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4"/>
    <p:sldMasterId id="2147484083" r:id="rId5"/>
  </p:sldMasterIdLst>
  <p:notesMasterIdLst>
    <p:notesMasterId r:id="rId13"/>
  </p:notesMasterIdLst>
  <p:handoutMasterIdLst>
    <p:handoutMasterId r:id="rId14"/>
  </p:handoutMasterIdLst>
  <p:sldIdLst>
    <p:sldId id="259" r:id="rId6"/>
    <p:sldId id="299" r:id="rId7"/>
    <p:sldId id="292" r:id="rId8"/>
    <p:sldId id="300" r:id="rId9"/>
    <p:sldId id="296" r:id="rId10"/>
    <p:sldId id="298" r:id="rId11"/>
    <p:sldId id="301" r:id="rId12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527">
          <p15:clr>
            <a:srgbClr val="A4A3A4"/>
          </p15:clr>
        </p15:guide>
        <p15:guide id="3" orient="horz" pos="1434">
          <p15:clr>
            <a:srgbClr val="A4A3A4"/>
          </p15:clr>
        </p15:guide>
        <p15:guide id="4" pos="2880">
          <p15:clr>
            <a:srgbClr val="A4A3A4"/>
          </p15:clr>
        </p15:guide>
        <p15:guide id="5" pos="3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B04F21-D609-49C5-9542-4085D549A581}" v="30" dt="2020-03-02T14:15:18.758"/>
    <p1510:client id="{95D41E14-829B-4162-B18D-DAAD43166FD3}" v="570" dt="2020-03-02T14:21:00.5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orient="horz" pos="527"/>
        <p:guide orient="horz" pos="1434"/>
        <p:guide pos="2880"/>
        <p:guide pos="385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eller Marianna" userId="S::marianna.preller@redcross.fi::217ea530-0211-4c6b-bc10-9c52b7f18d7a" providerId="AD" clId="Web-{676D3F21-78B1-4F92-BBB3-62158A613DD8}"/>
    <pc:docChg chg="modSld">
      <pc:chgData name="Preller Marianna" userId="S::marianna.preller@redcross.fi::217ea530-0211-4c6b-bc10-9c52b7f18d7a" providerId="AD" clId="Web-{676D3F21-78B1-4F92-BBB3-62158A613DD8}" dt="2020-02-12T10:50:57.851" v="74" actId="20577"/>
      <pc:docMkLst>
        <pc:docMk/>
      </pc:docMkLst>
      <pc:sldChg chg="modSp modNotes">
        <pc:chgData name="Preller Marianna" userId="S::marianna.preller@redcross.fi::217ea530-0211-4c6b-bc10-9c52b7f18d7a" providerId="AD" clId="Web-{676D3F21-78B1-4F92-BBB3-62158A613DD8}" dt="2020-02-12T10:50:57.851" v="74" actId="20577"/>
        <pc:sldMkLst>
          <pc:docMk/>
          <pc:sldMk cId="0" sldId="259"/>
        </pc:sldMkLst>
        <pc:spChg chg="mod">
          <ac:chgData name="Preller Marianna" userId="S::marianna.preller@redcross.fi::217ea530-0211-4c6b-bc10-9c52b7f18d7a" providerId="AD" clId="Web-{676D3F21-78B1-4F92-BBB3-62158A613DD8}" dt="2020-02-12T10:50:57.851" v="74" actId="20577"/>
          <ac:spMkLst>
            <pc:docMk/>
            <pc:sldMk cId="0" sldId="259"/>
            <ac:spMk id="13314" creationId="{916B720C-09F2-4768-ACFA-7BFA9BB5DFCB}"/>
          </ac:spMkLst>
        </pc:spChg>
      </pc:sldChg>
    </pc:docChg>
  </pc:docChgLst>
  <pc:docChgLst>
    <pc:chgData name="Preller Marianna" userId="S::marianna.preller@redcross.fi::217ea530-0211-4c6b-bc10-9c52b7f18d7a" providerId="AD" clId="Web-{46C23BC8-CBE5-4CFC-B816-7AA16FA13045}"/>
    <pc:docChg chg="modSld">
      <pc:chgData name="Preller Marianna" userId="S::marianna.preller@redcross.fi::217ea530-0211-4c6b-bc10-9c52b7f18d7a" providerId="AD" clId="Web-{46C23BC8-CBE5-4CFC-B816-7AA16FA13045}" dt="2020-02-13T12:49:38.723" v="2"/>
      <pc:docMkLst>
        <pc:docMk/>
      </pc:docMkLst>
      <pc:sldChg chg="modNotes">
        <pc:chgData name="Preller Marianna" userId="S::marianna.preller@redcross.fi::217ea530-0211-4c6b-bc10-9c52b7f18d7a" providerId="AD" clId="Web-{46C23BC8-CBE5-4CFC-B816-7AA16FA13045}" dt="2020-02-13T12:49:38.723" v="2"/>
        <pc:sldMkLst>
          <pc:docMk/>
          <pc:sldMk cId="2723381390" sldId="300"/>
        </pc:sldMkLst>
      </pc:sldChg>
    </pc:docChg>
  </pc:docChgLst>
  <pc:docChgLst>
    <pc:chgData name="Preller Marianna" userId="S::marianna.preller@redcross.fi::217ea530-0211-4c6b-bc10-9c52b7f18d7a" providerId="AD" clId="Web-{32B04F21-D609-49C5-9542-4085D549A581}"/>
    <pc:docChg chg="addSld modSld">
      <pc:chgData name="Preller Marianna" userId="S::marianna.preller@redcross.fi::217ea530-0211-4c6b-bc10-9c52b7f18d7a" providerId="AD" clId="Web-{32B04F21-D609-49C5-9542-4085D549A581}" dt="2020-03-02T14:15:18.758" v="28" actId="20577"/>
      <pc:docMkLst>
        <pc:docMk/>
      </pc:docMkLst>
      <pc:sldChg chg="modSp">
        <pc:chgData name="Preller Marianna" userId="S::marianna.preller@redcross.fi::217ea530-0211-4c6b-bc10-9c52b7f18d7a" providerId="AD" clId="Web-{32B04F21-D609-49C5-9542-4085D549A581}" dt="2020-03-02T14:13:13.788" v="8" actId="20577"/>
        <pc:sldMkLst>
          <pc:docMk/>
          <pc:sldMk cId="0" sldId="298"/>
        </pc:sldMkLst>
        <pc:spChg chg="mod">
          <ac:chgData name="Preller Marianna" userId="S::marianna.preller@redcross.fi::217ea530-0211-4c6b-bc10-9c52b7f18d7a" providerId="AD" clId="Web-{32B04F21-D609-49C5-9542-4085D549A581}" dt="2020-03-02T14:13:13.788" v="8" actId="20577"/>
          <ac:spMkLst>
            <pc:docMk/>
            <pc:sldMk cId="0" sldId="298"/>
            <ac:spMk id="22531" creationId="{DD248603-AC59-4DD3-AAE1-1E39B83E9401}"/>
          </ac:spMkLst>
        </pc:spChg>
      </pc:sldChg>
      <pc:sldChg chg="modSp new">
        <pc:chgData name="Preller Marianna" userId="S::marianna.preller@redcross.fi::217ea530-0211-4c6b-bc10-9c52b7f18d7a" providerId="AD" clId="Web-{32B04F21-D609-49C5-9542-4085D549A581}" dt="2020-03-02T14:15:18.758" v="28" actId="20577"/>
        <pc:sldMkLst>
          <pc:docMk/>
          <pc:sldMk cId="1323777610" sldId="301"/>
        </pc:sldMkLst>
        <pc:spChg chg="mod">
          <ac:chgData name="Preller Marianna" userId="S::marianna.preller@redcross.fi::217ea530-0211-4c6b-bc10-9c52b7f18d7a" providerId="AD" clId="Web-{32B04F21-D609-49C5-9542-4085D549A581}" dt="2020-03-02T14:12:59.851" v="7" actId="20577"/>
          <ac:spMkLst>
            <pc:docMk/>
            <pc:sldMk cId="1323777610" sldId="301"/>
            <ac:spMk id="2" creationId="{C5EACD60-68CC-4B88-AC69-3FBA60F6AE90}"/>
          </ac:spMkLst>
        </pc:spChg>
        <pc:spChg chg="mod">
          <ac:chgData name="Preller Marianna" userId="S::marianna.preller@redcross.fi::217ea530-0211-4c6b-bc10-9c52b7f18d7a" providerId="AD" clId="Web-{32B04F21-D609-49C5-9542-4085D549A581}" dt="2020-03-02T14:15:18.758" v="28" actId="20577"/>
          <ac:spMkLst>
            <pc:docMk/>
            <pc:sldMk cId="1323777610" sldId="301"/>
            <ac:spMk id="3" creationId="{61F2D433-FEAD-4F30-AC8D-F858E4C33FDF}"/>
          </ac:spMkLst>
        </pc:spChg>
      </pc:sldChg>
    </pc:docChg>
  </pc:docChgLst>
  <pc:docChgLst>
    <pc:chgData name="Preller Marianna" userId="S::marianna.preller@redcross.fi::217ea530-0211-4c6b-bc10-9c52b7f18d7a" providerId="AD" clId="Web-{66150F8B-9258-400F-85F5-8BA30804F826}"/>
    <pc:docChg chg="modSld">
      <pc:chgData name="Preller Marianna" userId="S::marianna.preller@redcross.fi::217ea530-0211-4c6b-bc10-9c52b7f18d7a" providerId="AD" clId="Web-{66150F8B-9258-400F-85F5-8BA30804F826}" dt="2020-02-27T13:28:42.945" v="47" actId="1076"/>
      <pc:docMkLst>
        <pc:docMk/>
      </pc:docMkLst>
      <pc:sldChg chg="modSp">
        <pc:chgData name="Preller Marianna" userId="S::marianna.preller@redcross.fi::217ea530-0211-4c6b-bc10-9c52b7f18d7a" providerId="AD" clId="Web-{66150F8B-9258-400F-85F5-8BA30804F826}" dt="2020-02-27T13:28:42.945" v="47" actId="1076"/>
        <pc:sldMkLst>
          <pc:docMk/>
          <pc:sldMk cId="0" sldId="298"/>
        </pc:sldMkLst>
        <pc:spChg chg="mod">
          <ac:chgData name="Preller Marianna" userId="S::marianna.preller@redcross.fi::217ea530-0211-4c6b-bc10-9c52b7f18d7a" providerId="AD" clId="Web-{66150F8B-9258-400F-85F5-8BA30804F826}" dt="2020-02-27T13:28:42.945" v="47" actId="1076"/>
          <ac:spMkLst>
            <pc:docMk/>
            <pc:sldMk cId="0" sldId="298"/>
            <ac:spMk id="22531" creationId="{DD248603-AC59-4DD3-AAE1-1E39B83E9401}"/>
          </ac:spMkLst>
        </pc:spChg>
      </pc:sldChg>
    </pc:docChg>
  </pc:docChgLst>
  <pc:docChgLst>
    <pc:chgData name="Preller Marianna" userId="217ea530-0211-4c6b-bc10-9c52b7f18d7a" providerId="ADAL" clId="{95D41E14-829B-4162-B18D-DAAD43166FD3}"/>
    <pc:docChg chg="custSel addSld delSld modSld modNotesMaster modHandout">
      <pc:chgData name="Preller Marianna" userId="217ea530-0211-4c6b-bc10-9c52b7f18d7a" providerId="ADAL" clId="{95D41E14-829B-4162-B18D-DAAD43166FD3}" dt="2020-03-02T14:21:00.504" v="962" actId="20577"/>
      <pc:docMkLst>
        <pc:docMk/>
      </pc:docMkLst>
      <pc:sldChg chg="modNotes">
        <pc:chgData name="Preller Marianna" userId="217ea530-0211-4c6b-bc10-9c52b7f18d7a" providerId="ADAL" clId="{95D41E14-829B-4162-B18D-DAAD43166FD3}" dt="2020-02-12T11:24:53.201" v="261"/>
        <pc:sldMkLst>
          <pc:docMk/>
          <pc:sldMk cId="0" sldId="259"/>
        </pc:sldMkLst>
      </pc:sldChg>
      <pc:sldChg chg="del">
        <pc:chgData name="Preller Marianna" userId="217ea530-0211-4c6b-bc10-9c52b7f18d7a" providerId="ADAL" clId="{95D41E14-829B-4162-B18D-DAAD43166FD3}" dt="2020-02-12T11:22:22.795" v="133" actId="2696"/>
        <pc:sldMkLst>
          <pc:docMk/>
          <pc:sldMk cId="0" sldId="281"/>
        </pc:sldMkLst>
      </pc:sldChg>
      <pc:sldChg chg="modSp modNotesTx">
        <pc:chgData name="Preller Marianna" userId="217ea530-0211-4c6b-bc10-9c52b7f18d7a" providerId="ADAL" clId="{95D41E14-829B-4162-B18D-DAAD43166FD3}" dt="2020-02-12T11:19:28.236" v="3" actId="6549"/>
        <pc:sldMkLst>
          <pc:docMk/>
          <pc:sldMk cId="0" sldId="292"/>
        </pc:sldMkLst>
        <pc:spChg chg="mod">
          <ac:chgData name="Preller Marianna" userId="217ea530-0211-4c6b-bc10-9c52b7f18d7a" providerId="ADAL" clId="{95D41E14-829B-4162-B18D-DAAD43166FD3}" dt="2020-02-12T11:19:07.816" v="2" actId="14100"/>
          <ac:spMkLst>
            <pc:docMk/>
            <pc:sldMk cId="0" sldId="292"/>
            <ac:spMk id="15363" creationId="{851C64E4-7798-4CF4-A779-20DC7BDE35A4}"/>
          </ac:spMkLst>
        </pc:spChg>
      </pc:sldChg>
      <pc:sldChg chg="del">
        <pc:chgData name="Preller Marianna" userId="217ea530-0211-4c6b-bc10-9c52b7f18d7a" providerId="ADAL" clId="{95D41E14-829B-4162-B18D-DAAD43166FD3}" dt="2020-02-12T11:22:31.973" v="134" actId="2696"/>
        <pc:sldMkLst>
          <pc:docMk/>
          <pc:sldMk cId="0" sldId="295"/>
        </pc:sldMkLst>
      </pc:sldChg>
      <pc:sldChg chg="modSp modNotesTx">
        <pc:chgData name="Preller Marianna" userId="217ea530-0211-4c6b-bc10-9c52b7f18d7a" providerId="ADAL" clId="{95D41E14-829B-4162-B18D-DAAD43166FD3}" dt="2020-02-13T08:10:43.852" v="705" actId="6549"/>
        <pc:sldMkLst>
          <pc:docMk/>
          <pc:sldMk cId="0" sldId="296"/>
        </pc:sldMkLst>
        <pc:spChg chg="mod">
          <ac:chgData name="Preller Marianna" userId="217ea530-0211-4c6b-bc10-9c52b7f18d7a" providerId="ADAL" clId="{95D41E14-829B-4162-B18D-DAAD43166FD3}" dt="2020-02-13T08:10:34.200" v="704"/>
          <ac:spMkLst>
            <pc:docMk/>
            <pc:sldMk cId="0" sldId="296"/>
            <ac:spMk id="20483" creationId="{096262BF-8925-4076-B228-92BFCA0BB00F}"/>
          </ac:spMkLst>
        </pc:spChg>
      </pc:sldChg>
      <pc:sldChg chg="del">
        <pc:chgData name="Preller Marianna" userId="217ea530-0211-4c6b-bc10-9c52b7f18d7a" providerId="ADAL" clId="{95D41E14-829B-4162-B18D-DAAD43166FD3}" dt="2020-02-12T11:23:17.906" v="135" actId="2696"/>
        <pc:sldMkLst>
          <pc:docMk/>
          <pc:sldMk cId="0" sldId="297"/>
        </pc:sldMkLst>
      </pc:sldChg>
      <pc:sldChg chg="modSp">
        <pc:chgData name="Preller Marianna" userId="217ea530-0211-4c6b-bc10-9c52b7f18d7a" providerId="ADAL" clId="{95D41E14-829B-4162-B18D-DAAD43166FD3}" dt="2020-02-13T08:15:50.905" v="743" actId="255"/>
        <pc:sldMkLst>
          <pc:docMk/>
          <pc:sldMk cId="0" sldId="298"/>
        </pc:sldMkLst>
        <pc:spChg chg="mod">
          <ac:chgData name="Preller Marianna" userId="217ea530-0211-4c6b-bc10-9c52b7f18d7a" providerId="ADAL" clId="{95D41E14-829B-4162-B18D-DAAD43166FD3}" dt="2020-02-13T08:15:50.905" v="743" actId="255"/>
          <ac:spMkLst>
            <pc:docMk/>
            <pc:sldMk cId="0" sldId="298"/>
            <ac:spMk id="22531" creationId="{DD248603-AC59-4DD3-AAE1-1E39B83E9401}"/>
          </ac:spMkLst>
        </pc:spChg>
      </pc:sldChg>
      <pc:sldChg chg="modSp add">
        <pc:chgData name="Preller Marianna" userId="217ea530-0211-4c6b-bc10-9c52b7f18d7a" providerId="ADAL" clId="{95D41E14-829B-4162-B18D-DAAD43166FD3}" dt="2020-02-12T11:24:17.281" v="260" actId="20577"/>
        <pc:sldMkLst>
          <pc:docMk/>
          <pc:sldMk cId="4267313021" sldId="299"/>
        </pc:sldMkLst>
        <pc:spChg chg="mod">
          <ac:chgData name="Preller Marianna" userId="217ea530-0211-4c6b-bc10-9c52b7f18d7a" providerId="ADAL" clId="{95D41E14-829B-4162-B18D-DAAD43166FD3}" dt="2020-02-12T11:19:49.764" v="11" actId="20577"/>
          <ac:spMkLst>
            <pc:docMk/>
            <pc:sldMk cId="4267313021" sldId="299"/>
            <ac:spMk id="2" creationId="{EC6325B2-47C4-4C81-A33B-EF4F3881D33B}"/>
          </ac:spMkLst>
        </pc:spChg>
        <pc:spChg chg="mod">
          <ac:chgData name="Preller Marianna" userId="217ea530-0211-4c6b-bc10-9c52b7f18d7a" providerId="ADAL" clId="{95D41E14-829B-4162-B18D-DAAD43166FD3}" dt="2020-02-12T11:24:17.281" v="260" actId="20577"/>
          <ac:spMkLst>
            <pc:docMk/>
            <pc:sldMk cId="4267313021" sldId="299"/>
            <ac:spMk id="3" creationId="{97B11B99-F18C-4C93-BD86-4FBF8FA3BB3F}"/>
          </ac:spMkLst>
        </pc:spChg>
      </pc:sldChg>
      <pc:sldChg chg="modSp add modNotesTx">
        <pc:chgData name="Preller Marianna" userId="217ea530-0211-4c6b-bc10-9c52b7f18d7a" providerId="ADAL" clId="{95D41E14-829B-4162-B18D-DAAD43166FD3}" dt="2020-02-12T11:22:12.101" v="132" actId="20577"/>
        <pc:sldMkLst>
          <pc:docMk/>
          <pc:sldMk cId="2723381390" sldId="300"/>
        </pc:sldMkLst>
        <pc:spChg chg="mod">
          <ac:chgData name="Preller Marianna" userId="217ea530-0211-4c6b-bc10-9c52b7f18d7a" providerId="ADAL" clId="{95D41E14-829B-4162-B18D-DAAD43166FD3}" dt="2020-02-12T11:20:50.216" v="112" actId="20577"/>
          <ac:spMkLst>
            <pc:docMk/>
            <pc:sldMk cId="2723381390" sldId="300"/>
            <ac:spMk id="2" creationId="{8CE70513-944F-4EDF-8AD7-23E45EAC072D}"/>
          </ac:spMkLst>
        </pc:spChg>
        <pc:spChg chg="mod">
          <ac:chgData name="Preller Marianna" userId="217ea530-0211-4c6b-bc10-9c52b7f18d7a" providerId="ADAL" clId="{95D41E14-829B-4162-B18D-DAAD43166FD3}" dt="2020-02-12T11:21:07.407" v="113"/>
          <ac:spMkLst>
            <pc:docMk/>
            <pc:sldMk cId="2723381390" sldId="300"/>
            <ac:spMk id="3" creationId="{7CF779BE-8818-40B8-9222-B7158A95F142}"/>
          </ac:spMkLst>
        </pc:spChg>
      </pc:sldChg>
      <pc:sldChg chg="modSp">
        <pc:chgData name="Preller Marianna" userId="217ea530-0211-4c6b-bc10-9c52b7f18d7a" providerId="ADAL" clId="{95D41E14-829B-4162-B18D-DAAD43166FD3}" dt="2020-03-02T14:21:00.504" v="962" actId="20577"/>
        <pc:sldMkLst>
          <pc:docMk/>
          <pc:sldMk cId="1323777610" sldId="301"/>
        </pc:sldMkLst>
        <pc:spChg chg="mod">
          <ac:chgData name="Preller Marianna" userId="217ea530-0211-4c6b-bc10-9c52b7f18d7a" providerId="ADAL" clId="{95D41E14-829B-4162-B18D-DAAD43166FD3}" dt="2020-03-02T14:21:00.504" v="962" actId="20577"/>
          <ac:spMkLst>
            <pc:docMk/>
            <pc:sldMk cId="1323777610" sldId="301"/>
            <ac:spMk id="3" creationId="{61F2D433-FEAD-4F30-AC8D-F858E4C33FD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ADDA634-5587-41DB-AD32-FF15FB7B54E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6610" cy="522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69" tIns="45084" rIns="90169" bIns="4508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82D32A3-8A56-4662-8D6C-B33BE53A59B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6335" y="0"/>
            <a:ext cx="2956610" cy="522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69" tIns="45084" rIns="90169" bIns="4508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AABE47CF-C326-4E6E-92DC-20E75CB057E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2021"/>
            <a:ext cx="2956610" cy="44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69" tIns="45084" rIns="90169" bIns="4508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68C180E2-5A65-4EAD-BA94-7F7960987A7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6335" y="9412021"/>
            <a:ext cx="2956610" cy="44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69" tIns="45084" rIns="90169" bIns="4508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44319A2-BA2B-4AEE-8591-CCB6B487D2B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D782417-D5C2-41E8-A1B3-E3DEF55D53C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6610" cy="522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69" tIns="45084" rIns="90169" bIns="4508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7852E69-CD1B-4998-BA6B-641DE142753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66335" y="0"/>
            <a:ext cx="2956610" cy="522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69" tIns="45084" rIns="90169" bIns="4508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170F472C-5E8F-4DD9-8B03-EC79255A848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1550" y="747713"/>
            <a:ext cx="4879975" cy="3659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3C27E7D-26A7-463E-90FE-BEE103E612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9726" y="4706011"/>
            <a:ext cx="5003493" cy="4407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69" tIns="45084" rIns="90169" bIns="450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noProof="0"/>
              <a:t>Muokkaa tekstin perustyylejä napsauttamalla</a:t>
            </a:r>
          </a:p>
          <a:p>
            <a:pPr lvl="1"/>
            <a:r>
              <a:rPr lang="fi-FI" altLang="fi-FI" noProof="0"/>
              <a:t>toinen taso</a:t>
            </a:r>
          </a:p>
          <a:p>
            <a:pPr lvl="2"/>
            <a:r>
              <a:rPr lang="fi-FI" altLang="fi-FI" noProof="0"/>
              <a:t>kolmas taso</a:t>
            </a:r>
          </a:p>
          <a:p>
            <a:pPr lvl="3"/>
            <a:r>
              <a:rPr lang="fi-FI" altLang="fi-FI" noProof="0"/>
              <a:t>neljäs taso</a:t>
            </a:r>
          </a:p>
          <a:p>
            <a:pPr lvl="4"/>
            <a:r>
              <a:rPr lang="fi-FI" altLang="fi-FI" noProof="0"/>
              <a:t>viides taso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B2CD6615-DF7A-43E9-8CC9-67B41A450DF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2021"/>
            <a:ext cx="2956610" cy="44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69" tIns="45084" rIns="90169" bIns="4508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68E55473-8576-4C0A-A517-90F5A4727B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6335" y="9412021"/>
            <a:ext cx="2956610" cy="44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69" tIns="45084" rIns="90169" bIns="4508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8D71AF0-E32E-4A03-A51B-AFE08536F8F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2DB81BF-E86B-4EEE-A4EF-82B6158861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2623" indent="-28177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27112" indent="-22542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77957" indent="-22542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28802" indent="-225422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9647" indent="-22542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492" indent="-22542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1337" indent="-22542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32182" indent="-22542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C0DEBFF-1551-4BE2-B3F9-001486EB0169}" type="slidenum">
              <a:rPr lang="fi-FI" altLang="fi-FI" smtClean="0"/>
              <a:pPr>
                <a:spcBef>
                  <a:spcPct val="0"/>
                </a:spcBef>
              </a:pPr>
              <a:t>1</a:t>
            </a:fld>
            <a:endParaRPr lang="fi-FI" altLang="fi-FI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D0B67B16-4F3F-4DA6-99CA-E87ED23559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8688" y="742950"/>
            <a:ext cx="4937125" cy="3702050"/>
          </a:xfrm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060ED6C4-9851-4FE8-A8A1-59CD1C7C6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989" y="4690448"/>
            <a:ext cx="4987699" cy="4439898"/>
          </a:xfrm>
          <a:noFill/>
        </p:spPr>
        <p:txBody>
          <a:bodyPr lIns="91511" tIns="45756" rIns="91511" bIns="45756"/>
          <a:lstStyle/>
          <a:p>
            <a:r>
              <a:rPr lang="fi-FI" altLang="fi-FI">
                <a:latin typeface="Times New Roman"/>
                <a:cs typeface="Times New Roman"/>
              </a:rPr>
              <a:t>Tämä setti on tarkoitettu rivivapaaehtoisen tietosuojakoulutukseen, joko piirin tai osaston tietosuojayhteyshenkilön toimesta</a:t>
            </a:r>
            <a:endParaRPr lang="fi-FI" alt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E83A916-D5BC-47DA-8B13-CF516114DF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26C48E32-27AE-440E-A142-365A8EDD07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4D349E70-99A8-4945-9E60-1207CA3FE2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2623" indent="-2817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112" indent="-22542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7957" indent="-22542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8802" indent="-22542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79647" indent="-2254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0492" indent="-2254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81337" indent="-2254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32182" indent="-2254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C58AE9-92E2-4E96-AAD9-52B2FC88F774}" type="slidenum">
              <a:rPr lang="fi-FI" altLang="fi-FI" smtClean="0">
                <a:latin typeface="Times New Roman" panose="02020603050405020304" pitchFamily="18" charset="0"/>
              </a:rPr>
              <a:pPr/>
              <a:t>3</a:t>
            </a:fld>
            <a:endParaRPr lang="fi-FI" altLang="fi-FI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fi-FI"/>
              <a:t>Tietosuojaperiaatteet ovat maalaisjärkeä. Jos kaikessa henkilötietojen käsittelyssä yrittää nämä periaatteet pitää mielessä, ollaan to todella pitkällä</a:t>
            </a:r>
            <a:r>
              <a:rPr lang="en-US"/>
              <a:t>​</a:t>
            </a:r>
          </a:p>
          <a:p>
            <a:pPr marL="169067" indent="-169067">
              <a:buFont typeface="Arial" panose="020B0604020202020204" pitchFamily="34" charset="0"/>
              <a:buChar char="•"/>
            </a:pPr>
            <a:r>
              <a:rPr lang="fi-FI"/>
              <a:t>Käsittelylle on oltava peruste ja käsittelyn pitää olla läpinäkyvää, eli henkilötietoja kerättäessä ihmiselle pitää kertoa, mihin hänen tietojaan käytetään</a:t>
            </a:r>
            <a:r>
              <a:rPr lang="en-US"/>
              <a:t>​</a:t>
            </a:r>
          </a:p>
          <a:p>
            <a:pPr marL="169067" indent="-169067">
              <a:buFont typeface="Arial" panose="020B0604020202020204" pitchFamily="34" charset="0"/>
              <a:buChar char="•"/>
            </a:pPr>
            <a:r>
              <a:rPr lang="fi-FI"/>
              <a:t>Henkilötietoja tulee aina käsitellä huolellisesti ja varmistaa, että niihin on pääsy vain tarpeen mukaan ja tietoja ei saa luovuttaa ulkopuolisille</a:t>
            </a:r>
            <a:r>
              <a:rPr lang="en-US"/>
              <a:t>​</a:t>
            </a:r>
          </a:p>
          <a:p>
            <a:pPr marL="169067" indent="-169067">
              <a:buFont typeface="Arial" panose="020B0604020202020204" pitchFamily="34" charset="0"/>
              <a:buChar char="•"/>
            </a:pPr>
            <a:r>
              <a:rPr lang="fi-FI"/>
              <a:t>Tietoja käytetään vain siihen tarkoitukseen, mihin niitä on kerätty. Käyttötarkoitus määritellään tietosuojaselosteessa</a:t>
            </a:r>
            <a:r>
              <a:rPr lang="en-US"/>
              <a:t>​</a:t>
            </a:r>
          </a:p>
          <a:p>
            <a:pPr marL="169067" indent="-169067">
              <a:buFont typeface="Arial" panose="020B0604020202020204" pitchFamily="34" charset="0"/>
              <a:buChar char="•"/>
            </a:pPr>
            <a:r>
              <a:rPr lang="fi-FI"/>
              <a:t>Tietoja kerätään vain tarpeeseen, ei ylimääräistä tietoa</a:t>
            </a:r>
            <a:r>
              <a:rPr lang="en-US"/>
              <a:t>​</a:t>
            </a:r>
          </a:p>
          <a:p>
            <a:pPr marL="169067" indent="-169067">
              <a:buFont typeface="Arial" panose="020B0604020202020204" pitchFamily="34" charset="0"/>
              <a:buChar char="•"/>
            </a:pPr>
            <a:r>
              <a:rPr lang="fi-FI"/>
              <a:t>Säilytettyjä tietoja on pyrittävä ylläpitämään oikeina</a:t>
            </a:r>
            <a:r>
              <a:rPr lang="en-US"/>
              <a:t>​</a:t>
            </a:r>
          </a:p>
          <a:p>
            <a:pPr marL="168910" indent="-168910">
              <a:buFont typeface="Arial" panose="020B0604020202020204" pitchFamily="34" charset="0"/>
              <a:buChar char="•"/>
            </a:pPr>
            <a:r>
              <a:rPr lang="fi-FI">
                <a:latin typeface="Times New Roman"/>
                <a:cs typeface="Times New Roman"/>
              </a:rPr>
              <a:t>Tietoja saa käsitellä vain niin kauan kuin peruste on olemassa. Määritelty säilytysaika on kirjattu tietosuojaselosteisiin.</a:t>
            </a:r>
            <a:r>
              <a:rPr lang="en-US">
                <a:latin typeface="Times New Roman"/>
                <a:cs typeface="Times New Roman"/>
              </a:rPr>
              <a:t>​ Vanhentuneet, tarpeettomat tiedot pitää tuhota.</a:t>
            </a:r>
          </a:p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D71AF0-E32E-4A03-A51B-AFE08536F8FE}" type="slidenum">
              <a:rPr lang="fi-FI" altLang="fi-FI" smtClean="0"/>
              <a:pPr>
                <a:defRPr/>
              </a:pPr>
              <a:t>4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38502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9A2A309D-CD60-4E5E-B289-CC4597D3D2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C0955BD8-69ED-4AC8-A59A-DF056DDCE3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i-FI" altLang="fi-FI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CE13CDB5-8D61-43D6-8FF4-8D3939A6D5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2623" indent="-2817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112" indent="-22542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7957" indent="-22542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8802" indent="-22542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79647" indent="-2254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0492" indent="-2254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81337" indent="-2254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32182" indent="-2254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8344B4-6B2F-4DDB-A8BC-6534A89EFF6B}" type="slidenum">
              <a:rPr lang="fi-FI" altLang="fi-FI" smtClean="0">
                <a:latin typeface="Times New Roman" panose="02020603050405020304" pitchFamily="18" charset="0"/>
              </a:rPr>
              <a:pPr/>
              <a:t>5</a:t>
            </a:fld>
            <a:endParaRPr lang="fi-FI" altLang="fi-FI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8E10AED-BCDF-40FC-BB88-19FB187C7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1404938"/>
            <a:ext cx="8831262" cy="46323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E7958D-1A23-45FC-B86C-622989B78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6200775"/>
            <a:ext cx="8831262" cy="4841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B7842B0B-B321-4F98-9ECF-E48B5BC48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3" y="6288088"/>
            <a:ext cx="238601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20" tIns="45609" rIns="91220" bIns="45609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5613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2813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68425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5625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2825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0025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97225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4425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i-FI" altLang="fi-FI" sz="1400" b="1">
                <a:solidFill>
                  <a:srgbClr val="FFFFFF"/>
                </a:solidFill>
                <a:latin typeface="Verdana" panose="020B0604030504040204" pitchFamily="34" charset="0"/>
              </a:rPr>
              <a:t>ILOA AUTTAMISESTA </a:t>
            </a:r>
          </a:p>
        </p:txBody>
      </p:sp>
      <p:pic>
        <p:nvPicPr>
          <p:cNvPr id="7" name="Picture 8" descr="pr_rk_col">
            <a:extLst>
              <a:ext uri="{FF2B5EF4-FFF2-40B4-BE49-F238E27FC236}">
                <a16:creationId xmlns:a16="http://schemas.microsoft.com/office/drawing/2014/main" id="{320495A4-CBFF-4548-B6AE-9C9E3A274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471488"/>
            <a:ext cx="15335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3863" y="3919538"/>
            <a:ext cx="7772400" cy="1751012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>
            <a:lvl1pPr marL="0" indent="0">
              <a:buFont typeface="Times" panose="02020603050405020304" pitchFamily="18" charset="0"/>
              <a:buNone/>
              <a:defRPr sz="2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altLang="fi-FI" noProof="0"/>
              <a:t>Muokkaa alaotsikon perustyyliä napsautt.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17513" y="2284413"/>
            <a:ext cx="7772400" cy="1470025"/>
          </a:xfrm>
        </p:spPr>
        <p:txBody>
          <a:bodyPr lIns="80147" tIns="40074" rIns="80147" bIns="40074"/>
          <a:lstStyle>
            <a:lvl1pPr>
              <a:lnSpc>
                <a:spcPts val="4388"/>
              </a:lnSpc>
              <a:defRPr sz="35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 altLang="fi-FI" noProof="0"/>
              <a:t>Muokkaa </a:t>
            </a:r>
            <a:r>
              <a:rPr lang="fi-FI" altLang="fi-FI" noProof="0" err="1"/>
              <a:t>perustyyl</a:t>
            </a:r>
            <a:r>
              <a:rPr lang="fi-FI" altLang="fi-FI" noProof="0"/>
              <a:t>. </a:t>
            </a:r>
            <a:r>
              <a:rPr lang="fi-FI" altLang="fi-FI" noProof="0" err="1"/>
              <a:t>napsautt</a:t>
            </a:r>
            <a:r>
              <a:rPr lang="fi-FI" altLang="fi-FI" noProof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7291446"/>
      </p:ext>
    </p:extLst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736242296"/>
      </p:ext>
    </p:extLst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45275" y="209550"/>
            <a:ext cx="2068513" cy="5827713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34975" y="209550"/>
            <a:ext cx="6057900" cy="582771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198829513"/>
      </p:ext>
    </p:extLst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8"/>
          </p:nvPr>
        </p:nvSpPr>
        <p:spPr>
          <a:xfrm>
            <a:off x="285750" y="1828801"/>
            <a:ext cx="6429375" cy="4689475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4FE1C113-8A0F-4B2F-8FAE-9C753809C274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Using the "Fixed" Date and time footer field to customize recurring text</a:t>
            </a:r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8E66FD4D-4862-4B85-9302-B1C0901E97F1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2017 Accenture Security. All rights reserved.</a:t>
            </a:r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DF1A7206-C1FB-4B79-8957-F7F3BE1215D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25641A8-4364-4EC3-8D1B-401638DC13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68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85750" y="380999"/>
            <a:ext cx="4286250" cy="990601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18"/>
          </p:nvPr>
        </p:nvSpPr>
        <p:spPr>
          <a:xfrm>
            <a:off x="285750" y="1828801"/>
            <a:ext cx="4143375" cy="4689475"/>
          </a:xfrm>
        </p:spPr>
        <p:txBody>
          <a:bodyPr/>
          <a:lstStyle>
            <a:lvl1pPr>
              <a:defRPr sz="1800">
                <a:latin typeface="+mj-lt"/>
              </a:defRPr>
            </a:lvl1pPr>
            <a:lvl2pPr>
              <a:defRPr sz="1500">
                <a:latin typeface="+mn-lt"/>
              </a:defRPr>
            </a:lvl2pPr>
            <a:lvl3pPr>
              <a:defRPr sz="1200">
                <a:latin typeface="+mn-lt"/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9"/>
          </p:nvPr>
        </p:nvSpPr>
        <p:spPr>
          <a:xfrm>
            <a:off x="4574651" y="1828801"/>
            <a:ext cx="4143375" cy="4689475"/>
          </a:xfrm>
        </p:spPr>
        <p:txBody>
          <a:bodyPr/>
          <a:lstStyle>
            <a:lvl1pPr>
              <a:defRPr sz="1800">
                <a:latin typeface="+mj-lt"/>
              </a:defRPr>
            </a:lvl1pPr>
            <a:lvl2pPr>
              <a:defRPr sz="1500">
                <a:latin typeface="+mn-lt"/>
              </a:defRPr>
            </a:lvl2pPr>
            <a:lvl3pPr>
              <a:defRPr sz="1200">
                <a:latin typeface="+mn-lt"/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9D8FB4ED-EE4C-41FB-9391-25CE8210B527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Using the "Fixed" Date and time footer field to customize recurring text</a:t>
            </a:r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5265D815-FF52-48D6-BB12-630B01956260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2017 Accenture Security. All rights reserved.</a:t>
            </a:r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CB5C8AA6-F754-4948-957D-62B26B0E5F1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13B8C2E-64D9-4F46-98FE-DA6A139A0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41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8"/>
          </p:nvPr>
        </p:nvSpPr>
        <p:spPr>
          <a:xfrm>
            <a:off x="285750" y="1828801"/>
            <a:ext cx="4143375" cy="4689475"/>
          </a:xfrm>
        </p:spPr>
        <p:txBody>
          <a:bodyPr/>
          <a:lstStyle>
            <a:lvl1pPr>
              <a:defRPr sz="1800">
                <a:latin typeface="+mj-lt"/>
              </a:defRPr>
            </a:lvl1pPr>
            <a:lvl2pPr>
              <a:defRPr sz="1500">
                <a:latin typeface="+mn-lt"/>
              </a:defRPr>
            </a:lvl2pPr>
            <a:lvl3pPr>
              <a:defRPr sz="1200">
                <a:latin typeface="+mn-lt"/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85750" y="380999"/>
            <a:ext cx="8572500" cy="990601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quarter" idx="19"/>
          </p:nvPr>
        </p:nvSpPr>
        <p:spPr>
          <a:xfrm>
            <a:off x="4574286" y="1828801"/>
            <a:ext cx="4143375" cy="4689475"/>
          </a:xfrm>
        </p:spPr>
        <p:txBody>
          <a:bodyPr/>
          <a:lstStyle>
            <a:lvl1pPr>
              <a:defRPr sz="1800">
                <a:latin typeface="+mj-lt"/>
              </a:defRPr>
            </a:lvl1pPr>
            <a:lvl2pPr>
              <a:defRPr sz="1500">
                <a:latin typeface="+mn-lt"/>
              </a:defRPr>
            </a:lvl2pPr>
            <a:lvl3pPr>
              <a:defRPr sz="1200">
                <a:latin typeface="+mn-lt"/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F5680F57-A0F0-4BF9-AA43-5480B19854F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Using the "Fixed" Date and time footer field to customize recurring text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CA4F3F1-1C2A-430C-8FB1-4679DE6F93E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2017 Accenture Security. All rights reserved.</a:t>
            </a:r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213A94EE-1366-442A-8B14-514E3C788FC6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578C468-3850-4D21-8DEA-2B41E1ED7A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6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285749" y="750278"/>
            <a:ext cx="8572502" cy="890955"/>
          </a:xfrm>
        </p:spPr>
        <p:txBody>
          <a:bodyPr/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 sz="1500" b="1" cap="all" baseline="0">
                <a:latin typeface="+mj-lt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50" b="0" cap="all" baseline="0">
                <a:latin typeface="+mj-lt"/>
              </a:defRPr>
            </a:lvl2pPr>
            <a:lvl3pPr>
              <a:lnSpc>
                <a:spcPct val="75000"/>
              </a:lnSpc>
              <a:spcAft>
                <a:spcPts val="0"/>
              </a:spcAft>
              <a:defRPr sz="1800" cap="all" baseline="0">
                <a:latin typeface="+mj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750" y="381000"/>
            <a:ext cx="8572501" cy="49530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8"/>
          </p:nvPr>
        </p:nvSpPr>
        <p:spPr>
          <a:xfrm>
            <a:off x="285750" y="1828801"/>
            <a:ext cx="6429375" cy="4689475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5F329576-D6A5-48D2-AE0E-6C7E78608934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Using the "Fixed" Date and time footer field to customize recurring text</a:t>
            </a:r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D70E3360-C75E-4A5A-97D1-FB326CB672F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2017 Accenture Security. All rights reserved.</a:t>
            </a:r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5E12C762-F346-4F14-94AD-0978BA94889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0A911DE-C094-431F-9172-D0312760E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44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5C915486-7967-4F9A-9821-C9BBA7B9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Using the "Fixed" Date and time footer field to customize recurring text</a:t>
            </a:r>
          </a:p>
        </p:txBody>
      </p:sp>
      <p:sp>
        <p:nvSpPr>
          <p:cNvPr id="4" name="Footer Placeholder 6">
            <a:extLst>
              <a:ext uri="{FF2B5EF4-FFF2-40B4-BE49-F238E27FC236}">
                <a16:creationId xmlns:a16="http://schemas.microsoft.com/office/drawing/2014/main" id="{F1E90348-7EB0-4F14-9160-658B525A9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2017 Accenture Security. All rights reserved.</a:t>
            </a:r>
          </a:p>
        </p:txBody>
      </p:sp>
      <p:sp>
        <p:nvSpPr>
          <p:cNvPr id="5" name="Slide Number Placeholder 9">
            <a:extLst>
              <a:ext uri="{FF2B5EF4-FFF2-40B4-BE49-F238E27FC236}">
                <a16:creationId xmlns:a16="http://schemas.microsoft.com/office/drawing/2014/main" id="{A597AB9D-D65A-420F-A742-851314FBF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9396088-4286-4FCA-9D3A-F35EBE695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70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oters Only: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BA401CD7-EE6F-4804-9CBC-23C966DB1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Using the "Fixed" Date and time footer field to customize recurring text</a:t>
            </a:r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7A89FB10-F234-4663-BF5A-A568A0F8D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2017 Accenture Security. All rights reserved.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963A21C0-5CBE-4034-9283-88861590E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5ECF7E0-CA90-43B2-ACE3-9A321475B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85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oters Only: Dark">
    <p:bg>
      <p:bgPr>
        <a:gradFill rotWithShape="0">
          <a:gsLst>
            <a:gs pos="0">
              <a:srgbClr val="000088"/>
            </a:gs>
            <a:gs pos="92999">
              <a:srgbClr val="7E00FF"/>
            </a:gs>
            <a:gs pos="100000">
              <a:srgbClr val="7E00FF"/>
            </a:gs>
          </a:gsLst>
          <a:lin ang="18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DD6F08D5-51CC-4945-84F2-44D7C02FA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Using the "Fixed" Date and time footer field to customize recurring text</a:t>
            </a:r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C9C59690-92CF-403B-A7F9-25B0BC12F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2017 Accenture Security. All rights reserved.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79EE6096-FC19-456B-86CE-A40A8F88B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+mn-lt"/>
              </a:defRPr>
            </a:lvl1pPr>
          </a:lstStyle>
          <a:p>
            <a:pPr>
              <a:defRPr/>
            </a:pPr>
            <a:fld id="{8AC706F7-6319-4AD2-AE1C-125800F0A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63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742685196"/>
      </p:ext>
    </p:extLst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701628265"/>
      </p:ext>
    </p:extLst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34975" y="1728788"/>
            <a:ext cx="4062413" cy="430847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9788" y="1728788"/>
            <a:ext cx="4064000" cy="430847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979501586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443044946"/>
      </p:ext>
    </p:extLst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293113665"/>
      </p:ext>
    </p:extLst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4926988"/>
      </p:ext>
    </p:extLst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8026239"/>
      </p:ext>
    </p:extLst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730113457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8EDA7B2-F823-464D-9E85-D92739895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6200775"/>
            <a:ext cx="8831262" cy="4841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B86D01D-F1A6-4D6A-9772-9FED81C419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3075" y="209550"/>
            <a:ext cx="6588125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269BDF6-BC2E-423A-8C4E-A8261921B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5" y="1728788"/>
            <a:ext cx="8278813" cy="430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20" tIns="45609" rIns="91220" bIns="456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0A92DB75-7CD6-4091-9B52-FA81F5683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3" y="6288088"/>
            <a:ext cx="151923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20" tIns="45609" rIns="91220" bIns="45609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5613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2813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68425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5625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2825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0025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97225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4425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i-FI" altLang="fi-FI" sz="1400" b="1">
                <a:solidFill>
                  <a:srgbClr val="FFFFFF"/>
                </a:solidFill>
                <a:latin typeface="Verdana" panose="020B0604030504040204" pitchFamily="34" charset="0"/>
              </a:rPr>
              <a:t>SPR projektit</a:t>
            </a:r>
          </a:p>
        </p:txBody>
      </p:sp>
      <p:pic>
        <p:nvPicPr>
          <p:cNvPr id="1030" name="Picture 7" descr="pr_rk_col">
            <a:extLst>
              <a:ext uri="{FF2B5EF4-FFF2-40B4-BE49-F238E27FC236}">
                <a16:creationId xmlns:a16="http://schemas.microsoft.com/office/drawing/2014/main" id="{26EB252E-5AE8-4D87-A931-F24775104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471488"/>
            <a:ext cx="15335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1" r:id="rId1"/>
    <p:sldLayoutId id="2147484281" r:id="rId2"/>
    <p:sldLayoutId id="2147484282" r:id="rId3"/>
    <p:sldLayoutId id="2147484283" r:id="rId4"/>
    <p:sldLayoutId id="2147484284" r:id="rId5"/>
    <p:sldLayoutId id="2147484285" r:id="rId6"/>
    <p:sldLayoutId id="2147484286" r:id="rId7"/>
    <p:sldLayoutId id="2147484287" r:id="rId8"/>
    <p:sldLayoutId id="2147484288" r:id="rId9"/>
    <p:sldLayoutId id="2147484289" r:id="rId10"/>
    <p:sldLayoutId id="2147484290" r:id="rId11"/>
  </p:sldLayoutIdLst>
  <p:transition>
    <p:cover dir="r"/>
  </p:transition>
  <p:txStyles>
    <p:titleStyle>
      <a:lvl1pPr algn="l" defTabSz="912813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</a:defRPr>
      </a:lvl2pPr>
      <a:lvl3pPr algn="l" defTabSz="912813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</a:defRPr>
      </a:lvl3pPr>
      <a:lvl4pPr algn="l" defTabSz="912813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</a:defRPr>
      </a:lvl4pPr>
      <a:lvl5pPr algn="l" defTabSz="912813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</a:defRPr>
      </a:lvl5pPr>
      <a:lvl6pPr marL="4572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</a:defRPr>
      </a:lvl6pPr>
      <a:lvl7pPr marL="9144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</a:defRPr>
      </a:lvl7pPr>
      <a:lvl8pPr marL="13716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</a:defRPr>
      </a:lvl8pPr>
      <a:lvl9pPr marL="18288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7338" algn="l" defTabSz="9128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8600" algn="l" defTabSz="9128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95438" indent="-227013" algn="l" defTabSz="9128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8600" algn="l" defTabSz="9128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51046F-3BC6-44DF-B449-A30FE8A29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381000"/>
            <a:ext cx="8572500" cy="990600"/>
          </a:xfrm>
          <a:prstGeom prst="rect">
            <a:avLst/>
          </a:prstGeom>
        </p:spPr>
        <p:txBody>
          <a:bodyPr vert="horz" lIns="0" tIns="4572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C800F328-1A27-4BD3-A28E-A84DA168E0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85750" y="1828800"/>
            <a:ext cx="85725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9144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92817-27BC-4ADB-A379-0AA79C9926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3588" y="6518275"/>
            <a:ext cx="3998912" cy="2063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750">
                <a:solidFill>
                  <a:prstClr val="white">
                    <a:lumMod val="6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Using the "Fixed" Date and time footer field to customize recurring text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E766B-F2FA-493E-9CFE-C0F421E3F2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5750" y="6518275"/>
            <a:ext cx="4286250" cy="2063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750">
                <a:solidFill>
                  <a:prstClr val="white">
                    <a:lumMod val="6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2017 Accenture Security.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ABD4A-E2B4-4182-8717-8F7714E678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9650" y="6518275"/>
            <a:ext cx="228600" cy="2063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750">
                <a:solidFill>
                  <a:prstClr val="white">
                    <a:lumMod val="6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9EB658D1-7CB4-4A1B-B9E4-6B4BBC900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2" r:id="rId1"/>
    <p:sldLayoutId id="2147484293" r:id="rId2"/>
    <p:sldLayoutId id="2147484294" r:id="rId3"/>
    <p:sldLayoutId id="2147484295" r:id="rId4"/>
    <p:sldLayoutId id="2147484296" r:id="rId5"/>
    <p:sldLayoutId id="2147484297" r:id="rId6"/>
    <p:sldLayoutId id="2147484298" r:id="rId7"/>
  </p:sldLayoutIdLst>
  <p:hf hdr="0" dt="0"/>
  <p:txStyles>
    <p:titleStyle>
      <a:lvl1pPr algn="l" defTabSz="685800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000" b="1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raphik" pitchFamily="34" charset="0"/>
        </a:defRPr>
      </a:lvl2pPr>
      <a:lvl3pPr algn="l" defTabSz="685800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raphik" pitchFamily="34" charset="0"/>
        </a:defRPr>
      </a:lvl3pPr>
      <a:lvl4pPr algn="l" defTabSz="685800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raphik" pitchFamily="34" charset="0"/>
        </a:defRPr>
      </a:lvl4pPr>
      <a:lvl5pPr algn="l" defTabSz="685800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raphik" pitchFamily="34" charset="0"/>
        </a:defRPr>
      </a:lvl5pPr>
      <a:lvl6pPr marL="457200" algn="l" defTabSz="685800" rtl="0" fontAlgn="base">
        <a:lnSpc>
          <a:spcPct val="7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raphik" pitchFamily="34" charset="0"/>
        </a:defRPr>
      </a:lvl6pPr>
      <a:lvl7pPr marL="914400" algn="l" defTabSz="685800" rtl="0" fontAlgn="base">
        <a:lnSpc>
          <a:spcPct val="7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raphik" pitchFamily="34" charset="0"/>
        </a:defRPr>
      </a:lvl7pPr>
      <a:lvl8pPr marL="1371600" algn="l" defTabSz="685800" rtl="0" fontAlgn="base">
        <a:lnSpc>
          <a:spcPct val="7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raphik" pitchFamily="34" charset="0"/>
        </a:defRPr>
      </a:lvl8pPr>
      <a:lvl9pPr marL="1828800" algn="l" defTabSz="685800" rtl="0" fontAlgn="base">
        <a:lnSpc>
          <a:spcPct val="70000"/>
        </a:lnSpc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raphik" pitchFamily="34" charset="0"/>
        </a:defRPr>
      </a:lvl9pPr>
    </p:titleStyle>
    <p:bodyStyle>
      <a:lvl1pPr marL="41275" algn="l" defTabSz="685800" rtl="0" eaLnBrk="0" fontAlgn="base" hangingPunct="0">
        <a:lnSpc>
          <a:spcPct val="85000"/>
        </a:lnSpc>
        <a:spcBef>
          <a:spcPct val="0"/>
        </a:spcBef>
        <a:spcAft>
          <a:spcPts val="900"/>
        </a:spcAft>
        <a:buFont typeface="Arial" panose="020B0604020202020204" pitchFamily="34" charset="0"/>
        <a:defRPr sz="2100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214313" indent="-171450" algn="l" defTabSz="685800" rtl="0" eaLnBrk="0" fontAlgn="base" hangingPunct="0">
        <a:spcBef>
          <a:spcPct val="0"/>
        </a:spcBef>
        <a:spcAft>
          <a:spcPts val="825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indent="-171450" algn="l" defTabSz="685800" rtl="0" eaLnBrk="0" fontAlgn="base" hangingPunct="0">
        <a:lnSpc>
          <a:spcPct val="110000"/>
        </a:lnSpc>
        <a:spcBef>
          <a:spcPct val="0"/>
        </a:spcBef>
        <a:spcAft>
          <a:spcPct val="0"/>
        </a:spcAft>
        <a:buFont typeface="Graphik" pitchFamily="34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" indent="-128588" algn="l" defTabSz="685800" rtl="0" eaLnBrk="0" fontAlgn="base" hangingPunct="0">
        <a:lnSpc>
          <a:spcPct val="110000"/>
        </a:lnSpc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642938" indent="-133350" algn="l" defTabSz="685800" rtl="0" eaLnBrk="0" fontAlgn="base" hangingPunct="0">
        <a:lnSpc>
          <a:spcPct val="110000"/>
        </a:lnSpc>
        <a:spcBef>
          <a:spcPct val="0"/>
        </a:spcBef>
        <a:spcAft>
          <a:spcPct val="0"/>
        </a:spcAft>
        <a:buFont typeface="Graphik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41672" indent="0" algn="l" defTabSz="6858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900" b="0" kern="1200" cap="all" baseline="0">
          <a:solidFill>
            <a:schemeClr val="tx1"/>
          </a:solidFill>
          <a:latin typeface="+mj-lt"/>
          <a:ea typeface="+mn-ea"/>
          <a:cs typeface="+mn-cs"/>
        </a:defRPr>
      </a:lvl7pPr>
      <a:lvl8pPr marL="41672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672" indent="0" algn="l" defTabSz="685800" rtl="0" eaLnBrk="1" latinLnBrk="0" hangingPunct="1">
        <a:lnSpc>
          <a:spcPct val="110000"/>
        </a:lnSpc>
        <a:spcBef>
          <a:spcPts val="0"/>
        </a:spcBef>
        <a:spcAft>
          <a:spcPts val="450"/>
        </a:spcAft>
        <a:buFont typeface="Arial" panose="020B0604020202020204" pitchFamily="34" charset="0"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nainenristi.fi/tietsuoj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dnet.punainenristi.fi/tietosuoj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>
            <a:extLst>
              <a:ext uri="{FF2B5EF4-FFF2-40B4-BE49-F238E27FC236}">
                <a16:creationId xmlns:a16="http://schemas.microsoft.com/office/drawing/2014/main" id="{916B720C-09F2-4768-ACFA-7BFA9BB5DFCB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2276475"/>
            <a:ext cx="7434263" cy="3240088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br>
              <a:rPr lang="fi-FI" altLang="fi-FI" sz="1600"/>
            </a:br>
            <a:br>
              <a:rPr lang="fi-FI" altLang="fi-FI" sz="3200"/>
            </a:br>
            <a:r>
              <a:rPr lang="fi-FI" altLang="fi-FI" sz="3200">
                <a:solidFill>
                  <a:schemeClr val="bg1"/>
                </a:solidFill>
              </a:rPr>
              <a:t>Osaston vapaaehtoisen tietosuojakoulutus</a:t>
            </a:r>
            <a:br>
              <a:rPr lang="fi-FI" altLang="fi-FI" sz="3200"/>
            </a:br>
            <a:br>
              <a:rPr lang="fi-FI" altLang="fi-FI" sz="3200"/>
            </a:br>
            <a:br>
              <a:rPr lang="sv-SE" altLang="fi-FI" sz="1800"/>
            </a:br>
            <a:r>
              <a:rPr lang="sv-SE" altLang="fi-FI" sz="1800">
                <a:solidFill>
                  <a:schemeClr val="bg1"/>
                </a:solidFill>
              </a:rPr>
              <a:t>2020</a:t>
            </a:r>
            <a:br>
              <a:rPr lang="fi-FI" altLang="fi-FI" sz="1800"/>
            </a:br>
            <a:br>
              <a:rPr lang="fi-FI" altLang="fi-FI" sz="3600"/>
            </a:br>
            <a:endParaRPr lang="fi-FI" altLang="fi-FI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325B2-47C4-4C81-A33B-EF4F3881D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Sisältö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1B99-F18C-4C93-BD86-4FBF8FA3B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  <a:p>
            <a:r>
              <a:rPr lang="fi-FI"/>
              <a:t>Mitä on tietosuoja ja henkilötietojen käsittely</a:t>
            </a:r>
          </a:p>
          <a:p>
            <a:r>
              <a:rPr lang="fi-FI"/>
              <a:t>Tietosuojaperiaatteet</a:t>
            </a:r>
          </a:p>
          <a:p>
            <a:r>
              <a:rPr lang="fi-FI"/>
              <a:t>Vapaaehtoisen muistilista</a:t>
            </a:r>
          </a:p>
          <a:p>
            <a:r>
              <a:rPr lang="fi-FI"/>
              <a:t>Tietoturvan ABC</a:t>
            </a:r>
          </a:p>
        </p:txBody>
      </p:sp>
    </p:spTree>
    <p:extLst>
      <p:ext uri="{BB962C8B-B14F-4D97-AF65-F5344CB8AC3E}">
        <p14:creationId xmlns:p14="http://schemas.microsoft.com/office/powerpoint/2010/main" val="4267313021"/>
      </p:ext>
    </p:extLst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8711FF5F-F03A-4334-8BCB-FE22EA222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/>
              <a:t>Tietosuoja</a:t>
            </a:r>
            <a:endParaRPr lang="en-US" altLang="en-US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851C64E4-7798-4CF4-A779-20DC7BDE35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2593" y="1274762"/>
            <a:ext cx="8278813" cy="4890542"/>
          </a:xfrm>
        </p:spPr>
        <p:txBody>
          <a:bodyPr/>
          <a:lstStyle/>
          <a:p>
            <a:r>
              <a:rPr lang="fi-FI"/>
              <a:t>Tietosuoja = henkilötietojen käsittelyn suojaamista</a:t>
            </a:r>
            <a:r>
              <a:rPr lang="en-US"/>
              <a:t>​</a:t>
            </a:r>
          </a:p>
          <a:p>
            <a:r>
              <a:rPr lang="fi-FI"/>
              <a:t>Tietosuoja on Punaiselle Ristin arvojen mukainen asia, haluamme olla luottamuksen arvoisia käsitellessämme ihmisten (jäsenien, vapaaehtoisten, avun saajien) henkilötietoja</a:t>
            </a:r>
            <a:r>
              <a:rPr lang="en-US"/>
              <a:t>​</a:t>
            </a:r>
          </a:p>
          <a:p>
            <a:r>
              <a:rPr lang="fi-FI"/>
              <a:t>Henkilötieto = kaikki sellainen tieto, mistä yksilö voi olla tunnistettavissa</a:t>
            </a:r>
            <a:r>
              <a:rPr lang="en-US"/>
              <a:t>​</a:t>
            </a:r>
          </a:p>
          <a:p>
            <a:r>
              <a:rPr lang="fi-FI"/>
              <a:t>esim. nimi, syntymäaika, HETU, osoite, s-posti, puhelinnumero, sijainti, tilinumero, veriryhmä, käyttäjätunnus, valokuva, äänite</a:t>
            </a:r>
            <a:endParaRPr lang="en-US"/>
          </a:p>
          <a:p>
            <a:endParaRPr lang="fi-FI" altLang="en-US"/>
          </a:p>
          <a:p>
            <a:pPr lvl="1"/>
            <a:endParaRPr lang="en-US" altLang="en-US"/>
          </a:p>
        </p:txBody>
      </p:sp>
    </p:spTree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70513-944F-4EDF-8AD7-23E45EAC0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Tietosuojaperiaatteet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779BE-8818-40B8-9222-B7158A95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käsiteltävä </a:t>
            </a:r>
            <a:r>
              <a:rPr lang="fi-FI" b="1"/>
              <a:t>lainmukaisesti</a:t>
            </a:r>
            <a:r>
              <a:rPr lang="fi-FI"/>
              <a:t> ja </a:t>
            </a:r>
            <a:r>
              <a:rPr lang="fi-FI" b="1"/>
              <a:t>läpinäkyvästi</a:t>
            </a:r>
            <a:r>
              <a:rPr lang="fi-FI"/>
              <a:t>​</a:t>
            </a:r>
          </a:p>
          <a:p>
            <a:r>
              <a:rPr lang="fi-FI"/>
              <a:t>käsiteltävä </a:t>
            </a:r>
            <a:r>
              <a:rPr lang="fi-FI" b="1"/>
              <a:t>luottamuksellisesti</a:t>
            </a:r>
            <a:r>
              <a:rPr lang="fi-FI"/>
              <a:t> ja turvallisesti​</a:t>
            </a:r>
          </a:p>
          <a:p>
            <a:r>
              <a:rPr lang="fi-FI"/>
              <a:t>kerättävä ja käsiteltävä tiettyä </a:t>
            </a:r>
            <a:r>
              <a:rPr lang="fi-FI" b="1"/>
              <a:t>tarkoitusta varten</a:t>
            </a:r>
            <a:r>
              <a:rPr lang="fi-FI"/>
              <a:t>​</a:t>
            </a:r>
          </a:p>
          <a:p>
            <a:r>
              <a:rPr lang="fi-FI"/>
              <a:t>kerättävä </a:t>
            </a:r>
            <a:r>
              <a:rPr lang="fi-FI" b="1"/>
              <a:t>vain tarpeellinen </a:t>
            </a:r>
            <a:r>
              <a:rPr lang="fi-FI"/>
              <a:t>määrä ​</a:t>
            </a:r>
          </a:p>
          <a:p>
            <a:r>
              <a:rPr lang="fi-FI" b="1"/>
              <a:t>päivitettävä</a:t>
            </a:r>
            <a:r>
              <a:rPr lang="fi-FI"/>
              <a:t> epätarkat ja virheelliset tiedot</a:t>
            </a:r>
            <a:r>
              <a:rPr lang="en-US"/>
              <a:t>​</a:t>
            </a:r>
          </a:p>
          <a:p>
            <a:r>
              <a:rPr lang="fi-FI"/>
              <a:t>säilytettävä muodossa, josta rekisteröity on </a:t>
            </a:r>
            <a:r>
              <a:rPr lang="fi-FI" b="1"/>
              <a:t>tunnistettavissa ainoastaan niin kauan kuin on tarpeen</a:t>
            </a:r>
            <a:endParaRPr lang="en-US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3381390"/>
      </p:ext>
    </p:extLst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8B7A691C-F358-4686-BB15-5E1BA34BB4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/>
              <a:t>Muistilista</a:t>
            </a:r>
            <a:endParaRPr lang="en-US" altLang="en-US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096262BF-8925-4076-B228-92BFCA0BB0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4975" y="1557338"/>
            <a:ext cx="8278813" cy="4479925"/>
          </a:xfrm>
        </p:spPr>
        <p:txBody>
          <a:bodyPr/>
          <a:lstStyle/>
          <a:p>
            <a:r>
              <a:rPr lang="fi-FI" altLang="en-US" sz="2400"/>
              <a:t>Kerää vain tarvitsemaasi tietoa </a:t>
            </a:r>
          </a:p>
          <a:p>
            <a:r>
              <a:rPr lang="fi-FI" altLang="en-US" sz="2400"/>
              <a:t>Henkilötietoja kerätessäsi informoi aina käyttötarkoituksesta</a:t>
            </a:r>
          </a:p>
          <a:p>
            <a:r>
              <a:rPr lang="fi-FI" altLang="en-US" sz="2400"/>
              <a:t>Varmista, että henkilötietoja käytetään vain tietosuojaselosteessa määriteltyihin tarkoituksiin </a:t>
            </a:r>
          </a:p>
          <a:p>
            <a:r>
              <a:rPr lang="fi-FI" altLang="en-US" sz="2400"/>
              <a:t>Älä säilö vanhoja/turhia henkilötietoja  </a:t>
            </a:r>
          </a:p>
          <a:p>
            <a:r>
              <a:rPr lang="fi-FI" altLang="en-US" sz="2400"/>
              <a:t>Älä luovuta henkilötietoja järjestön ulkopuolelle </a:t>
            </a:r>
          </a:p>
          <a:p>
            <a:r>
              <a:rPr lang="fi-FI" altLang="en-US" sz="2400"/>
              <a:t>Tutustu järjestön tietosuojasivuun ja tärkeimpiin selosteisiin </a:t>
            </a:r>
            <a:r>
              <a:rPr lang="fi-FI" altLang="en-US" sz="2400" u="sng">
                <a:hlinkClick r:id="rId3"/>
              </a:rPr>
              <a:t>www.punainenristi.fi/tietosuoja</a:t>
            </a:r>
            <a:r>
              <a:rPr lang="fi-FI" altLang="en-US" sz="2400"/>
              <a:t> ja </a:t>
            </a:r>
            <a:r>
              <a:rPr lang="fi-FI" sz="2400">
                <a:hlinkClick r:id="rId4"/>
              </a:rPr>
              <a:t>https://rednet.punainenristi.fi/tietosuoja</a:t>
            </a:r>
            <a:endParaRPr lang="fi-FI" altLang="en-US" sz="2400"/>
          </a:p>
          <a:p>
            <a:endParaRPr lang="en-US" altLang="en-US"/>
          </a:p>
        </p:txBody>
      </p:sp>
    </p:spTree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4D90D82F-8913-4F40-90AE-2CE014FF5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Tietoturva – huolellinen käsittely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DD248603-AC59-4DD3-AAE1-1E39B83E94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4975" y="1445759"/>
            <a:ext cx="8278813" cy="4580532"/>
          </a:xfrm>
        </p:spPr>
        <p:txBody>
          <a:bodyPr/>
          <a:lstStyle/>
          <a:p>
            <a:pPr marL="340995" indent="-340995"/>
            <a:r>
              <a:rPr lang="fi-FI" sz="2200"/>
              <a:t>Pidä henkilötiedot poissa ulkopuolisten silmistä &amp; käsistä </a:t>
            </a:r>
            <a:endParaRPr lang="en-US"/>
          </a:p>
          <a:p>
            <a:pPr marL="340995" indent="-340995"/>
            <a:r>
              <a:rPr lang="fi-FI" sz="2200"/>
              <a:t>Älä puhu luottamuksellisista asioista julkisilla paikoilla </a:t>
            </a:r>
            <a:endParaRPr lang="fi-FI" sz="2200">
              <a:ea typeface="Verdana"/>
              <a:cs typeface="Verdana"/>
            </a:endParaRPr>
          </a:p>
          <a:p>
            <a:pPr marL="340995" indent="-340995"/>
            <a:r>
              <a:rPr lang="fi-FI" sz="2200"/>
              <a:t>Käytä puhelimessasi suojakoodia ja kannettavassa näytön katselusuojaa </a:t>
            </a:r>
            <a:endParaRPr lang="fi-FI" sz="2200">
              <a:ea typeface="Verdana"/>
              <a:cs typeface="Verdana"/>
            </a:endParaRPr>
          </a:p>
          <a:p>
            <a:pPr marL="340995" indent="-340995"/>
            <a:r>
              <a:rPr lang="fi-FI" sz="2200"/>
              <a:t>Kiinnitä huomiota minne tallennat henkilötietoja ja varmista että pääsy tietoihin on rajattu  </a:t>
            </a:r>
            <a:endParaRPr lang="fi-FI" sz="2200">
              <a:ea typeface="Verdana"/>
              <a:cs typeface="Verdana"/>
            </a:endParaRPr>
          </a:p>
          <a:p>
            <a:pPr marL="340995" indent="-340995"/>
            <a:r>
              <a:rPr lang="fi-FI" sz="2200"/>
              <a:t>Ole varovainen avointen langattomien (WLAN) käytössä</a:t>
            </a:r>
            <a:endParaRPr lang="fi-FI" sz="2200">
              <a:ea typeface="Verdana"/>
              <a:cs typeface="Verdana"/>
            </a:endParaRPr>
          </a:p>
          <a:p>
            <a:pPr marL="340995" indent="-340995"/>
            <a:r>
              <a:rPr lang="fi-FI" sz="2200"/>
              <a:t>Pidä salasanat omana tietonasi, ja vaihda niitä</a:t>
            </a:r>
            <a:endParaRPr lang="fi-FI" sz="2200">
              <a:ea typeface="Verdana"/>
              <a:cs typeface="Verdana"/>
            </a:endParaRPr>
          </a:p>
          <a:p>
            <a:pPr marL="340995" indent="-340995">
              <a:defRPr/>
            </a:pPr>
            <a:endParaRPr lang="en-US" sz="2200">
              <a:ea typeface="Verdana"/>
              <a:cs typeface="Verdana"/>
            </a:endParaRPr>
          </a:p>
          <a:p>
            <a:pPr marL="340995" indent="-340995">
              <a:defRPr/>
            </a:pPr>
            <a:endParaRPr lang="fi-FI" altLang="fi-FI">
              <a:ea typeface="Verdana"/>
              <a:cs typeface="Verdana"/>
            </a:endParaRPr>
          </a:p>
        </p:txBody>
      </p:sp>
    </p:spTree>
  </p:cSld>
  <p:clrMapOvr>
    <a:masterClrMapping/>
  </p:clrMapOvr>
  <p:transition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ACD60-68CC-4B88-AC69-3FBA60F6A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ea typeface="Verdana"/>
                <a:cs typeface="Verdana"/>
              </a:rPr>
              <a:t>Tietoturvaloukkaukset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2D433-FEAD-4F30-AC8D-F858E4C33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593" y="1452563"/>
            <a:ext cx="8278813" cy="4572317"/>
          </a:xfrm>
        </p:spPr>
        <p:txBody>
          <a:bodyPr/>
          <a:lstStyle/>
          <a:p>
            <a:pPr marL="340995" indent="-340995"/>
            <a:r>
              <a:rPr lang="en-US" err="1">
                <a:ea typeface="Verdana"/>
                <a:cs typeface="Verdana"/>
              </a:rPr>
              <a:t>Tietoturvaloukkaus</a:t>
            </a:r>
            <a:r>
              <a:rPr lang="en-US">
                <a:ea typeface="Verdana"/>
                <a:cs typeface="Verdana"/>
              </a:rPr>
              <a:t> on </a:t>
            </a:r>
            <a:r>
              <a:rPr lang="en-US" err="1">
                <a:ea typeface="Verdana"/>
                <a:cs typeface="Verdana"/>
              </a:rPr>
              <a:t>tapahtunut</a:t>
            </a:r>
            <a:r>
              <a:rPr lang="en-US">
                <a:ea typeface="Verdana"/>
                <a:cs typeface="Verdana"/>
              </a:rPr>
              <a:t> </a:t>
            </a:r>
            <a:r>
              <a:rPr lang="en-US" err="1">
                <a:ea typeface="Verdana"/>
                <a:cs typeface="Verdana"/>
              </a:rPr>
              <a:t>jos</a:t>
            </a:r>
            <a:r>
              <a:rPr lang="en-US">
                <a:ea typeface="Verdana"/>
                <a:cs typeface="Verdana"/>
              </a:rPr>
              <a:t> </a:t>
            </a:r>
            <a:r>
              <a:rPr lang="fi-FI"/>
              <a:t>henkilötietoja tuhoutuu, häviää, muuttuu, tai henkilötietoja luovutetaan luvattomasti tai niihin pääsee käsiksi taho, jolla ei ole käsittelyoikeutta.</a:t>
            </a:r>
          </a:p>
          <a:p>
            <a:pPr marL="340995" indent="-340995"/>
            <a:r>
              <a:rPr lang="fi-FI"/>
              <a:t>Tietoturvaloukkauksia ovat esim. </a:t>
            </a:r>
            <a:r>
              <a:rPr lang="en-US" err="1"/>
              <a:t>hävinnyt</a:t>
            </a:r>
            <a:r>
              <a:rPr lang="en-US"/>
              <a:t> </a:t>
            </a:r>
            <a:r>
              <a:rPr lang="en-US" err="1"/>
              <a:t>tietokone</a:t>
            </a:r>
            <a:r>
              <a:rPr lang="en-US"/>
              <a:t> tai USB-</a:t>
            </a:r>
            <a:r>
              <a:rPr lang="en-US" err="1"/>
              <a:t>tikku</a:t>
            </a:r>
            <a:r>
              <a:rPr lang="en-US"/>
              <a:t>, </a:t>
            </a:r>
            <a:r>
              <a:rPr lang="en-US" err="1"/>
              <a:t>haittaohjelmatartunta</a:t>
            </a:r>
            <a:r>
              <a:rPr lang="en-US"/>
              <a:t>, </a:t>
            </a:r>
            <a:r>
              <a:rPr lang="en-US" err="1"/>
              <a:t>sähköpostiosoitteiden</a:t>
            </a:r>
            <a:r>
              <a:rPr lang="en-US"/>
              <a:t> </a:t>
            </a:r>
            <a:r>
              <a:rPr lang="en-US" err="1"/>
              <a:t>julkaiseminen</a:t>
            </a:r>
            <a:r>
              <a:rPr lang="en-US"/>
              <a:t>, </a:t>
            </a:r>
            <a:r>
              <a:rPr lang="en-US" err="1"/>
              <a:t>esim</a:t>
            </a:r>
            <a:r>
              <a:rPr lang="en-US"/>
              <a:t>. </a:t>
            </a:r>
            <a:r>
              <a:rPr lang="en-US" err="1"/>
              <a:t>massasähköpostia</a:t>
            </a:r>
            <a:r>
              <a:rPr lang="en-US"/>
              <a:t> </a:t>
            </a:r>
            <a:r>
              <a:rPr lang="en-US" err="1"/>
              <a:t>lähetettäessä</a:t>
            </a:r>
            <a:r>
              <a:rPr lang="en-US"/>
              <a:t>.</a:t>
            </a:r>
          </a:p>
          <a:p>
            <a:pPr marL="340995" indent="-340995"/>
            <a:r>
              <a:rPr lang="en-US" err="1">
                <a:ea typeface="+mn-lt"/>
                <a:cs typeface="+mn-lt"/>
              </a:rPr>
              <a:t>Ilmoita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err="1">
                <a:ea typeface="+mn-lt"/>
                <a:cs typeface="+mn-lt"/>
              </a:rPr>
              <a:t>mahdollisista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err="1">
                <a:ea typeface="+mn-lt"/>
                <a:cs typeface="+mn-lt"/>
              </a:rPr>
              <a:t>tietoturvaloukkauksista</a:t>
            </a:r>
            <a:r>
              <a:rPr lang="en-US">
                <a:ea typeface="+mn-lt"/>
                <a:cs typeface="+mn-lt"/>
              </a:rPr>
              <a:t> </a:t>
            </a:r>
            <a:br>
              <a:rPr lang="en-US">
                <a:ea typeface="+mn-lt"/>
                <a:cs typeface="+mn-lt"/>
              </a:rPr>
            </a:br>
            <a:r>
              <a:rPr lang="en-US">
                <a:ea typeface="+mn-lt"/>
                <a:cs typeface="+mn-lt"/>
              </a:rPr>
              <a:t>välittömästi </a:t>
            </a:r>
            <a:r>
              <a:rPr lang="en-US" err="1">
                <a:ea typeface="+mn-lt"/>
                <a:cs typeface="+mn-lt"/>
              </a:rPr>
              <a:t>osaston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err="1">
                <a:ea typeface="+mn-lt"/>
                <a:cs typeface="+mn-lt"/>
              </a:rPr>
              <a:t>tietosuojayhteyshenkilölle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3777610"/>
      </p:ext>
    </p:extLst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palvelukehitys uusi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palvelukehitys uusi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alt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alt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alvelukehitys uusi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lvelukehitys uusi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velukehitys uusi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velukehitys uusi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velukehitys uusi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velukehitys uusi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velukehitys uusi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 Layouts">
  <a:themeElements>
    <a:clrScheme name="Accenture Security Colors">
      <a:dk1>
        <a:sysClr val="windowText" lastClr="000000"/>
      </a:dk1>
      <a:lt1>
        <a:sysClr val="window" lastClr="FFFFFF"/>
      </a:lt1>
      <a:dk2>
        <a:srgbClr val="595959"/>
      </a:dk2>
      <a:lt2>
        <a:srgbClr val="D8D8D8"/>
      </a:lt2>
      <a:accent1>
        <a:srgbClr val="7E00FF"/>
      </a:accent1>
      <a:accent2>
        <a:srgbClr val="FF4F00"/>
      </a:accent2>
      <a:accent3>
        <a:srgbClr val="2800FF"/>
      </a:accent3>
      <a:accent4>
        <a:srgbClr val="00BAFF"/>
      </a:accent4>
      <a:accent5>
        <a:srgbClr val="55CB58"/>
      </a:accent5>
      <a:accent6>
        <a:srgbClr val="FFEA00"/>
      </a:accent6>
      <a:hlink>
        <a:srgbClr val="2800FF"/>
      </a:hlink>
      <a:folHlink>
        <a:srgbClr val="7E00FF"/>
      </a:folHlink>
    </a:clrScheme>
    <a:fontScheme name="Accenture_Graphik">
      <a:majorFont>
        <a:latin typeface="Graphik"/>
        <a:ea typeface=""/>
        <a:cs typeface=""/>
      </a:majorFont>
      <a:minorFont>
        <a:latin typeface="Graphi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45720" rtlCol="0">
        <a:spAutoFit/>
      </a:bodyPr>
      <a:lstStyle>
        <a:defPPr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647B2877-426C-4AD3-B556-05AFB07F8A15}" vid="{21C8C438-15F5-4E23-8966-B9E702AA9E83}"/>
    </a:ext>
  </a:extLst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D8365940672E4479AEE784FD1CF0730" ma:contentTypeVersion="6" ma:contentTypeDescription="Skapa ett nytt dokument." ma:contentTypeScope="" ma:versionID="35287652333f9eff42974d3e146e0cca">
  <xsd:schema xmlns:xsd="http://www.w3.org/2001/XMLSchema" xmlns:xs="http://www.w3.org/2001/XMLSchema" xmlns:p="http://schemas.microsoft.com/office/2006/metadata/properties" xmlns:ns2="2da80888-5128-4681-89a7-5fe6d72564e1" xmlns:ns3="ca9d5fef-4794-4c38-a27a-934bfeb87081" targetNamespace="http://schemas.microsoft.com/office/2006/metadata/properties" ma:root="true" ma:fieldsID="6950835097064cc602f9eefb5371e5d0" ns2:_="" ns3:_="">
    <xsd:import namespace="2da80888-5128-4681-89a7-5fe6d72564e1"/>
    <xsd:import namespace="ca9d5fef-4794-4c38-a27a-934bfeb870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a80888-5128-4681-89a7-5fe6d72564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9d5fef-4794-4c38-a27a-934bfeb8708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F1B78E-97B7-45EA-8152-A63EA8315DB1}"/>
</file>

<file path=customXml/itemProps2.xml><?xml version="1.0" encoding="utf-8"?>
<ds:datastoreItem xmlns:ds="http://schemas.openxmlformats.org/officeDocument/2006/customXml" ds:itemID="{1CD915B0-25CD-4C89-BD75-D8D29BB1B1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AEFDFE-3A44-4A8E-B640-18460631941A}">
  <ds:schemaRefs>
    <ds:schemaRef ds:uri="2da80888-5128-4681-89a7-5fe6d72564e1"/>
    <ds:schemaRef ds:uri="ca9d5fef-4794-4c38-a27a-934bfeb870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Palvelukehitys</Template>
  <Application>Microsoft Office PowerPoint</Application>
  <PresentationFormat>On-screen Show (4:3)</PresentationFormat>
  <Slides>7</Slides>
  <Notes>4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palvelukehitys uusi</vt:lpstr>
      <vt:lpstr>Content Layouts</vt:lpstr>
      <vt:lpstr>  Osaston vapaaehtoisen tietosuojakoulutus   2020  </vt:lpstr>
      <vt:lpstr>Sisältö</vt:lpstr>
      <vt:lpstr>Tietosuoja</vt:lpstr>
      <vt:lpstr>Tietosuojaperiaatteet</vt:lpstr>
      <vt:lpstr>Muistilista</vt:lpstr>
      <vt:lpstr>Tietoturva – huolellinen käsittely</vt:lpstr>
      <vt:lpstr>Tietoturvaloukkaukset</vt:lpstr>
    </vt:vector>
  </TitlesOfParts>
  <Company>SPR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Preller Marianna</dc:creator>
  <cp:revision>1</cp:revision>
  <cp:lastPrinted>2020-02-12T11:24:55Z</cp:lastPrinted>
  <dcterms:created xsi:type="dcterms:W3CDTF">2005-06-14T10:54:54Z</dcterms:created>
  <dcterms:modified xsi:type="dcterms:W3CDTF">2020-03-02T14:21:04Z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15300</vt:r8>
  </property>
  <property fmtid="{D5CDD505-2E9C-101B-9397-08002B2CF9AE}" pid="3" name="TemplateUrl">
    <vt:lpwstr/>
  </property>
  <property fmtid="{D5CDD505-2E9C-101B-9397-08002B2CF9AE}" pid="4" name="ComplianceAssetId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ntentTypeId">
    <vt:lpwstr>0x0101003D8365940672E4479AEE784FD1CF0730</vt:lpwstr>
  </property>
</Properties>
</file>