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5"/>
    <p:sldMasterId id="2147484083" r:id="rId6"/>
  </p:sldMasterIdLst>
  <p:notesMasterIdLst>
    <p:notesMasterId r:id="rId14"/>
  </p:notesMasterIdLst>
  <p:handoutMasterIdLst>
    <p:handoutMasterId r:id="rId15"/>
  </p:handoutMasterIdLst>
  <p:sldIdLst>
    <p:sldId id="259" r:id="rId7"/>
    <p:sldId id="292" r:id="rId8"/>
    <p:sldId id="299" r:id="rId9"/>
    <p:sldId id="302" r:id="rId10"/>
    <p:sldId id="300" r:id="rId11"/>
    <p:sldId id="281" r:id="rId12"/>
    <p:sldId id="301" r:id="rId13"/>
  </p:sldIdLst>
  <p:sldSz cx="9144000" cy="6858000" type="screen4x3"/>
  <p:notesSz cx="6832600" cy="10071100"/>
  <p:defaultTextStyle>
    <a:defPPr>
      <a:defRPr lang="fi-FI"/>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527">
          <p15:clr>
            <a:srgbClr val="A4A3A4"/>
          </p15:clr>
        </p15:guide>
        <p15:guide id="3" orient="horz" pos="1434">
          <p15:clr>
            <a:srgbClr val="A4A3A4"/>
          </p15:clr>
        </p15:guide>
        <p15:guide id="4" pos="2880">
          <p15:clr>
            <a:srgbClr val="A4A3A4"/>
          </p15:clr>
        </p15:guide>
        <p15:guide id="5" pos="38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1550EA-4456-4D26-8372-FFC341776180}" v="3" dt="2020-03-04T08:23:15.089"/>
    <p1510:client id="{A96087B4-C6F0-4945-833D-DFE7D42E814E}" v="36" dt="2020-03-04T07:49:15.1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orient="horz" pos="527"/>
        <p:guide orient="horz" pos="1434"/>
        <p:guide pos="2880"/>
        <p:guide pos="385"/>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eller Marianna" userId="S::marianna.preller@redcross.fi::217ea530-0211-4c6b-bc10-9c52b7f18d7a" providerId="AD" clId="Web-{A96087B4-C6F0-4945-833D-DFE7D42E814E}"/>
    <pc:docChg chg="modSld">
      <pc:chgData name="Preller Marianna" userId="S::marianna.preller@redcross.fi::217ea530-0211-4c6b-bc10-9c52b7f18d7a" providerId="AD" clId="Web-{A96087B4-C6F0-4945-833D-DFE7D42E814E}" dt="2020-03-04T07:49:14.576" v="34" actId="14100"/>
      <pc:docMkLst>
        <pc:docMk/>
      </pc:docMkLst>
      <pc:sldChg chg="modSp">
        <pc:chgData name="Preller Marianna" userId="S::marianna.preller@redcross.fi::217ea530-0211-4c6b-bc10-9c52b7f18d7a" providerId="AD" clId="Web-{A96087B4-C6F0-4945-833D-DFE7D42E814E}" dt="2020-03-04T07:49:14.576" v="34" actId="14100"/>
        <pc:sldMkLst>
          <pc:docMk/>
          <pc:sldMk cId="0" sldId="299"/>
        </pc:sldMkLst>
        <pc:spChg chg="mod">
          <ac:chgData name="Preller Marianna" userId="S::marianna.preller@redcross.fi::217ea530-0211-4c6b-bc10-9c52b7f18d7a" providerId="AD" clId="Web-{A96087B4-C6F0-4945-833D-DFE7D42E814E}" dt="2020-03-04T07:49:14.576" v="34" actId="14100"/>
          <ac:spMkLst>
            <pc:docMk/>
            <pc:sldMk cId="0" sldId="299"/>
            <ac:spMk id="17411" creationId="{71609125-20EE-4013-9202-6955DD80B68D}"/>
          </ac:spMkLst>
        </pc:spChg>
      </pc:sldChg>
    </pc:docChg>
  </pc:docChgLst>
  <pc:docChgLst>
    <pc:chgData name="Preller Marianna" userId="S::marianna.preller@redcross.fi::217ea530-0211-4c6b-bc10-9c52b7f18d7a" providerId="AD" clId="Web-{7343D4EC-9A3E-43E4-9A7F-77DE3CDA5B54}"/>
    <pc:docChg chg="modSld">
      <pc:chgData name="Preller Marianna" userId="S::marianna.preller@redcross.fi::217ea530-0211-4c6b-bc10-9c52b7f18d7a" providerId="AD" clId="Web-{7343D4EC-9A3E-43E4-9A7F-77DE3CDA5B54}" dt="2020-02-19T09:27:28.617" v="25"/>
      <pc:docMkLst>
        <pc:docMk/>
      </pc:docMkLst>
      <pc:sldChg chg="modSp modNotes">
        <pc:chgData name="Preller Marianna" userId="S::marianna.preller@redcross.fi::217ea530-0211-4c6b-bc10-9c52b7f18d7a" providerId="AD" clId="Web-{7343D4EC-9A3E-43E4-9A7F-77DE3CDA5B54}" dt="2020-02-19T09:27:28.617" v="25"/>
        <pc:sldMkLst>
          <pc:docMk/>
          <pc:sldMk cId="0" sldId="259"/>
        </pc:sldMkLst>
        <pc:spChg chg="mod">
          <ac:chgData name="Preller Marianna" userId="S::marianna.preller@redcross.fi::217ea530-0211-4c6b-bc10-9c52b7f18d7a" providerId="AD" clId="Web-{7343D4EC-9A3E-43E4-9A7F-77DE3CDA5B54}" dt="2020-02-19T09:27:23.336" v="24" actId="20577"/>
          <ac:spMkLst>
            <pc:docMk/>
            <pc:sldMk cId="0" sldId="259"/>
            <ac:spMk id="13314" creationId="{35E0C01C-FEB8-466B-B4BC-6968536A6F1F}"/>
          </ac:spMkLst>
        </pc:spChg>
      </pc:sldChg>
    </pc:docChg>
  </pc:docChgLst>
  <pc:docChgLst>
    <pc:chgData name="Preller Marianna" userId="S::marianna.preller@redcross.fi::217ea530-0211-4c6b-bc10-9c52b7f18d7a" providerId="AD" clId="Web-{C6C7F8E1-29AE-4BA1-806A-2FAA446C2E34}"/>
    <pc:docChg chg="modSld">
      <pc:chgData name="Preller Marianna" userId="S::marianna.preller@redcross.fi::217ea530-0211-4c6b-bc10-9c52b7f18d7a" providerId="AD" clId="Web-{C6C7F8E1-29AE-4BA1-806A-2FAA446C2E34}" dt="2020-02-12T10:47:45.373" v="126" actId="20577"/>
      <pc:docMkLst>
        <pc:docMk/>
      </pc:docMkLst>
      <pc:sldChg chg="modSp">
        <pc:chgData name="Preller Marianna" userId="S::marianna.preller@redcross.fi::217ea530-0211-4c6b-bc10-9c52b7f18d7a" providerId="AD" clId="Web-{C6C7F8E1-29AE-4BA1-806A-2FAA446C2E34}" dt="2020-02-12T10:46:09.404" v="1" actId="20577"/>
        <pc:sldMkLst>
          <pc:docMk/>
          <pc:sldMk cId="0" sldId="299"/>
        </pc:sldMkLst>
        <pc:spChg chg="mod">
          <ac:chgData name="Preller Marianna" userId="S::marianna.preller@redcross.fi::217ea530-0211-4c6b-bc10-9c52b7f18d7a" providerId="AD" clId="Web-{C6C7F8E1-29AE-4BA1-806A-2FAA446C2E34}" dt="2020-02-12T10:46:09.404" v="1" actId="20577"/>
          <ac:spMkLst>
            <pc:docMk/>
            <pc:sldMk cId="0" sldId="299"/>
            <ac:spMk id="17410" creationId="{59211367-ABF3-4770-806D-AA6A5DEC8B99}"/>
          </ac:spMkLst>
        </pc:spChg>
      </pc:sldChg>
      <pc:sldChg chg="modSp">
        <pc:chgData name="Preller Marianna" userId="S::marianna.preller@redcross.fi::217ea530-0211-4c6b-bc10-9c52b7f18d7a" providerId="AD" clId="Web-{C6C7F8E1-29AE-4BA1-806A-2FAA446C2E34}" dt="2020-02-12T10:47:45.373" v="126" actId="20577"/>
        <pc:sldMkLst>
          <pc:docMk/>
          <pc:sldMk cId="0" sldId="302"/>
        </pc:sldMkLst>
        <pc:spChg chg="mod">
          <ac:chgData name="Preller Marianna" userId="S::marianna.preller@redcross.fi::217ea530-0211-4c6b-bc10-9c52b7f18d7a" providerId="AD" clId="Web-{C6C7F8E1-29AE-4BA1-806A-2FAA446C2E34}" dt="2020-02-12T10:46:25.404" v="7" actId="20577"/>
          <ac:spMkLst>
            <pc:docMk/>
            <pc:sldMk cId="0" sldId="302"/>
            <ac:spMk id="19458" creationId="{26B8BE96-48C9-4855-94DC-4664E4762709}"/>
          </ac:spMkLst>
        </pc:spChg>
        <pc:spChg chg="mod">
          <ac:chgData name="Preller Marianna" userId="S::marianna.preller@redcross.fi::217ea530-0211-4c6b-bc10-9c52b7f18d7a" providerId="AD" clId="Web-{C6C7F8E1-29AE-4BA1-806A-2FAA446C2E34}" dt="2020-02-12T10:47:45.373" v="126" actId="20577"/>
          <ac:spMkLst>
            <pc:docMk/>
            <pc:sldMk cId="0" sldId="302"/>
            <ac:spMk id="19459" creationId="{F7687E73-BB63-4E65-A67C-D1B12E4248DD}"/>
          </ac:spMkLst>
        </pc:spChg>
      </pc:sldChg>
    </pc:docChg>
  </pc:docChgLst>
  <pc:docChgLst>
    <pc:chgData name="Preller Marianna" userId="S::marianna.preller@redcross.fi::217ea530-0211-4c6b-bc10-9c52b7f18d7a" providerId="AD" clId="Web-{CD630406-3D81-49C4-BE17-188AA13F8D21}"/>
    <pc:docChg chg="modSld">
      <pc:chgData name="Preller Marianna" userId="S::marianna.preller@redcross.fi::217ea530-0211-4c6b-bc10-9c52b7f18d7a" providerId="AD" clId="Web-{CD630406-3D81-49C4-BE17-188AA13F8D21}" dt="2020-03-02T14:11:27.717" v="59" actId="20577"/>
      <pc:docMkLst>
        <pc:docMk/>
      </pc:docMkLst>
      <pc:sldChg chg="modSp">
        <pc:chgData name="Preller Marianna" userId="S::marianna.preller@redcross.fi::217ea530-0211-4c6b-bc10-9c52b7f18d7a" providerId="AD" clId="Web-{CD630406-3D81-49C4-BE17-188AA13F8D21}" dt="2020-03-02T14:11:27.717" v="59" actId="20577"/>
        <pc:sldMkLst>
          <pc:docMk/>
          <pc:sldMk cId="0" sldId="300"/>
        </pc:sldMkLst>
        <pc:spChg chg="mod">
          <ac:chgData name="Preller Marianna" userId="S::marianna.preller@redcross.fi::217ea530-0211-4c6b-bc10-9c52b7f18d7a" providerId="AD" clId="Web-{CD630406-3D81-49C4-BE17-188AA13F8D21}" dt="2020-03-02T14:11:27.717" v="59" actId="20577"/>
          <ac:spMkLst>
            <pc:docMk/>
            <pc:sldMk cId="0" sldId="300"/>
            <ac:spMk id="21507" creationId="{1CA860B4-0B63-40CB-B8B7-3F4B08C9929A}"/>
          </ac:spMkLst>
        </pc:spChg>
      </pc:sldChg>
    </pc:docChg>
  </pc:docChgLst>
  <pc:docChgLst>
    <pc:chgData name="Preller Marianna" userId="217ea530-0211-4c6b-bc10-9c52b7f18d7a" providerId="ADAL" clId="{791550EA-4456-4D26-8372-FFC341776180}"/>
    <pc:docChg chg="modSld">
      <pc:chgData name="Preller Marianna" userId="217ea530-0211-4c6b-bc10-9c52b7f18d7a" providerId="ADAL" clId="{791550EA-4456-4D26-8372-FFC341776180}" dt="2020-03-04T08:23:15.067" v="1" actId="14100"/>
      <pc:docMkLst>
        <pc:docMk/>
      </pc:docMkLst>
      <pc:sldChg chg="modSp">
        <pc:chgData name="Preller Marianna" userId="217ea530-0211-4c6b-bc10-9c52b7f18d7a" providerId="ADAL" clId="{791550EA-4456-4D26-8372-FFC341776180}" dt="2020-03-04T08:23:15.067" v="1" actId="14100"/>
        <pc:sldMkLst>
          <pc:docMk/>
          <pc:sldMk cId="0" sldId="299"/>
        </pc:sldMkLst>
        <pc:spChg chg="mod">
          <ac:chgData name="Preller Marianna" userId="217ea530-0211-4c6b-bc10-9c52b7f18d7a" providerId="ADAL" clId="{791550EA-4456-4D26-8372-FFC341776180}" dt="2020-03-04T08:23:15.067" v="1" actId="14100"/>
          <ac:spMkLst>
            <pc:docMk/>
            <pc:sldMk cId="0" sldId="299"/>
            <ac:spMk id="17411" creationId="{71609125-20EE-4013-9202-6955DD80B68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ADDA634-5587-41DB-AD32-FF15FB7B54EE}"/>
              </a:ext>
            </a:extLst>
          </p:cNvPr>
          <p:cNvSpPr>
            <a:spLocks noGrp="1" noChangeArrowheads="1"/>
          </p:cNvSpPr>
          <p:nvPr>
            <p:ph type="hdr" sz="quarter"/>
          </p:nvPr>
        </p:nvSpPr>
        <p:spPr bwMode="auto">
          <a:xfrm>
            <a:off x="0" y="0"/>
            <a:ext cx="2971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fi-FI" altLang="fi-FI"/>
          </a:p>
        </p:txBody>
      </p:sp>
      <p:sp>
        <p:nvSpPr>
          <p:cNvPr id="19459" name="Rectangle 3">
            <a:extLst>
              <a:ext uri="{FF2B5EF4-FFF2-40B4-BE49-F238E27FC236}">
                <a16:creationId xmlns:a16="http://schemas.microsoft.com/office/drawing/2014/main" id="{582D32A3-8A56-4662-8D6C-B33BE53A59BC}"/>
              </a:ext>
            </a:extLst>
          </p:cNvPr>
          <p:cNvSpPr>
            <a:spLocks noGrp="1" noChangeArrowheads="1"/>
          </p:cNvSpPr>
          <p:nvPr>
            <p:ph type="dt" sz="quarter" idx="1"/>
          </p:nvPr>
        </p:nvSpPr>
        <p:spPr bwMode="auto">
          <a:xfrm>
            <a:off x="3886200" y="0"/>
            <a:ext cx="2971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fi-FI" altLang="fi-FI"/>
          </a:p>
        </p:txBody>
      </p:sp>
      <p:sp>
        <p:nvSpPr>
          <p:cNvPr id="19460" name="Rectangle 4">
            <a:extLst>
              <a:ext uri="{FF2B5EF4-FFF2-40B4-BE49-F238E27FC236}">
                <a16:creationId xmlns:a16="http://schemas.microsoft.com/office/drawing/2014/main" id="{AABE47CF-C326-4E6E-92DC-20E75CB057ED}"/>
              </a:ext>
            </a:extLst>
          </p:cNvPr>
          <p:cNvSpPr>
            <a:spLocks noGrp="1" noChangeArrowheads="1"/>
          </p:cNvSpPr>
          <p:nvPr>
            <p:ph type="ftr" sz="quarter" idx="2"/>
          </p:nvPr>
        </p:nvSpPr>
        <p:spPr bwMode="auto">
          <a:xfrm>
            <a:off x="0" y="96012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fi-FI" altLang="fi-FI"/>
          </a:p>
        </p:txBody>
      </p:sp>
      <p:sp>
        <p:nvSpPr>
          <p:cNvPr id="19461" name="Rectangle 5">
            <a:extLst>
              <a:ext uri="{FF2B5EF4-FFF2-40B4-BE49-F238E27FC236}">
                <a16:creationId xmlns:a16="http://schemas.microsoft.com/office/drawing/2014/main" id="{68C180E2-5A65-4EAD-BA94-7F7960987A73}"/>
              </a:ext>
            </a:extLst>
          </p:cNvPr>
          <p:cNvSpPr>
            <a:spLocks noGrp="1" noChangeArrowheads="1"/>
          </p:cNvSpPr>
          <p:nvPr>
            <p:ph type="sldNum" sz="quarter" idx="3"/>
          </p:nvPr>
        </p:nvSpPr>
        <p:spPr bwMode="auto">
          <a:xfrm>
            <a:off x="3886200" y="96012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8274E51F-A176-4466-87BC-344BB5B4C82D}" type="slidenum">
              <a:rPr lang="fi-FI" altLang="fi-FI"/>
              <a:pPr/>
              <a:t>‹#›</a:t>
            </a:fld>
            <a:endParaRPr lang="fi-FI" altLang="fi-FI"/>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3D782417-D5C2-41E8-A1B3-E3DEF55D53C5}"/>
              </a:ext>
            </a:extLst>
          </p:cNvPr>
          <p:cNvSpPr>
            <a:spLocks noGrp="1" noChangeArrowheads="1"/>
          </p:cNvSpPr>
          <p:nvPr>
            <p:ph type="hdr" sz="quarter"/>
          </p:nvPr>
        </p:nvSpPr>
        <p:spPr bwMode="auto">
          <a:xfrm>
            <a:off x="0" y="0"/>
            <a:ext cx="2971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fi-FI" altLang="fi-FI"/>
          </a:p>
        </p:txBody>
      </p:sp>
      <p:sp>
        <p:nvSpPr>
          <p:cNvPr id="17411" name="Rectangle 3">
            <a:extLst>
              <a:ext uri="{FF2B5EF4-FFF2-40B4-BE49-F238E27FC236}">
                <a16:creationId xmlns:a16="http://schemas.microsoft.com/office/drawing/2014/main" id="{07852E69-CD1B-4998-BA6B-641DE142753C}"/>
              </a:ext>
            </a:extLst>
          </p:cNvPr>
          <p:cNvSpPr>
            <a:spLocks noGrp="1" noChangeArrowheads="1"/>
          </p:cNvSpPr>
          <p:nvPr>
            <p:ph type="dt" idx="1"/>
          </p:nvPr>
        </p:nvSpPr>
        <p:spPr bwMode="auto">
          <a:xfrm>
            <a:off x="3886200" y="0"/>
            <a:ext cx="2971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fi-FI" altLang="fi-FI"/>
          </a:p>
        </p:txBody>
      </p:sp>
      <p:sp>
        <p:nvSpPr>
          <p:cNvPr id="11268" name="Rectangle 4">
            <a:extLst>
              <a:ext uri="{FF2B5EF4-FFF2-40B4-BE49-F238E27FC236}">
                <a16:creationId xmlns:a16="http://schemas.microsoft.com/office/drawing/2014/main" id="{31E587F7-4D10-4C13-BC63-DA58CE0A9863}"/>
              </a:ext>
            </a:extLst>
          </p:cNvPr>
          <p:cNvSpPr>
            <a:spLocks noGrp="1" noRot="1" noChangeAspect="1" noChangeArrowheads="1" noTextEdit="1"/>
          </p:cNvSpPr>
          <p:nvPr>
            <p:ph type="sldImg" idx="2"/>
          </p:nvPr>
        </p:nvSpPr>
        <p:spPr bwMode="auto">
          <a:xfrm>
            <a:off x="939800" y="762000"/>
            <a:ext cx="4978400" cy="37338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a:extLst>
              <a:ext uri="{FF2B5EF4-FFF2-40B4-BE49-F238E27FC236}">
                <a16:creationId xmlns:a16="http://schemas.microsoft.com/office/drawing/2014/main" id="{D3C27E7D-26A7-463E-90FE-BEE103E61215}"/>
              </a:ext>
            </a:extLst>
          </p:cNvPr>
          <p:cNvSpPr>
            <a:spLocks noGrp="1" noChangeArrowheads="1"/>
          </p:cNvSpPr>
          <p:nvPr>
            <p:ph type="body" sz="quarter" idx="3"/>
          </p:nvPr>
        </p:nvSpPr>
        <p:spPr bwMode="auto">
          <a:xfrm>
            <a:off x="914400" y="4800600"/>
            <a:ext cx="50292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fi-FI" altLang="fi-FI" noProof="0"/>
              <a:t>Muokkaa tekstin perustyylejä napsauttamalla</a:t>
            </a:r>
          </a:p>
          <a:p>
            <a:pPr lvl="1"/>
            <a:r>
              <a:rPr lang="fi-FI" altLang="fi-FI" noProof="0"/>
              <a:t>toinen taso</a:t>
            </a:r>
          </a:p>
          <a:p>
            <a:pPr lvl="2"/>
            <a:r>
              <a:rPr lang="fi-FI" altLang="fi-FI" noProof="0"/>
              <a:t>kolmas taso</a:t>
            </a:r>
          </a:p>
          <a:p>
            <a:pPr lvl="3"/>
            <a:r>
              <a:rPr lang="fi-FI" altLang="fi-FI" noProof="0"/>
              <a:t>neljäs taso</a:t>
            </a:r>
          </a:p>
          <a:p>
            <a:pPr lvl="4"/>
            <a:r>
              <a:rPr lang="fi-FI" altLang="fi-FI" noProof="0"/>
              <a:t>viides taso</a:t>
            </a:r>
          </a:p>
        </p:txBody>
      </p:sp>
      <p:sp>
        <p:nvSpPr>
          <p:cNvPr id="17414" name="Rectangle 6">
            <a:extLst>
              <a:ext uri="{FF2B5EF4-FFF2-40B4-BE49-F238E27FC236}">
                <a16:creationId xmlns:a16="http://schemas.microsoft.com/office/drawing/2014/main" id="{B2CD6615-DF7A-43E9-8CC9-67B41A450DFE}"/>
              </a:ext>
            </a:extLst>
          </p:cNvPr>
          <p:cNvSpPr>
            <a:spLocks noGrp="1" noChangeArrowheads="1"/>
          </p:cNvSpPr>
          <p:nvPr>
            <p:ph type="ftr" sz="quarter" idx="4"/>
          </p:nvPr>
        </p:nvSpPr>
        <p:spPr bwMode="auto">
          <a:xfrm>
            <a:off x="0" y="96012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fi-FI" altLang="fi-FI"/>
          </a:p>
        </p:txBody>
      </p:sp>
      <p:sp>
        <p:nvSpPr>
          <p:cNvPr id="17415" name="Rectangle 7">
            <a:extLst>
              <a:ext uri="{FF2B5EF4-FFF2-40B4-BE49-F238E27FC236}">
                <a16:creationId xmlns:a16="http://schemas.microsoft.com/office/drawing/2014/main" id="{68E55473-8576-4C0A-A517-90F5A4727B6D}"/>
              </a:ext>
            </a:extLst>
          </p:cNvPr>
          <p:cNvSpPr>
            <a:spLocks noGrp="1" noChangeArrowheads="1"/>
          </p:cNvSpPr>
          <p:nvPr>
            <p:ph type="sldNum" sz="quarter" idx="5"/>
          </p:nvPr>
        </p:nvSpPr>
        <p:spPr bwMode="auto">
          <a:xfrm>
            <a:off x="3886200" y="96012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fld id="{18691FDA-9A3D-4069-9317-68C7B51BB060}" type="slidenum">
              <a:rPr lang="fi-FI" altLang="fi-FI"/>
              <a:pPr/>
              <a:t>‹#›</a:t>
            </a:fld>
            <a:endParaRPr lang="fi-FI" altLang="fi-FI"/>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1CA5AD4F-9B8C-4E1D-BF0B-9B9CDBDCB49D}"/>
              </a:ext>
            </a:extLst>
          </p:cNvPr>
          <p:cNvSpPr>
            <a:spLocks noGrp="1" noChangeArrowheads="1"/>
          </p:cNvSpPr>
          <p:nvPr>
            <p:ph type="sldNum" sz="quarter" idx="5"/>
          </p:nvPr>
        </p:nvSpPr>
        <p:spPr>
          <a:noFill/>
        </p:spPr>
        <p:txBody>
          <a:bodyPr/>
          <a:lstStyle>
            <a:lvl1pPr>
              <a:spcBef>
                <a:spcPct val="30000"/>
              </a:spcBef>
              <a:defRPr sz="1200">
                <a:solidFill>
                  <a:schemeClr val="tx1"/>
                </a:solidFill>
                <a:latin typeface="Times New Roman" panose="02020603050405020304" pitchFamily="18" charset="0"/>
              </a:defRPr>
            </a:lvl1pPr>
            <a:lvl2pPr marL="742950" indent="-285750">
              <a:spcBef>
                <a:spcPct val="30000"/>
              </a:spcBef>
              <a:defRPr sz="1200">
                <a:solidFill>
                  <a:schemeClr val="tx1"/>
                </a:solidFill>
                <a:latin typeface="Times New Roman" panose="02020603050405020304" pitchFamily="18" charset="0"/>
              </a:defRPr>
            </a:lvl2pPr>
            <a:lvl3pPr marL="1143000" indent="-228600">
              <a:spcBef>
                <a:spcPct val="30000"/>
              </a:spcBef>
              <a:defRPr sz="1200">
                <a:solidFill>
                  <a:schemeClr val="tx1"/>
                </a:solidFill>
                <a:latin typeface="Times New Roman" panose="02020603050405020304" pitchFamily="18" charset="0"/>
              </a:defRPr>
            </a:lvl3pPr>
            <a:lvl4pPr marL="1600200" indent="-228600">
              <a:spcBef>
                <a:spcPct val="30000"/>
              </a:spcBef>
              <a:defRPr sz="1200">
                <a:solidFill>
                  <a:schemeClr val="tx1"/>
                </a:solidFill>
                <a:latin typeface="Times New Roman" panose="02020603050405020304" pitchFamily="18" charset="0"/>
              </a:defRPr>
            </a:lvl4pPr>
            <a:lvl5pPr marL="2057400" indent="-228600">
              <a:spcBef>
                <a:spcPct val="30000"/>
              </a:spcBef>
              <a:defRPr sz="1200">
                <a:solidFill>
                  <a:schemeClr val="tx1"/>
                </a:solidFill>
                <a:latin typeface="Times New Roman" panose="02020603050405020304" pitchFamily="18" charset="0"/>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9084E8CB-393C-4BBA-A5D2-0F7613D1BF9E}" type="slidenum">
              <a:rPr lang="fi-FI" altLang="fi-FI"/>
              <a:pPr>
                <a:spcBef>
                  <a:spcPct val="0"/>
                </a:spcBef>
              </a:pPr>
              <a:t>1</a:t>
            </a:fld>
            <a:endParaRPr lang="fi-FI" altLang="fi-FI"/>
          </a:p>
        </p:txBody>
      </p:sp>
      <p:sp>
        <p:nvSpPr>
          <p:cNvPr id="14339" name="Rectangle 2">
            <a:extLst>
              <a:ext uri="{FF2B5EF4-FFF2-40B4-BE49-F238E27FC236}">
                <a16:creationId xmlns:a16="http://schemas.microsoft.com/office/drawing/2014/main" id="{18601BCE-1917-4E0D-9FFE-027B06E43258}"/>
              </a:ext>
            </a:extLst>
          </p:cNvPr>
          <p:cNvSpPr>
            <a:spLocks noGrp="1" noRot="1" noChangeAspect="1" noChangeArrowheads="1" noTextEdit="1"/>
          </p:cNvSpPr>
          <p:nvPr>
            <p:ph type="sldImg"/>
          </p:nvPr>
        </p:nvSpPr>
        <p:spPr>
          <a:xfrm>
            <a:off x="896938" y="757238"/>
            <a:ext cx="5035550" cy="3776662"/>
          </a:xfrm>
          <a:ln/>
        </p:spPr>
      </p:sp>
      <p:sp>
        <p:nvSpPr>
          <p:cNvPr id="14340" name="Rectangle 3">
            <a:extLst>
              <a:ext uri="{FF2B5EF4-FFF2-40B4-BE49-F238E27FC236}">
                <a16:creationId xmlns:a16="http://schemas.microsoft.com/office/drawing/2014/main" id="{FBD4F965-C100-4D18-AC40-B3FBE53D332E}"/>
              </a:ext>
            </a:extLst>
          </p:cNvPr>
          <p:cNvSpPr>
            <a:spLocks noGrp="1" noChangeArrowheads="1"/>
          </p:cNvSpPr>
          <p:nvPr>
            <p:ph type="body" idx="1"/>
          </p:nvPr>
        </p:nvSpPr>
        <p:spPr>
          <a:xfrm>
            <a:off x="909638" y="4784725"/>
            <a:ext cx="5013325" cy="4529138"/>
          </a:xfrm>
          <a:noFill/>
        </p:spPr>
        <p:txBody>
          <a:bodyPr lIns="92801" tIns="46401" rIns="92801" bIns="46401"/>
          <a:lstStyle/>
          <a:p>
            <a:endParaRPr lang="fi-FI" altLang="fi-FI">
              <a:cs typeface="Times New Roman"/>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B4B6F1FA-7DDC-4537-98A2-717D0743C5CD}"/>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9153486C-FA21-4291-9AAC-B7F26CA04D2F}"/>
              </a:ext>
            </a:extLst>
          </p:cNvPr>
          <p:cNvSpPr>
            <a:spLocks noGrp="1" noChangeArrowheads="1"/>
          </p:cNvSpPr>
          <p:nvPr>
            <p:ph type="body" idx="1"/>
          </p:nvPr>
        </p:nvSpPr>
        <p:spPr>
          <a:noFill/>
        </p:spPr>
        <p:txBody>
          <a:bodyPr/>
          <a:lstStyle/>
          <a:p>
            <a:r>
              <a:rPr lang="fi-FI" altLang="en-US"/>
              <a:t>Olisi hyvä pikaisesti käydä läpi, mitä tietosuoja ja henkilötieto tarkoittavat ja miksi tämä on meille tärkeä asia.</a:t>
            </a:r>
            <a:endParaRPr lang="en-US" altLang="en-US"/>
          </a:p>
        </p:txBody>
      </p:sp>
      <p:sp>
        <p:nvSpPr>
          <p:cNvPr id="16388" name="Slide Number Placeholder 3">
            <a:extLst>
              <a:ext uri="{FF2B5EF4-FFF2-40B4-BE49-F238E27FC236}">
                <a16:creationId xmlns:a16="http://schemas.microsoft.com/office/drawing/2014/main" id="{3495C3A4-4383-48DF-A2E1-125F8132947F}"/>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9F484BB-3227-429C-A9D9-ED11A22E1B16}" type="slidenum">
              <a:rPr lang="fi-FI" altLang="fi-FI">
                <a:latin typeface="Times New Roman" panose="02020603050405020304" pitchFamily="18" charset="0"/>
              </a:rPr>
              <a:pPr/>
              <a:t>2</a:t>
            </a:fld>
            <a:endParaRPr lang="fi-FI" altLang="fi-FI">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6172E185-8902-4877-80B3-DD4EA0B38793}"/>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0D60AD82-10D6-45D4-AF71-9B7B7F3C847F}"/>
              </a:ext>
            </a:extLst>
          </p:cNvPr>
          <p:cNvSpPr>
            <a:spLocks noGrp="1" noChangeArrowheads="1"/>
          </p:cNvSpPr>
          <p:nvPr>
            <p:ph type="body" idx="1"/>
          </p:nvPr>
        </p:nvSpPr>
        <p:spPr>
          <a:noFill/>
        </p:spPr>
        <p:txBody>
          <a:bodyPr/>
          <a:lstStyle/>
          <a:p>
            <a:r>
              <a:rPr lang="fi-FI" altLang="fi-FI"/>
              <a:t>Tietosuoja on Punaiselle Ristille tärkeä ja haluamme olla luottamuksen arvoinen. Myös läpinäkyvyys ja selkeys on tärkeää, joten on laadittu järjestön oma tietosuojalinjaus, joka on järjestön tietosuojatyön peruspilari ja kuvaa periaatteet ja vastuun jaon.</a:t>
            </a:r>
          </a:p>
          <a:p>
            <a:r>
              <a:rPr lang="fi-FI" altLang="fi-FI"/>
              <a:t>Koska kyseessä on rekisterinpitäjän rooli Keskustoimistolla ja käsittelijän rooli piireillä ja osastoilla, laki vaatii käsittelysopimuksen, jossa vastuut on määritelty.</a:t>
            </a:r>
          </a:p>
          <a:p>
            <a:r>
              <a:rPr lang="fi-FI" altLang="fi-FI"/>
              <a:t>Sopimus on käsiteltävä osaston hallituksessa vuoden 2020 aikana.</a:t>
            </a:r>
          </a:p>
        </p:txBody>
      </p:sp>
      <p:sp>
        <p:nvSpPr>
          <p:cNvPr id="18436" name="Slide Number Placeholder 3">
            <a:extLst>
              <a:ext uri="{FF2B5EF4-FFF2-40B4-BE49-F238E27FC236}">
                <a16:creationId xmlns:a16="http://schemas.microsoft.com/office/drawing/2014/main" id="{CDEE92C9-928A-4700-AAD7-AB872DAD66F7}"/>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4275961-F540-4D64-BFBD-18727833DE01}" type="slidenum">
              <a:rPr lang="fi-FI" altLang="fi-FI">
                <a:latin typeface="Times New Roman" panose="02020603050405020304" pitchFamily="18" charset="0"/>
              </a:rPr>
              <a:pPr/>
              <a:t>3</a:t>
            </a:fld>
            <a:endParaRPr lang="fi-FI" altLang="fi-FI">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841E6EC1-4827-44AE-9FCB-49C58555E00D}"/>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D96E561F-0AA3-40C1-8209-2247F8071499}"/>
              </a:ext>
            </a:extLst>
          </p:cNvPr>
          <p:cNvSpPr>
            <a:spLocks noGrp="1" noChangeArrowheads="1"/>
          </p:cNvSpPr>
          <p:nvPr>
            <p:ph type="body" idx="1"/>
          </p:nvPr>
        </p:nvSpPr>
        <p:spPr>
          <a:noFill/>
        </p:spPr>
        <p:txBody>
          <a:bodyPr/>
          <a:lstStyle/>
          <a:p>
            <a:r>
              <a:rPr lang="fi-FI" altLang="en-US"/>
              <a:t>Tietosuojalinjaus määrittelee osaston tietosuojavastuut näin.</a:t>
            </a:r>
          </a:p>
        </p:txBody>
      </p:sp>
      <p:sp>
        <p:nvSpPr>
          <p:cNvPr id="20484" name="Slide Number Placeholder 3">
            <a:extLst>
              <a:ext uri="{FF2B5EF4-FFF2-40B4-BE49-F238E27FC236}">
                <a16:creationId xmlns:a16="http://schemas.microsoft.com/office/drawing/2014/main" id="{1DF989E2-1CFA-431F-AF02-A874C4EA04AC}"/>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0613D6E-15C9-4364-94CE-44048DA62F81}" type="slidenum">
              <a:rPr lang="fi-FI" altLang="fi-FI">
                <a:latin typeface="Times New Roman" panose="02020603050405020304" pitchFamily="18" charset="0"/>
              </a:rPr>
              <a:pPr/>
              <a:t>4</a:t>
            </a:fld>
            <a:endParaRPr lang="fi-FI" altLang="fi-FI">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CF670546-16F7-4597-A327-5C36887DAE50}"/>
              </a:ext>
            </a:extLst>
          </p:cNvPr>
          <p:cNvSpPr>
            <a:spLocks noGrp="1" noRot="1" noChangeAspect="1" noChangeArrowheads="1" noTextEdit="1"/>
          </p:cNvSpPr>
          <p:nvPr>
            <p:ph type="sldImg"/>
          </p:nvPr>
        </p:nvSpPr>
        <p:spPr>
          <a:ln/>
        </p:spPr>
      </p:sp>
      <p:sp>
        <p:nvSpPr>
          <p:cNvPr id="22531" name="Notes Placeholder 2">
            <a:extLst>
              <a:ext uri="{FF2B5EF4-FFF2-40B4-BE49-F238E27FC236}">
                <a16:creationId xmlns:a16="http://schemas.microsoft.com/office/drawing/2014/main" id="{F9638593-0423-4453-960E-4452B7A0E718}"/>
              </a:ext>
            </a:extLst>
          </p:cNvPr>
          <p:cNvSpPr>
            <a:spLocks noGrp="1" noChangeArrowheads="1"/>
          </p:cNvSpPr>
          <p:nvPr>
            <p:ph type="body" idx="1"/>
          </p:nvPr>
        </p:nvSpPr>
        <p:spPr>
          <a:noFill/>
        </p:spPr>
        <p:txBody>
          <a:bodyPr/>
          <a:lstStyle/>
          <a:p>
            <a:r>
              <a:rPr lang="fi-FI" altLang="en-US"/>
              <a:t>Tässä kolmikantasopimuksen mukaisesti J2-roolin tärkeimmät tehtävät.</a:t>
            </a:r>
          </a:p>
        </p:txBody>
      </p:sp>
      <p:sp>
        <p:nvSpPr>
          <p:cNvPr id="22532" name="Slide Number Placeholder 3">
            <a:extLst>
              <a:ext uri="{FF2B5EF4-FFF2-40B4-BE49-F238E27FC236}">
                <a16:creationId xmlns:a16="http://schemas.microsoft.com/office/drawing/2014/main" id="{8C1DBE4A-D3F2-4EB2-A4CE-1A9A8F2051D5}"/>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96F1392-BFB1-4496-91C2-F140581D3623}" type="slidenum">
              <a:rPr lang="fi-FI" altLang="fi-FI">
                <a:latin typeface="Times New Roman" panose="02020603050405020304" pitchFamily="18" charset="0"/>
              </a:rPr>
              <a:pPr/>
              <a:t>5</a:t>
            </a:fld>
            <a:endParaRPr lang="fi-FI" altLang="fi-FI">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D7704E8A-BEB5-4458-B035-CCF854444DAD}"/>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C010D67C-75C8-4D32-BAB6-03BA5994ECFA}"/>
              </a:ext>
            </a:extLst>
          </p:cNvPr>
          <p:cNvSpPr>
            <a:spLocks noGrp="1" noChangeArrowheads="1"/>
          </p:cNvSpPr>
          <p:nvPr>
            <p:ph type="body" idx="1"/>
          </p:nvPr>
        </p:nvSpPr>
        <p:spPr/>
        <p:txBody>
          <a:bodyPr/>
          <a:lstStyle/>
          <a:p>
            <a:pPr>
              <a:defRPr/>
            </a:pPr>
            <a:r>
              <a:rPr lang="fi-FI" altLang="en-US"/>
              <a:t>Tietosuojaperiaatteet ovat maalaisjärkeä. Jos kaikessa henkilötietojen käsittelyssä yrittää nämä periaatteet pitää mielessä, ollaan to todella pitkällä</a:t>
            </a:r>
          </a:p>
          <a:p>
            <a:pPr marL="228600" indent="-228600">
              <a:buFontTx/>
              <a:buAutoNum type="arabicParenR"/>
              <a:defRPr/>
            </a:pPr>
            <a:r>
              <a:rPr lang="fi-FI" altLang="en-US"/>
              <a:t>Käsittelylle on oltava peruste ja käsittelyn pitää olla läpinäkyvää, eli henkilötietoja kerättäessä ihmiselle pitää kertoa, mihin hänen tietojaan käytetään</a:t>
            </a:r>
          </a:p>
          <a:p>
            <a:pPr marL="228600" indent="-228600">
              <a:buFontTx/>
              <a:buAutoNum type="arabicParenR"/>
              <a:defRPr/>
            </a:pPr>
            <a:r>
              <a:rPr lang="fi-FI" altLang="en-US"/>
              <a:t>Henkilötietoja tulee aina käsitellä huolellisesti ja varmistaa, että niihin on pääsy vain tarpeen mukaan ja tietoja ei saa luovuttaa ulkopuolisille</a:t>
            </a:r>
          </a:p>
          <a:p>
            <a:pPr marL="228600" indent="-228600">
              <a:buFontTx/>
              <a:buAutoNum type="arabicParenR"/>
              <a:defRPr/>
            </a:pPr>
            <a:r>
              <a:rPr lang="fi-FI" altLang="en-US"/>
              <a:t>Tietoja käytetään vain siihen tarkoitukseen, mihin niitä on kerätty. Käyttötarkoitus määritellään tietosuojaselosteessa</a:t>
            </a:r>
          </a:p>
          <a:p>
            <a:pPr marL="228600" indent="-228600">
              <a:buFontTx/>
              <a:buAutoNum type="arabicParenR"/>
              <a:defRPr/>
            </a:pPr>
            <a:r>
              <a:rPr lang="fi-FI" altLang="en-US"/>
              <a:t>Tietoja kerätään vain tarpeeseen, ei ylimääräistä tietoa</a:t>
            </a:r>
          </a:p>
          <a:p>
            <a:pPr marL="228600" indent="-228600">
              <a:buFontTx/>
              <a:buAutoNum type="arabicParenR"/>
              <a:defRPr/>
            </a:pPr>
            <a:r>
              <a:rPr lang="fi-FI" altLang="en-US"/>
              <a:t>Säilytettyjä tietoja on pyrittävä ylläpitämään oikeina</a:t>
            </a:r>
          </a:p>
          <a:p>
            <a:pPr marL="228600" indent="-228600">
              <a:buFontTx/>
              <a:buAutoNum type="arabicParenR"/>
              <a:defRPr/>
            </a:pPr>
            <a:r>
              <a:rPr lang="fi-FI" altLang="en-US"/>
              <a:t>Tietoja saa käsitellä vain niin kauan kuin peruste on olemassa. Määritelty säilytysaika on kirjattu tietosuojaselosteisiin.</a:t>
            </a:r>
          </a:p>
          <a:p>
            <a:pPr marL="228600" indent="-228600">
              <a:buFontTx/>
              <a:buAutoNum type="arabicParenR"/>
              <a:defRPr/>
            </a:pPr>
            <a:endParaRPr lang="en-US" altLang="en-US"/>
          </a:p>
        </p:txBody>
      </p:sp>
      <p:sp>
        <p:nvSpPr>
          <p:cNvPr id="24580" name="Slide Number Placeholder 3">
            <a:extLst>
              <a:ext uri="{FF2B5EF4-FFF2-40B4-BE49-F238E27FC236}">
                <a16:creationId xmlns:a16="http://schemas.microsoft.com/office/drawing/2014/main" id="{B9FBC138-5393-425D-B86F-F93C486477D2}"/>
              </a:ext>
            </a:extLst>
          </p:cNvPr>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D756D78-84F1-4FB8-B126-4F3B0CE03560}" type="slidenum">
              <a:rPr lang="fi-FI" altLang="fi-FI">
                <a:latin typeface="Times New Roman" panose="02020603050405020304" pitchFamily="18" charset="0"/>
              </a:rPr>
              <a:pPr/>
              <a:t>6</a:t>
            </a:fld>
            <a:endParaRPr lang="fi-FI" altLang="fi-FI">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548EC80B-1F2A-4907-998D-9004FAB7983A}"/>
              </a:ext>
            </a:extLst>
          </p:cNvPr>
          <p:cNvSpPr>
            <a:spLocks noChangeArrowheads="1"/>
          </p:cNvSpPr>
          <p:nvPr/>
        </p:nvSpPr>
        <p:spPr bwMode="auto">
          <a:xfrm>
            <a:off x="153988" y="1404938"/>
            <a:ext cx="8831262" cy="4632325"/>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fi-FI" altLang="fi-FI">
              <a:solidFill>
                <a:srgbClr val="000000"/>
              </a:solidFill>
            </a:endParaRPr>
          </a:p>
        </p:txBody>
      </p:sp>
      <p:sp>
        <p:nvSpPr>
          <p:cNvPr id="5" name="Rectangle 5">
            <a:extLst>
              <a:ext uri="{FF2B5EF4-FFF2-40B4-BE49-F238E27FC236}">
                <a16:creationId xmlns:a16="http://schemas.microsoft.com/office/drawing/2014/main" id="{7B1F437E-31EC-4DD4-BAFB-1572DC8B5C42}"/>
              </a:ext>
            </a:extLst>
          </p:cNvPr>
          <p:cNvSpPr>
            <a:spLocks noChangeArrowheads="1"/>
          </p:cNvSpPr>
          <p:nvPr/>
        </p:nvSpPr>
        <p:spPr bwMode="auto">
          <a:xfrm>
            <a:off x="153988" y="6200775"/>
            <a:ext cx="8831262" cy="48418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fi-FI" altLang="fi-FI">
              <a:solidFill>
                <a:srgbClr val="000000"/>
              </a:solidFill>
            </a:endParaRPr>
          </a:p>
        </p:txBody>
      </p:sp>
      <p:sp>
        <p:nvSpPr>
          <p:cNvPr id="6" name="Text Box 6">
            <a:extLst>
              <a:ext uri="{FF2B5EF4-FFF2-40B4-BE49-F238E27FC236}">
                <a16:creationId xmlns:a16="http://schemas.microsoft.com/office/drawing/2014/main" id="{1C647EB4-FD0C-4088-ABFB-4C2AC380E9FA}"/>
              </a:ext>
            </a:extLst>
          </p:cNvPr>
          <p:cNvSpPr txBox="1">
            <a:spLocks noChangeArrowheads="1"/>
          </p:cNvSpPr>
          <p:nvPr/>
        </p:nvSpPr>
        <p:spPr bwMode="auto">
          <a:xfrm>
            <a:off x="569913" y="6288088"/>
            <a:ext cx="2386012"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20" tIns="45609" rIns="91220" bIns="45609">
            <a:spAutoFit/>
          </a:bodyPr>
          <a:lstStyle>
            <a:lvl1pPr defTabSz="912813">
              <a:defRPr>
                <a:solidFill>
                  <a:schemeClr val="tx1"/>
                </a:solidFill>
                <a:latin typeface="Arial" panose="020B0604020202020204" pitchFamily="34" charset="0"/>
              </a:defRPr>
            </a:lvl1pPr>
            <a:lvl2pPr marL="455613" defTabSz="912813">
              <a:defRPr>
                <a:solidFill>
                  <a:schemeClr val="tx1"/>
                </a:solidFill>
                <a:latin typeface="Arial" panose="020B0604020202020204" pitchFamily="34" charset="0"/>
              </a:defRPr>
            </a:lvl2pPr>
            <a:lvl3pPr marL="912813" defTabSz="912813">
              <a:defRPr>
                <a:solidFill>
                  <a:schemeClr val="tx1"/>
                </a:solidFill>
                <a:latin typeface="Arial" panose="020B0604020202020204" pitchFamily="34" charset="0"/>
              </a:defRPr>
            </a:lvl3pPr>
            <a:lvl4pPr marL="1368425" defTabSz="912813">
              <a:defRPr>
                <a:solidFill>
                  <a:schemeClr val="tx1"/>
                </a:solidFill>
                <a:latin typeface="Arial" panose="020B0604020202020204" pitchFamily="34" charset="0"/>
              </a:defRPr>
            </a:lvl4pPr>
            <a:lvl5pPr marL="1825625" defTabSz="912813">
              <a:defRPr>
                <a:solidFill>
                  <a:schemeClr val="tx1"/>
                </a:solidFill>
                <a:latin typeface="Arial" panose="020B0604020202020204" pitchFamily="34" charset="0"/>
              </a:defRPr>
            </a:lvl5pPr>
            <a:lvl6pPr marL="2282825" defTabSz="912813" fontAlgn="base">
              <a:spcBef>
                <a:spcPct val="0"/>
              </a:spcBef>
              <a:spcAft>
                <a:spcPct val="0"/>
              </a:spcAft>
              <a:defRPr>
                <a:solidFill>
                  <a:schemeClr val="tx1"/>
                </a:solidFill>
                <a:latin typeface="Arial" panose="020B0604020202020204" pitchFamily="34" charset="0"/>
              </a:defRPr>
            </a:lvl6pPr>
            <a:lvl7pPr marL="2740025" defTabSz="912813" fontAlgn="base">
              <a:spcBef>
                <a:spcPct val="0"/>
              </a:spcBef>
              <a:spcAft>
                <a:spcPct val="0"/>
              </a:spcAft>
              <a:defRPr>
                <a:solidFill>
                  <a:schemeClr val="tx1"/>
                </a:solidFill>
                <a:latin typeface="Arial" panose="020B0604020202020204" pitchFamily="34" charset="0"/>
              </a:defRPr>
            </a:lvl7pPr>
            <a:lvl8pPr marL="3197225" defTabSz="912813" fontAlgn="base">
              <a:spcBef>
                <a:spcPct val="0"/>
              </a:spcBef>
              <a:spcAft>
                <a:spcPct val="0"/>
              </a:spcAft>
              <a:defRPr>
                <a:solidFill>
                  <a:schemeClr val="tx1"/>
                </a:solidFill>
                <a:latin typeface="Arial" panose="020B0604020202020204" pitchFamily="34" charset="0"/>
              </a:defRPr>
            </a:lvl8pPr>
            <a:lvl9pPr marL="3654425" defTabSz="912813" fontAlgn="base">
              <a:spcBef>
                <a:spcPct val="0"/>
              </a:spcBef>
              <a:spcAft>
                <a:spcPct val="0"/>
              </a:spcAft>
              <a:defRPr>
                <a:solidFill>
                  <a:schemeClr val="tx1"/>
                </a:solidFill>
                <a:latin typeface="Arial" panose="020B0604020202020204" pitchFamily="34" charset="0"/>
              </a:defRPr>
            </a:lvl9pPr>
          </a:lstStyle>
          <a:p>
            <a:pPr eaLnBrk="1" hangingPunct="1">
              <a:defRPr/>
            </a:pPr>
            <a:r>
              <a:rPr lang="fi-FI" altLang="fi-FI" sz="1400" b="1">
                <a:solidFill>
                  <a:srgbClr val="FFFFFF"/>
                </a:solidFill>
                <a:latin typeface="Verdana" panose="020B0604030504040204" pitchFamily="34" charset="0"/>
              </a:rPr>
              <a:t>ILOA AUTTAMISESTA </a:t>
            </a:r>
          </a:p>
        </p:txBody>
      </p:sp>
      <p:pic>
        <p:nvPicPr>
          <p:cNvPr id="7" name="Picture 8" descr="pr_rk_col">
            <a:extLst>
              <a:ext uri="{FF2B5EF4-FFF2-40B4-BE49-F238E27FC236}">
                <a16:creationId xmlns:a16="http://schemas.microsoft.com/office/drawing/2014/main" id="{997206CA-B509-444F-AE15-5E16F72E15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6488" y="471488"/>
            <a:ext cx="153352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subTitle" idx="1"/>
          </p:nvPr>
        </p:nvSpPr>
        <p:spPr>
          <a:xfrm>
            <a:off x="423863" y="3919538"/>
            <a:ext cx="7772400" cy="1751012"/>
          </a:xfrm>
          <a:extLst>
            <a:ext uri="{909E8E84-426E-40DD-AFC4-6F175D3DCCD1}">
              <a14:hiddenFill xmlns:a14="http://schemas.microsoft.com/office/drawing/2010/main">
                <a:solidFill>
                  <a:schemeClr val="bg1"/>
                </a:solidFill>
              </a14:hiddenFill>
            </a:ext>
          </a:extLst>
        </p:spPr>
        <p:txBody>
          <a:bodyPr/>
          <a:lstStyle>
            <a:lvl1pPr marL="0" indent="0">
              <a:buFont typeface="Times" panose="02020603050405020304" pitchFamily="18" charset="0"/>
              <a:buNone/>
              <a:defRPr sz="2600">
                <a:solidFill>
                  <a:schemeClr val="bg1"/>
                </a:solidFill>
              </a:defRPr>
            </a:lvl1pPr>
          </a:lstStyle>
          <a:p>
            <a:pPr lvl="0"/>
            <a:r>
              <a:rPr lang="fi-FI" altLang="fi-FI" noProof="0"/>
              <a:t>Muokkaa alaotsikon perustyyliä napsautt.</a:t>
            </a:r>
          </a:p>
        </p:txBody>
      </p:sp>
      <p:sp>
        <p:nvSpPr>
          <p:cNvPr id="5124" name="Rectangle 4"/>
          <p:cNvSpPr>
            <a:spLocks noGrp="1" noChangeArrowheads="1"/>
          </p:cNvSpPr>
          <p:nvPr>
            <p:ph type="ctrTitle" sz="quarter"/>
          </p:nvPr>
        </p:nvSpPr>
        <p:spPr>
          <a:xfrm>
            <a:off x="417513" y="2284413"/>
            <a:ext cx="7772400" cy="1470025"/>
          </a:xfrm>
        </p:spPr>
        <p:txBody>
          <a:bodyPr lIns="80147" tIns="40074" rIns="80147" bIns="40074"/>
          <a:lstStyle>
            <a:lvl1pPr>
              <a:lnSpc>
                <a:spcPts val="4388"/>
              </a:lnSpc>
              <a:defRPr sz="3500" b="1">
                <a:solidFill>
                  <a:schemeClr val="accent2"/>
                </a:solidFill>
              </a:defRPr>
            </a:lvl1pPr>
          </a:lstStyle>
          <a:p>
            <a:pPr lvl="0"/>
            <a:r>
              <a:rPr lang="fi-FI" altLang="fi-FI" noProof="0"/>
              <a:t>Muokkaa </a:t>
            </a:r>
            <a:r>
              <a:rPr lang="fi-FI" altLang="fi-FI" noProof="0" err="1"/>
              <a:t>perustyyl</a:t>
            </a:r>
            <a:r>
              <a:rPr lang="fi-FI" altLang="fi-FI" noProof="0"/>
              <a:t>. </a:t>
            </a:r>
            <a:r>
              <a:rPr lang="fi-FI" altLang="fi-FI" noProof="0" err="1"/>
              <a:t>napsautt</a:t>
            </a:r>
            <a:r>
              <a:rPr lang="fi-FI" altLang="fi-FI" noProof="0"/>
              <a:t>.</a:t>
            </a:r>
          </a:p>
        </p:txBody>
      </p:sp>
    </p:spTree>
    <p:extLst>
      <p:ext uri="{BB962C8B-B14F-4D97-AF65-F5344CB8AC3E}">
        <p14:creationId xmlns:p14="http://schemas.microsoft.com/office/powerpoint/2010/main" val="3817715512"/>
      </p:ext>
    </p:extLst>
  </p:cSld>
  <p:clrMapOvr>
    <a:masterClrMapping/>
  </p:clrMapOvr>
  <p:transition>
    <p:cover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672470464"/>
      </p:ext>
    </p:extLst>
  </p:cSld>
  <p:clrMapOvr>
    <a:masterClrMapping/>
  </p:clrMapOvr>
  <p:transition>
    <p:cover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45275" y="209550"/>
            <a:ext cx="2068513" cy="5827713"/>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434975" y="209550"/>
            <a:ext cx="6057900" cy="5827713"/>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265905902"/>
      </p:ext>
    </p:extLst>
  </p:cSld>
  <p:clrMapOvr>
    <a:masterClrMapping/>
  </p:clrMapOvr>
  <p:transition>
    <p:cover dir="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Content Placeholder 5"/>
          <p:cNvSpPr>
            <a:spLocks noGrp="1"/>
          </p:cNvSpPr>
          <p:nvPr>
            <p:ph sz="quarter" idx="18"/>
          </p:nvPr>
        </p:nvSpPr>
        <p:spPr>
          <a:xfrm>
            <a:off x="285750" y="1828801"/>
            <a:ext cx="6429375" cy="4689475"/>
          </a:xfrm>
        </p:spPr>
        <p:txBody>
          <a:bodyPr/>
          <a:lstStyle>
            <a:lvl1pPr>
              <a:defRPr>
                <a:latin typeface="+mj-lt"/>
              </a:defRPr>
            </a:lvl1pPr>
            <a:lvl2pPr>
              <a:defRPr>
                <a:latin typeface="+mn-lt"/>
              </a:defRPr>
            </a:lvl2pPr>
            <a:lvl3pPr>
              <a:defRPr>
                <a:latin typeface="+mn-lt"/>
              </a:defRPr>
            </a:lvl3pPr>
          </a:lstStyle>
          <a:p>
            <a:pPr lvl="0"/>
            <a:r>
              <a:rPr lang="en-US"/>
              <a:t>Edit Master text styles</a:t>
            </a:r>
          </a:p>
          <a:p>
            <a:pPr lvl="1"/>
            <a:r>
              <a:rPr lang="en-US"/>
              <a:t>Second level</a:t>
            </a:r>
          </a:p>
          <a:p>
            <a:pPr lvl="2"/>
            <a:r>
              <a:rPr lang="en-US"/>
              <a:t>Third level</a:t>
            </a:r>
          </a:p>
        </p:txBody>
      </p:sp>
      <p:sp>
        <p:nvSpPr>
          <p:cNvPr id="11" name="Title 10"/>
          <p:cNvSpPr>
            <a:spLocks noGrp="1"/>
          </p:cNvSpPr>
          <p:nvPr>
            <p:ph type="title"/>
          </p:nvPr>
        </p:nvSpPr>
        <p:spPr/>
        <p:txBody>
          <a:bodyPr/>
          <a:lstStyle>
            <a:lvl1pPr>
              <a:defRPr>
                <a:latin typeface="+mj-lt"/>
              </a:defRPr>
            </a:lvl1pPr>
          </a:lstStyle>
          <a:p>
            <a:r>
              <a:rPr lang="en-US"/>
              <a:t>Click to edit Master title style</a:t>
            </a:r>
          </a:p>
        </p:txBody>
      </p:sp>
      <p:sp>
        <p:nvSpPr>
          <p:cNvPr id="4" name="Date Placeholder 1">
            <a:extLst>
              <a:ext uri="{FF2B5EF4-FFF2-40B4-BE49-F238E27FC236}">
                <a16:creationId xmlns:a16="http://schemas.microsoft.com/office/drawing/2014/main" id="{1259E54D-C216-4B1E-8138-5BF618DC445E}"/>
              </a:ext>
            </a:extLst>
          </p:cNvPr>
          <p:cNvSpPr>
            <a:spLocks noGrp="1"/>
          </p:cNvSpPr>
          <p:nvPr>
            <p:ph type="dt" sz="half" idx="19"/>
          </p:nvPr>
        </p:nvSpPr>
        <p:spPr/>
        <p:txBody>
          <a:bodyPr/>
          <a:lstStyle>
            <a:lvl1pPr eaLnBrk="0" fontAlgn="base" hangingPunct="0">
              <a:spcBef>
                <a:spcPct val="0"/>
              </a:spcBef>
              <a:spcAft>
                <a:spcPct val="0"/>
              </a:spcAft>
              <a:defRPr>
                <a:latin typeface="+mn-lt"/>
              </a:defRPr>
            </a:lvl1pPr>
          </a:lstStyle>
          <a:p>
            <a:pPr>
              <a:defRPr/>
            </a:pPr>
            <a:r>
              <a:rPr lang="en-US"/>
              <a:t>Using the "Fixed" Date and time footer field to customize recurring text</a:t>
            </a:r>
          </a:p>
        </p:txBody>
      </p:sp>
      <p:sp>
        <p:nvSpPr>
          <p:cNvPr id="5" name="Footer Placeholder 6">
            <a:extLst>
              <a:ext uri="{FF2B5EF4-FFF2-40B4-BE49-F238E27FC236}">
                <a16:creationId xmlns:a16="http://schemas.microsoft.com/office/drawing/2014/main" id="{21081B4E-0CC7-431D-BA08-3063A136FCB8}"/>
              </a:ext>
            </a:extLst>
          </p:cNvPr>
          <p:cNvSpPr>
            <a:spLocks noGrp="1"/>
          </p:cNvSpPr>
          <p:nvPr>
            <p:ph type="ftr" sz="quarter" idx="20"/>
          </p:nvPr>
        </p:nvSpPr>
        <p:spPr/>
        <p:txBody>
          <a:bodyPr/>
          <a:lstStyle>
            <a:lvl1pPr eaLnBrk="0" fontAlgn="base" hangingPunct="0">
              <a:spcBef>
                <a:spcPct val="0"/>
              </a:spcBef>
              <a:spcAft>
                <a:spcPct val="0"/>
              </a:spcAft>
              <a:defRPr>
                <a:latin typeface="+mn-lt"/>
              </a:defRPr>
            </a:lvl1pPr>
          </a:lstStyle>
          <a:p>
            <a:pPr>
              <a:defRPr/>
            </a:pPr>
            <a:r>
              <a:rPr lang="en-US"/>
              <a:t>Copyright © 2017 Accenture Security. All rights reserved.</a:t>
            </a:r>
          </a:p>
        </p:txBody>
      </p:sp>
      <p:sp>
        <p:nvSpPr>
          <p:cNvPr id="7" name="Slide Number Placeholder 9">
            <a:extLst>
              <a:ext uri="{FF2B5EF4-FFF2-40B4-BE49-F238E27FC236}">
                <a16:creationId xmlns:a16="http://schemas.microsoft.com/office/drawing/2014/main" id="{7ED6920C-6CAE-48CC-82E4-7D26ECA039D3}"/>
              </a:ext>
            </a:extLst>
          </p:cNvPr>
          <p:cNvSpPr>
            <a:spLocks noGrp="1"/>
          </p:cNvSpPr>
          <p:nvPr>
            <p:ph type="sldNum" sz="quarter" idx="21"/>
          </p:nvPr>
        </p:nvSpPr>
        <p:spPr/>
        <p:txBody>
          <a:bodyPr/>
          <a:lstStyle>
            <a:lvl1pPr eaLnBrk="0" hangingPunct="0">
              <a:defRPr/>
            </a:lvl1pPr>
          </a:lstStyle>
          <a:p>
            <a:fld id="{69C5EDB4-663A-4C52-A204-EDE953FCC32A}" type="slidenum">
              <a:rPr lang="en-US" altLang="en-US"/>
              <a:pPr/>
              <a:t>‹#›</a:t>
            </a:fld>
            <a:endParaRPr lang="en-US" altLang="en-US"/>
          </a:p>
        </p:txBody>
      </p:sp>
    </p:spTree>
    <p:extLst>
      <p:ext uri="{BB962C8B-B14F-4D97-AF65-F5344CB8AC3E}">
        <p14:creationId xmlns:p14="http://schemas.microsoft.com/office/powerpoint/2010/main" val="1964003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hort Title and 2 Content">
    <p:spTree>
      <p:nvGrpSpPr>
        <p:cNvPr id="1" name=""/>
        <p:cNvGrpSpPr/>
        <p:nvPr/>
      </p:nvGrpSpPr>
      <p:grpSpPr>
        <a:xfrm>
          <a:off x="0" y="0"/>
          <a:ext cx="0" cy="0"/>
          <a:chOff x="0" y="0"/>
          <a:chExt cx="0" cy="0"/>
        </a:xfrm>
      </p:grpSpPr>
      <p:sp>
        <p:nvSpPr>
          <p:cNvPr id="11" name="Title 10"/>
          <p:cNvSpPr>
            <a:spLocks noGrp="1"/>
          </p:cNvSpPr>
          <p:nvPr>
            <p:ph type="title"/>
          </p:nvPr>
        </p:nvSpPr>
        <p:spPr>
          <a:xfrm>
            <a:off x="285750" y="380999"/>
            <a:ext cx="4286250" cy="990601"/>
          </a:xfrm>
        </p:spPr>
        <p:txBody>
          <a:bodyPr/>
          <a:lstStyle>
            <a:lvl1pPr>
              <a:defRPr>
                <a:latin typeface="+mj-lt"/>
              </a:defRPr>
            </a:lvl1pPr>
          </a:lstStyle>
          <a:p>
            <a:r>
              <a:rPr lang="en-US"/>
              <a:t>Click to edit Master title style</a:t>
            </a:r>
          </a:p>
        </p:txBody>
      </p:sp>
      <p:sp>
        <p:nvSpPr>
          <p:cNvPr id="9" name="Content Placeholder 5"/>
          <p:cNvSpPr>
            <a:spLocks noGrp="1"/>
          </p:cNvSpPr>
          <p:nvPr>
            <p:ph sz="quarter" idx="18"/>
          </p:nvPr>
        </p:nvSpPr>
        <p:spPr>
          <a:xfrm>
            <a:off x="285750" y="1828801"/>
            <a:ext cx="4143375" cy="4689475"/>
          </a:xfrm>
        </p:spPr>
        <p:txBody>
          <a:bodyPr/>
          <a:lstStyle>
            <a:lvl1pPr>
              <a:defRPr sz="1800">
                <a:latin typeface="+mj-lt"/>
              </a:defRPr>
            </a:lvl1pPr>
            <a:lvl2pPr>
              <a:defRPr sz="1500">
                <a:latin typeface="+mn-lt"/>
              </a:defRPr>
            </a:lvl2pPr>
            <a:lvl3pPr>
              <a:defRPr sz="1200">
                <a:latin typeface="+mn-lt"/>
              </a:defRPr>
            </a:lvl3pPr>
          </a:lstStyle>
          <a:p>
            <a:pPr lvl="0"/>
            <a:r>
              <a:rPr lang="en-US"/>
              <a:t>Edit Master text styles</a:t>
            </a:r>
          </a:p>
          <a:p>
            <a:pPr lvl="1"/>
            <a:r>
              <a:rPr lang="en-US"/>
              <a:t>Second level</a:t>
            </a:r>
          </a:p>
          <a:p>
            <a:pPr lvl="2"/>
            <a:r>
              <a:rPr lang="en-US"/>
              <a:t>Third level</a:t>
            </a:r>
          </a:p>
        </p:txBody>
      </p:sp>
      <p:sp>
        <p:nvSpPr>
          <p:cNvPr id="12" name="Content Placeholder 5"/>
          <p:cNvSpPr>
            <a:spLocks noGrp="1"/>
          </p:cNvSpPr>
          <p:nvPr>
            <p:ph sz="quarter" idx="19"/>
          </p:nvPr>
        </p:nvSpPr>
        <p:spPr>
          <a:xfrm>
            <a:off x="4574651" y="1828801"/>
            <a:ext cx="4143375" cy="4689475"/>
          </a:xfrm>
        </p:spPr>
        <p:txBody>
          <a:bodyPr/>
          <a:lstStyle>
            <a:lvl1pPr>
              <a:defRPr sz="1800">
                <a:latin typeface="+mj-lt"/>
              </a:defRPr>
            </a:lvl1pPr>
            <a:lvl2pPr>
              <a:defRPr sz="1500">
                <a:latin typeface="+mn-lt"/>
              </a:defRPr>
            </a:lvl2pPr>
            <a:lvl3pPr>
              <a:defRPr sz="1200">
                <a:latin typeface="+mn-lt"/>
              </a:defRPr>
            </a:lvl3pPr>
          </a:lstStyle>
          <a:p>
            <a:pPr lvl="0"/>
            <a:r>
              <a:rPr lang="en-US"/>
              <a:t>Edit Master text styles</a:t>
            </a:r>
          </a:p>
          <a:p>
            <a:pPr lvl="1"/>
            <a:r>
              <a:rPr lang="en-US"/>
              <a:t>Second level</a:t>
            </a:r>
          </a:p>
          <a:p>
            <a:pPr lvl="2"/>
            <a:r>
              <a:rPr lang="en-US"/>
              <a:t>Third level</a:t>
            </a:r>
          </a:p>
        </p:txBody>
      </p:sp>
      <p:sp>
        <p:nvSpPr>
          <p:cNvPr id="5" name="Date Placeholder 1">
            <a:extLst>
              <a:ext uri="{FF2B5EF4-FFF2-40B4-BE49-F238E27FC236}">
                <a16:creationId xmlns:a16="http://schemas.microsoft.com/office/drawing/2014/main" id="{94E50046-4FF3-4DB0-9ADF-166AB9635042}"/>
              </a:ext>
            </a:extLst>
          </p:cNvPr>
          <p:cNvSpPr>
            <a:spLocks noGrp="1"/>
          </p:cNvSpPr>
          <p:nvPr>
            <p:ph type="dt" sz="half" idx="20"/>
          </p:nvPr>
        </p:nvSpPr>
        <p:spPr/>
        <p:txBody>
          <a:bodyPr/>
          <a:lstStyle>
            <a:lvl1pPr eaLnBrk="0" fontAlgn="base" hangingPunct="0">
              <a:spcBef>
                <a:spcPct val="0"/>
              </a:spcBef>
              <a:spcAft>
                <a:spcPct val="0"/>
              </a:spcAft>
              <a:defRPr>
                <a:latin typeface="+mn-lt"/>
              </a:defRPr>
            </a:lvl1pPr>
          </a:lstStyle>
          <a:p>
            <a:pPr>
              <a:defRPr/>
            </a:pPr>
            <a:r>
              <a:rPr lang="en-US"/>
              <a:t>Using the "Fixed" Date and time footer field to customize recurring text</a:t>
            </a:r>
          </a:p>
        </p:txBody>
      </p:sp>
      <p:sp>
        <p:nvSpPr>
          <p:cNvPr id="6" name="Footer Placeholder 6">
            <a:extLst>
              <a:ext uri="{FF2B5EF4-FFF2-40B4-BE49-F238E27FC236}">
                <a16:creationId xmlns:a16="http://schemas.microsoft.com/office/drawing/2014/main" id="{4FCC3F0E-D8D4-457D-878E-9EFC12B91538}"/>
              </a:ext>
            </a:extLst>
          </p:cNvPr>
          <p:cNvSpPr>
            <a:spLocks noGrp="1"/>
          </p:cNvSpPr>
          <p:nvPr>
            <p:ph type="ftr" sz="quarter" idx="21"/>
          </p:nvPr>
        </p:nvSpPr>
        <p:spPr/>
        <p:txBody>
          <a:bodyPr/>
          <a:lstStyle>
            <a:lvl1pPr eaLnBrk="0" fontAlgn="base" hangingPunct="0">
              <a:spcBef>
                <a:spcPct val="0"/>
              </a:spcBef>
              <a:spcAft>
                <a:spcPct val="0"/>
              </a:spcAft>
              <a:defRPr>
                <a:latin typeface="+mn-lt"/>
              </a:defRPr>
            </a:lvl1pPr>
          </a:lstStyle>
          <a:p>
            <a:pPr>
              <a:defRPr/>
            </a:pPr>
            <a:r>
              <a:rPr lang="en-US"/>
              <a:t>Copyright © 2017 Accenture Security. All rights reserved.</a:t>
            </a:r>
          </a:p>
        </p:txBody>
      </p:sp>
      <p:sp>
        <p:nvSpPr>
          <p:cNvPr id="7" name="Slide Number Placeholder 9">
            <a:extLst>
              <a:ext uri="{FF2B5EF4-FFF2-40B4-BE49-F238E27FC236}">
                <a16:creationId xmlns:a16="http://schemas.microsoft.com/office/drawing/2014/main" id="{61963544-E3E1-4D8E-AFC2-4EB913708670}"/>
              </a:ext>
            </a:extLst>
          </p:cNvPr>
          <p:cNvSpPr>
            <a:spLocks noGrp="1"/>
          </p:cNvSpPr>
          <p:nvPr>
            <p:ph type="sldNum" sz="quarter" idx="22"/>
          </p:nvPr>
        </p:nvSpPr>
        <p:spPr/>
        <p:txBody>
          <a:bodyPr/>
          <a:lstStyle>
            <a:lvl1pPr eaLnBrk="0" hangingPunct="0">
              <a:defRPr/>
            </a:lvl1pPr>
          </a:lstStyle>
          <a:p>
            <a:fld id="{47CE02E0-2158-43C5-A2A0-BE9C15C8C6CF}" type="slidenum">
              <a:rPr lang="en-US" altLang="en-US"/>
              <a:pPr/>
              <a:t>‹#›</a:t>
            </a:fld>
            <a:endParaRPr lang="en-US" altLang="en-US"/>
          </a:p>
        </p:txBody>
      </p:sp>
    </p:spTree>
    <p:extLst>
      <p:ext uri="{BB962C8B-B14F-4D97-AF65-F5344CB8AC3E}">
        <p14:creationId xmlns:p14="http://schemas.microsoft.com/office/powerpoint/2010/main" val="41715661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sp>
        <p:nvSpPr>
          <p:cNvPr id="6" name="Content Placeholder 5"/>
          <p:cNvSpPr>
            <a:spLocks noGrp="1"/>
          </p:cNvSpPr>
          <p:nvPr>
            <p:ph sz="quarter" idx="18"/>
          </p:nvPr>
        </p:nvSpPr>
        <p:spPr>
          <a:xfrm>
            <a:off x="285750" y="1828801"/>
            <a:ext cx="4143375" cy="4689475"/>
          </a:xfrm>
        </p:spPr>
        <p:txBody>
          <a:bodyPr/>
          <a:lstStyle>
            <a:lvl1pPr>
              <a:defRPr sz="1800">
                <a:latin typeface="+mj-lt"/>
              </a:defRPr>
            </a:lvl1pPr>
            <a:lvl2pPr>
              <a:defRPr sz="1500">
                <a:latin typeface="+mn-lt"/>
              </a:defRPr>
            </a:lvl2pPr>
            <a:lvl3pPr>
              <a:defRPr sz="1200">
                <a:latin typeface="+mn-lt"/>
              </a:defRPr>
            </a:lvl3pPr>
          </a:lstStyle>
          <a:p>
            <a:pPr lvl="0"/>
            <a:r>
              <a:rPr lang="en-US"/>
              <a:t>Edit Master text styles</a:t>
            </a:r>
          </a:p>
          <a:p>
            <a:pPr lvl="1"/>
            <a:r>
              <a:rPr lang="en-US"/>
              <a:t>Second level</a:t>
            </a:r>
          </a:p>
          <a:p>
            <a:pPr lvl="2"/>
            <a:r>
              <a:rPr lang="en-US"/>
              <a:t>Third level</a:t>
            </a:r>
          </a:p>
        </p:txBody>
      </p:sp>
      <p:sp>
        <p:nvSpPr>
          <p:cNvPr id="11" name="Title 10"/>
          <p:cNvSpPr>
            <a:spLocks noGrp="1"/>
          </p:cNvSpPr>
          <p:nvPr>
            <p:ph type="title"/>
          </p:nvPr>
        </p:nvSpPr>
        <p:spPr>
          <a:xfrm>
            <a:off x="285750" y="380999"/>
            <a:ext cx="8572500" cy="990601"/>
          </a:xfrm>
        </p:spPr>
        <p:txBody>
          <a:bodyPr/>
          <a:lstStyle>
            <a:lvl1pPr>
              <a:defRPr>
                <a:latin typeface="+mj-lt"/>
              </a:defRPr>
            </a:lvl1pPr>
          </a:lstStyle>
          <a:p>
            <a:r>
              <a:rPr lang="en-US"/>
              <a:t>Click to edit Master title style</a:t>
            </a:r>
          </a:p>
        </p:txBody>
      </p:sp>
      <p:sp>
        <p:nvSpPr>
          <p:cNvPr id="8" name="Content Placeholder 5"/>
          <p:cNvSpPr>
            <a:spLocks noGrp="1"/>
          </p:cNvSpPr>
          <p:nvPr>
            <p:ph sz="quarter" idx="19"/>
          </p:nvPr>
        </p:nvSpPr>
        <p:spPr>
          <a:xfrm>
            <a:off x="4574286" y="1828801"/>
            <a:ext cx="4143375" cy="4689475"/>
          </a:xfrm>
        </p:spPr>
        <p:txBody>
          <a:bodyPr/>
          <a:lstStyle>
            <a:lvl1pPr>
              <a:defRPr sz="1800">
                <a:latin typeface="+mj-lt"/>
              </a:defRPr>
            </a:lvl1pPr>
            <a:lvl2pPr>
              <a:defRPr sz="1500">
                <a:latin typeface="+mn-lt"/>
              </a:defRPr>
            </a:lvl2pPr>
            <a:lvl3pPr>
              <a:defRPr sz="1200">
                <a:latin typeface="+mn-lt"/>
              </a:defRPr>
            </a:lvl3pPr>
          </a:lstStyle>
          <a:p>
            <a:pPr lvl="0"/>
            <a:r>
              <a:rPr lang="en-US"/>
              <a:t>Edit Master text styles</a:t>
            </a:r>
          </a:p>
          <a:p>
            <a:pPr lvl="1"/>
            <a:r>
              <a:rPr lang="en-US"/>
              <a:t>Second level</a:t>
            </a:r>
          </a:p>
          <a:p>
            <a:pPr lvl="2"/>
            <a:r>
              <a:rPr lang="en-US"/>
              <a:t>Third level</a:t>
            </a:r>
          </a:p>
        </p:txBody>
      </p:sp>
      <p:sp>
        <p:nvSpPr>
          <p:cNvPr id="5" name="Date Placeholder 1">
            <a:extLst>
              <a:ext uri="{FF2B5EF4-FFF2-40B4-BE49-F238E27FC236}">
                <a16:creationId xmlns:a16="http://schemas.microsoft.com/office/drawing/2014/main" id="{3996C9C1-7866-44FA-895E-A660BC703B59}"/>
              </a:ext>
            </a:extLst>
          </p:cNvPr>
          <p:cNvSpPr>
            <a:spLocks noGrp="1"/>
          </p:cNvSpPr>
          <p:nvPr>
            <p:ph type="dt" sz="half" idx="20"/>
          </p:nvPr>
        </p:nvSpPr>
        <p:spPr/>
        <p:txBody>
          <a:bodyPr/>
          <a:lstStyle>
            <a:lvl1pPr eaLnBrk="0" fontAlgn="base" hangingPunct="0">
              <a:spcBef>
                <a:spcPct val="0"/>
              </a:spcBef>
              <a:spcAft>
                <a:spcPct val="0"/>
              </a:spcAft>
              <a:defRPr>
                <a:latin typeface="+mn-lt"/>
              </a:defRPr>
            </a:lvl1pPr>
          </a:lstStyle>
          <a:p>
            <a:pPr>
              <a:defRPr/>
            </a:pPr>
            <a:r>
              <a:rPr lang="en-US"/>
              <a:t>Using the "Fixed" Date and time footer field to customize recurring text</a:t>
            </a:r>
          </a:p>
        </p:txBody>
      </p:sp>
      <p:sp>
        <p:nvSpPr>
          <p:cNvPr id="7" name="Footer Placeholder 6">
            <a:extLst>
              <a:ext uri="{FF2B5EF4-FFF2-40B4-BE49-F238E27FC236}">
                <a16:creationId xmlns:a16="http://schemas.microsoft.com/office/drawing/2014/main" id="{816FE4EF-D8CF-4939-A171-CB00085FA677}"/>
              </a:ext>
            </a:extLst>
          </p:cNvPr>
          <p:cNvSpPr>
            <a:spLocks noGrp="1"/>
          </p:cNvSpPr>
          <p:nvPr>
            <p:ph type="ftr" sz="quarter" idx="21"/>
          </p:nvPr>
        </p:nvSpPr>
        <p:spPr/>
        <p:txBody>
          <a:bodyPr/>
          <a:lstStyle>
            <a:lvl1pPr eaLnBrk="0" fontAlgn="base" hangingPunct="0">
              <a:spcBef>
                <a:spcPct val="0"/>
              </a:spcBef>
              <a:spcAft>
                <a:spcPct val="0"/>
              </a:spcAft>
              <a:defRPr>
                <a:latin typeface="+mn-lt"/>
              </a:defRPr>
            </a:lvl1pPr>
          </a:lstStyle>
          <a:p>
            <a:pPr>
              <a:defRPr/>
            </a:pPr>
            <a:r>
              <a:rPr lang="en-US"/>
              <a:t>Copyright © 2017 Accenture Security. All rights reserved.</a:t>
            </a:r>
          </a:p>
        </p:txBody>
      </p:sp>
      <p:sp>
        <p:nvSpPr>
          <p:cNvPr id="9" name="Slide Number Placeholder 9">
            <a:extLst>
              <a:ext uri="{FF2B5EF4-FFF2-40B4-BE49-F238E27FC236}">
                <a16:creationId xmlns:a16="http://schemas.microsoft.com/office/drawing/2014/main" id="{3BCDD680-4C52-4EBD-8675-63F03482873D}"/>
              </a:ext>
            </a:extLst>
          </p:cNvPr>
          <p:cNvSpPr>
            <a:spLocks noGrp="1"/>
          </p:cNvSpPr>
          <p:nvPr>
            <p:ph type="sldNum" sz="quarter" idx="22"/>
          </p:nvPr>
        </p:nvSpPr>
        <p:spPr/>
        <p:txBody>
          <a:bodyPr/>
          <a:lstStyle>
            <a:lvl1pPr eaLnBrk="0" hangingPunct="0">
              <a:defRPr/>
            </a:lvl1pPr>
          </a:lstStyle>
          <a:p>
            <a:fld id="{261CE05A-DFB4-451A-8138-ED9F12AA949A}" type="slidenum">
              <a:rPr lang="en-US" altLang="en-US"/>
              <a:pPr/>
              <a:t>‹#›</a:t>
            </a:fld>
            <a:endParaRPr lang="en-US" altLang="en-US"/>
          </a:p>
        </p:txBody>
      </p:sp>
    </p:spTree>
    <p:extLst>
      <p:ext uri="{BB962C8B-B14F-4D97-AF65-F5344CB8AC3E}">
        <p14:creationId xmlns:p14="http://schemas.microsoft.com/office/powerpoint/2010/main" val="6967602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9" name="Text Placeholder 7"/>
          <p:cNvSpPr>
            <a:spLocks noGrp="1"/>
          </p:cNvSpPr>
          <p:nvPr>
            <p:ph type="body" sz="quarter" idx="14"/>
          </p:nvPr>
        </p:nvSpPr>
        <p:spPr>
          <a:xfrm>
            <a:off x="285749" y="750278"/>
            <a:ext cx="8572502" cy="890955"/>
          </a:xfrm>
        </p:spPr>
        <p:txBody>
          <a:bodyPr/>
          <a:lstStyle>
            <a:lvl1pPr marL="0" indent="0">
              <a:lnSpc>
                <a:spcPct val="85000"/>
              </a:lnSpc>
              <a:spcBef>
                <a:spcPts val="0"/>
              </a:spcBef>
              <a:spcAft>
                <a:spcPts val="0"/>
              </a:spcAft>
              <a:defRPr sz="1500" b="1" cap="all" baseline="0">
                <a:latin typeface="+mj-lt"/>
              </a:defRPr>
            </a:lvl1pPr>
            <a:lvl2pPr marL="0" indent="0">
              <a:lnSpc>
                <a:spcPct val="90000"/>
              </a:lnSpc>
              <a:spcBef>
                <a:spcPts val="0"/>
              </a:spcBef>
              <a:spcAft>
                <a:spcPts val="0"/>
              </a:spcAft>
              <a:buNone/>
              <a:defRPr sz="1050" b="0" cap="all" baseline="0">
                <a:latin typeface="+mj-lt"/>
              </a:defRPr>
            </a:lvl2pPr>
            <a:lvl3pPr>
              <a:lnSpc>
                <a:spcPct val="75000"/>
              </a:lnSpc>
              <a:spcAft>
                <a:spcPts val="0"/>
              </a:spcAft>
              <a:defRPr sz="1800" cap="all" baseline="0">
                <a:latin typeface="+mj-lt"/>
              </a:defRPr>
            </a:lvl3pPr>
          </a:lstStyle>
          <a:p>
            <a:pPr lvl="0"/>
            <a:r>
              <a:rPr lang="en-US"/>
              <a:t>Click to edit Master text styles</a:t>
            </a:r>
          </a:p>
          <a:p>
            <a:pPr lvl="1"/>
            <a:r>
              <a:rPr lang="en-US"/>
              <a:t>Second level</a:t>
            </a:r>
          </a:p>
        </p:txBody>
      </p:sp>
      <p:sp>
        <p:nvSpPr>
          <p:cNvPr id="4" name="Title 3"/>
          <p:cNvSpPr>
            <a:spLocks noGrp="1"/>
          </p:cNvSpPr>
          <p:nvPr>
            <p:ph type="title"/>
          </p:nvPr>
        </p:nvSpPr>
        <p:spPr>
          <a:xfrm>
            <a:off x="285750" y="381000"/>
            <a:ext cx="8572501" cy="495300"/>
          </a:xfrm>
        </p:spPr>
        <p:txBody>
          <a:bodyPr/>
          <a:lstStyle>
            <a:lvl1pPr>
              <a:defRPr>
                <a:latin typeface="+mj-lt"/>
              </a:defRPr>
            </a:lvl1pPr>
          </a:lstStyle>
          <a:p>
            <a:r>
              <a:rPr lang="en-US"/>
              <a:t>Click to edit Master title style</a:t>
            </a:r>
          </a:p>
        </p:txBody>
      </p:sp>
      <p:sp>
        <p:nvSpPr>
          <p:cNvPr id="12" name="Content Placeholder 11"/>
          <p:cNvSpPr>
            <a:spLocks noGrp="1"/>
          </p:cNvSpPr>
          <p:nvPr>
            <p:ph sz="quarter" idx="18"/>
          </p:nvPr>
        </p:nvSpPr>
        <p:spPr>
          <a:xfrm>
            <a:off x="285750" y="1828801"/>
            <a:ext cx="6429375" cy="4689475"/>
          </a:xfrm>
        </p:spPr>
        <p:txBody>
          <a:bodyPr/>
          <a:lstStyle>
            <a:lvl1pPr>
              <a:defRPr>
                <a:latin typeface="+mj-lt"/>
              </a:defRPr>
            </a:lvl1pPr>
            <a:lvl2pPr>
              <a:defRPr>
                <a:latin typeface="+mn-lt"/>
              </a:defRPr>
            </a:lvl2pPr>
            <a:lvl3pPr>
              <a:defRPr>
                <a:latin typeface="+mn-lt"/>
              </a:defRPr>
            </a:lvl3pPr>
          </a:lstStyle>
          <a:p>
            <a:pPr lvl="0"/>
            <a:r>
              <a:rPr lang="en-US"/>
              <a:t>Edit Master text styles</a:t>
            </a:r>
          </a:p>
          <a:p>
            <a:pPr lvl="1"/>
            <a:r>
              <a:rPr lang="en-US"/>
              <a:t>Second level</a:t>
            </a:r>
          </a:p>
          <a:p>
            <a:pPr lvl="2"/>
            <a:r>
              <a:rPr lang="en-US"/>
              <a:t>Third level</a:t>
            </a:r>
          </a:p>
        </p:txBody>
      </p:sp>
      <p:sp>
        <p:nvSpPr>
          <p:cNvPr id="5" name="Date Placeholder 1">
            <a:extLst>
              <a:ext uri="{FF2B5EF4-FFF2-40B4-BE49-F238E27FC236}">
                <a16:creationId xmlns:a16="http://schemas.microsoft.com/office/drawing/2014/main" id="{821E7CB6-3B61-415E-87B2-30BCE69B17D5}"/>
              </a:ext>
            </a:extLst>
          </p:cNvPr>
          <p:cNvSpPr>
            <a:spLocks noGrp="1"/>
          </p:cNvSpPr>
          <p:nvPr>
            <p:ph type="dt" sz="half" idx="19"/>
          </p:nvPr>
        </p:nvSpPr>
        <p:spPr/>
        <p:txBody>
          <a:bodyPr/>
          <a:lstStyle>
            <a:lvl1pPr eaLnBrk="0" fontAlgn="base" hangingPunct="0">
              <a:spcBef>
                <a:spcPct val="0"/>
              </a:spcBef>
              <a:spcAft>
                <a:spcPct val="0"/>
              </a:spcAft>
              <a:defRPr>
                <a:latin typeface="+mn-lt"/>
              </a:defRPr>
            </a:lvl1pPr>
          </a:lstStyle>
          <a:p>
            <a:pPr>
              <a:defRPr/>
            </a:pPr>
            <a:r>
              <a:rPr lang="en-US"/>
              <a:t>Using the "Fixed" Date and time footer field to customize recurring text</a:t>
            </a:r>
          </a:p>
        </p:txBody>
      </p:sp>
      <p:sp>
        <p:nvSpPr>
          <p:cNvPr id="6" name="Footer Placeholder 6">
            <a:extLst>
              <a:ext uri="{FF2B5EF4-FFF2-40B4-BE49-F238E27FC236}">
                <a16:creationId xmlns:a16="http://schemas.microsoft.com/office/drawing/2014/main" id="{07A23B8B-E1E5-4B21-8BB2-CF7506755690}"/>
              </a:ext>
            </a:extLst>
          </p:cNvPr>
          <p:cNvSpPr>
            <a:spLocks noGrp="1"/>
          </p:cNvSpPr>
          <p:nvPr>
            <p:ph type="ftr" sz="quarter" idx="20"/>
          </p:nvPr>
        </p:nvSpPr>
        <p:spPr/>
        <p:txBody>
          <a:bodyPr/>
          <a:lstStyle>
            <a:lvl1pPr eaLnBrk="0" fontAlgn="base" hangingPunct="0">
              <a:spcBef>
                <a:spcPct val="0"/>
              </a:spcBef>
              <a:spcAft>
                <a:spcPct val="0"/>
              </a:spcAft>
              <a:defRPr>
                <a:latin typeface="+mn-lt"/>
              </a:defRPr>
            </a:lvl1pPr>
          </a:lstStyle>
          <a:p>
            <a:pPr>
              <a:defRPr/>
            </a:pPr>
            <a:r>
              <a:rPr lang="en-US"/>
              <a:t>Copyright © 2017 Accenture Security. All rights reserved.</a:t>
            </a:r>
          </a:p>
        </p:txBody>
      </p:sp>
      <p:sp>
        <p:nvSpPr>
          <p:cNvPr id="7" name="Slide Number Placeholder 9">
            <a:extLst>
              <a:ext uri="{FF2B5EF4-FFF2-40B4-BE49-F238E27FC236}">
                <a16:creationId xmlns:a16="http://schemas.microsoft.com/office/drawing/2014/main" id="{8CE44722-0B9D-4174-9109-CE7507C459C7}"/>
              </a:ext>
            </a:extLst>
          </p:cNvPr>
          <p:cNvSpPr>
            <a:spLocks noGrp="1"/>
          </p:cNvSpPr>
          <p:nvPr>
            <p:ph type="sldNum" sz="quarter" idx="21"/>
          </p:nvPr>
        </p:nvSpPr>
        <p:spPr/>
        <p:txBody>
          <a:bodyPr/>
          <a:lstStyle>
            <a:lvl1pPr eaLnBrk="0" hangingPunct="0">
              <a:defRPr/>
            </a:lvl1pPr>
          </a:lstStyle>
          <a:p>
            <a:fld id="{838E8541-CD6F-4BAB-9B24-972093320EF3}" type="slidenum">
              <a:rPr lang="en-US" altLang="en-US"/>
              <a:pPr/>
              <a:t>‹#›</a:t>
            </a:fld>
            <a:endParaRPr lang="en-US" altLang="en-US"/>
          </a:p>
        </p:txBody>
      </p:sp>
    </p:spTree>
    <p:extLst>
      <p:ext uri="{BB962C8B-B14F-4D97-AF65-F5344CB8AC3E}">
        <p14:creationId xmlns:p14="http://schemas.microsoft.com/office/powerpoint/2010/main" val="2597897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lvl1pPr>
              <a:defRPr>
                <a:latin typeface="+mj-lt"/>
              </a:defRPr>
            </a:lvl1pPr>
          </a:lstStyle>
          <a:p>
            <a:r>
              <a:rPr lang="en-US"/>
              <a:t>Click to edit Master title style</a:t>
            </a:r>
          </a:p>
        </p:txBody>
      </p:sp>
      <p:sp>
        <p:nvSpPr>
          <p:cNvPr id="3" name="Date Placeholder 1">
            <a:extLst>
              <a:ext uri="{FF2B5EF4-FFF2-40B4-BE49-F238E27FC236}">
                <a16:creationId xmlns:a16="http://schemas.microsoft.com/office/drawing/2014/main" id="{5E1918D5-A32A-438A-A751-DBF0E33A6989}"/>
              </a:ext>
            </a:extLst>
          </p:cNvPr>
          <p:cNvSpPr>
            <a:spLocks noGrp="1"/>
          </p:cNvSpPr>
          <p:nvPr>
            <p:ph type="dt" sz="half" idx="10"/>
          </p:nvPr>
        </p:nvSpPr>
        <p:spPr/>
        <p:txBody>
          <a:bodyPr/>
          <a:lstStyle>
            <a:lvl1pPr eaLnBrk="0" fontAlgn="base" hangingPunct="0">
              <a:spcBef>
                <a:spcPct val="0"/>
              </a:spcBef>
              <a:spcAft>
                <a:spcPct val="0"/>
              </a:spcAft>
              <a:defRPr>
                <a:latin typeface="+mn-lt"/>
              </a:defRPr>
            </a:lvl1pPr>
          </a:lstStyle>
          <a:p>
            <a:pPr>
              <a:defRPr/>
            </a:pPr>
            <a:r>
              <a:rPr lang="en-US"/>
              <a:t>Using the "Fixed" Date and time footer field to customize recurring text</a:t>
            </a:r>
          </a:p>
        </p:txBody>
      </p:sp>
      <p:sp>
        <p:nvSpPr>
          <p:cNvPr id="4" name="Footer Placeholder 6">
            <a:extLst>
              <a:ext uri="{FF2B5EF4-FFF2-40B4-BE49-F238E27FC236}">
                <a16:creationId xmlns:a16="http://schemas.microsoft.com/office/drawing/2014/main" id="{BED9B47B-07FF-4D39-BFB9-7C69C213974C}"/>
              </a:ext>
            </a:extLst>
          </p:cNvPr>
          <p:cNvSpPr>
            <a:spLocks noGrp="1"/>
          </p:cNvSpPr>
          <p:nvPr>
            <p:ph type="ftr" sz="quarter" idx="11"/>
          </p:nvPr>
        </p:nvSpPr>
        <p:spPr/>
        <p:txBody>
          <a:bodyPr/>
          <a:lstStyle>
            <a:lvl1pPr eaLnBrk="0" fontAlgn="base" hangingPunct="0">
              <a:spcBef>
                <a:spcPct val="0"/>
              </a:spcBef>
              <a:spcAft>
                <a:spcPct val="0"/>
              </a:spcAft>
              <a:defRPr>
                <a:latin typeface="+mn-lt"/>
              </a:defRPr>
            </a:lvl1pPr>
          </a:lstStyle>
          <a:p>
            <a:pPr>
              <a:defRPr/>
            </a:pPr>
            <a:r>
              <a:rPr lang="en-US"/>
              <a:t>Copyright © 2017 Accenture Security. All rights reserved.</a:t>
            </a:r>
          </a:p>
        </p:txBody>
      </p:sp>
      <p:sp>
        <p:nvSpPr>
          <p:cNvPr id="5" name="Slide Number Placeholder 9">
            <a:extLst>
              <a:ext uri="{FF2B5EF4-FFF2-40B4-BE49-F238E27FC236}">
                <a16:creationId xmlns:a16="http://schemas.microsoft.com/office/drawing/2014/main" id="{92FA7EBF-6774-4CE4-BE4C-5C565A2D623B}"/>
              </a:ext>
            </a:extLst>
          </p:cNvPr>
          <p:cNvSpPr>
            <a:spLocks noGrp="1"/>
          </p:cNvSpPr>
          <p:nvPr>
            <p:ph type="sldNum" sz="quarter" idx="12"/>
          </p:nvPr>
        </p:nvSpPr>
        <p:spPr/>
        <p:txBody>
          <a:bodyPr/>
          <a:lstStyle>
            <a:lvl1pPr eaLnBrk="0" hangingPunct="0">
              <a:defRPr/>
            </a:lvl1pPr>
          </a:lstStyle>
          <a:p>
            <a:fld id="{1C31374D-7CA8-4F0E-B922-A795155D74E6}" type="slidenum">
              <a:rPr lang="en-US" altLang="en-US"/>
              <a:pPr/>
              <a:t>‹#›</a:t>
            </a:fld>
            <a:endParaRPr lang="en-US" altLang="en-US"/>
          </a:p>
        </p:txBody>
      </p:sp>
    </p:spTree>
    <p:extLst>
      <p:ext uri="{BB962C8B-B14F-4D97-AF65-F5344CB8AC3E}">
        <p14:creationId xmlns:p14="http://schemas.microsoft.com/office/powerpoint/2010/main" val="37322162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Footers Only: Light">
    <p:spTree>
      <p:nvGrpSpPr>
        <p:cNvPr id="1" name=""/>
        <p:cNvGrpSpPr/>
        <p:nvPr/>
      </p:nvGrpSpPr>
      <p:grpSpPr>
        <a:xfrm>
          <a:off x="0" y="0"/>
          <a:ext cx="0" cy="0"/>
          <a:chOff x="0" y="0"/>
          <a:chExt cx="0" cy="0"/>
        </a:xfrm>
      </p:grpSpPr>
      <p:sp>
        <p:nvSpPr>
          <p:cNvPr id="2" name="Date Placeholder 4">
            <a:extLst>
              <a:ext uri="{FF2B5EF4-FFF2-40B4-BE49-F238E27FC236}">
                <a16:creationId xmlns:a16="http://schemas.microsoft.com/office/drawing/2014/main" id="{65D394AA-3546-4B76-B7FD-551F39FC0789}"/>
              </a:ext>
            </a:extLst>
          </p:cNvPr>
          <p:cNvSpPr>
            <a:spLocks noGrp="1"/>
          </p:cNvSpPr>
          <p:nvPr>
            <p:ph type="dt" sz="half" idx="10"/>
          </p:nvPr>
        </p:nvSpPr>
        <p:spPr/>
        <p:txBody>
          <a:bodyPr/>
          <a:lstStyle>
            <a:lvl1pPr eaLnBrk="0" fontAlgn="base" hangingPunct="0">
              <a:spcBef>
                <a:spcPct val="0"/>
              </a:spcBef>
              <a:spcAft>
                <a:spcPct val="0"/>
              </a:spcAft>
              <a:defRPr>
                <a:latin typeface="+mn-lt"/>
              </a:defRPr>
            </a:lvl1pPr>
          </a:lstStyle>
          <a:p>
            <a:pPr>
              <a:defRPr/>
            </a:pPr>
            <a:r>
              <a:rPr lang="en-US"/>
              <a:t>Using the "Fixed" Date and time footer field to customize recurring text</a:t>
            </a:r>
          </a:p>
        </p:txBody>
      </p:sp>
      <p:sp>
        <p:nvSpPr>
          <p:cNvPr id="3" name="Footer Placeholder 5">
            <a:extLst>
              <a:ext uri="{FF2B5EF4-FFF2-40B4-BE49-F238E27FC236}">
                <a16:creationId xmlns:a16="http://schemas.microsoft.com/office/drawing/2014/main" id="{EE9BB10D-0FA1-47A4-BE8C-E21747EAC361}"/>
              </a:ext>
            </a:extLst>
          </p:cNvPr>
          <p:cNvSpPr>
            <a:spLocks noGrp="1"/>
          </p:cNvSpPr>
          <p:nvPr>
            <p:ph type="ftr" sz="quarter" idx="11"/>
          </p:nvPr>
        </p:nvSpPr>
        <p:spPr/>
        <p:txBody>
          <a:bodyPr/>
          <a:lstStyle>
            <a:lvl1pPr eaLnBrk="0" fontAlgn="base" hangingPunct="0">
              <a:spcBef>
                <a:spcPct val="0"/>
              </a:spcBef>
              <a:spcAft>
                <a:spcPct val="0"/>
              </a:spcAft>
              <a:defRPr>
                <a:latin typeface="+mn-lt"/>
              </a:defRPr>
            </a:lvl1pPr>
          </a:lstStyle>
          <a:p>
            <a:pPr>
              <a:defRPr/>
            </a:pPr>
            <a:r>
              <a:rPr lang="en-US"/>
              <a:t>Copyright © 2017 Accenture Security. All rights reserved.</a:t>
            </a:r>
          </a:p>
        </p:txBody>
      </p:sp>
      <p:sp>
        <p:nvSpPr>
          <p:cNvPr id="4" name="Slide Number Placeholder 6">
            <a:extLst>
              <a:ext uri="{FF2B5EF4-FFF2-40B4-BE49-F238E27FC236}">
                <a16:creationId xmlns:a16="http://schemas.microsoft.com/office/drawing/2014/main" id="{F09C69DB-5379-4670-9354-B8AF70F299FE}"/>
              </a:ext>
            </a:extLst>
          </p:cNvPr>
          <p:cNvSpPr>
            <a:spLocks noGrp="1"/>
          </p:cNvSpPr>
          <p:nvPr>
            <p:ph type="sldNum" sz="quarter" idx="12"/>
          </p:nvPr>
        </p:nvSpPr>
        <p:spPr/>
        <p:txBody>
          <a:bodyPr/>
          <a:lstStyle>
            <a:lvl1pPr eaLnBrk="0" hangingPunct="0">
              <a:defRPr/>
            </a:lvl1pPr>
          </a:lstStyle>
          <a:p>
            <a:fld id="{AE9D33E7-B960-47E6-B4BC-4BC57C8CE1DC}" type="slidenum">
              <a:rPr lang="en-US" altLang="en-US"/>
              <a:pPr/>
              <a:t>‹#›</a:t>
            </a:fld>
            <a:endParaRPr lang="en-US" altLang="en-US"/>
          </a:p>
        </p:txBody>
      </p:sp>
    </p:spTree>
    <p:extLst>
      <p:ext uri="{BB962C8B-B14F-4D97-AF65-F5344CB8AC3E}">
        <p14:creationId xmlns:p14="http://schemas.microsoft.com/office/powerpoint/2010/main" val="31706250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Footers Only: Dark">
    <p:bg>
      <p:bgPr>
        <a:gradFill rotWithShape="0">
          <a:gsLst>
            <a:gs pos="0">
              <a:srgbClr val="000088"/>
            </a:gs>
            <a:gs pos="92999">
              <a:srgbClr val="7E00FF"/>
            </a:gs>
            <a:gs pos="100000">
              <a:srgbClr val="7E00FF"/>
            </a:gs>
          </a:gsLst>
          <a:lin ang="1800000"/>
        </a:gradFill>
        <a:effectLst/>
      </p:bgPr>
    </p:bg>
    <p:spTree>
      <p:nvGrpSpPr>
        <p:cNvPr id="1" name=""/>
        <p:cNvGrpSpPr/>
        <p:nvPr/>
      </p:nvGrpSpPr>
      <p:grpSpPr>
        <a:xfrm>
          <a:off x="0" y="0"/>
          <a:ext cx="0" cy="0"/>
          <a:chOff x="0" y="0"/>
          <a:chExt cx="0" cy="0"/>
        </a:xfrm>
      </p:grpSpPr>
      <p:sp>
        <p:nvSpPr>
          <p:cNvPr id="2" name="Date Placeholder 4">
            <a:extLst>
              <a:ext uri="{FF2B5EF4-FFF2-40B4-BE49-F238E27FC236}">
                <a16:creationId xmlns:a16="http://schemas.microsoft.com/office/drawing/2014/main" id="{F891E69A-C8AD-4782-A084-07F760E0E789}"/>
              </a:ext>
            </a:extLst>
          </p:cNvPr>
          <p:cNvSpPr>
            <a:spLocks noGrp="1"/>
          </p:cNvSpPr>
          <p:nvPr>
            <p:ph type="dt" sz="half" idx="10"/>
          </p:nvPr>
        </p:nvSpPr>
        <p:spPr/>
        <p:txBody>
          <a:bodyPr/>
          <a:lstStyle>
            <a:lvl1pPr eaLnBrk="0" fontAlgn="base" hangingPunct="0">
              <a:spcBef>
                <a:spcPct val="0"/>
              </a:spcBef>
              <a:spcAft>
                <a:spcPct val="0"/>
              </a:spcAft>
              <a:defRPr>
                <a:solidFill>
                  <a:prstClr val="white"/>
                </a:solidFill>
                <a:latin typeface="+mn-lt"/>
              </a:defRPr>
            </a:lvl1pPr>
          </a:lstStyle>
          <a:p>
            <a:pPr>
              <a:defRPr/>
            </a:pPr>
            <a:r>
              <a:rPr lang="en-US"/>
              <a:t>Using the "Fixed" Date and time footer field to customize recurring text</a:t>
            </a:r>
          </a:p>
        </p:txBody>
      </p:sp>
      <p:sp>
        <p:nvSpPr>
          <p:cNvPr id="3" name="Footer Placeholder 5">
            <a:extLst>
              <a:ext uri="{FF2B5EF4-FFF2-40B4-BE49-F238E27FC236}">
                <a16:creationId xmlns:a16="http://schemas.microsoft.com/office/drawing/2014/main" id="{AB5B9B36-158D-490A-A53B-BF763318B99B}"/>
              </a:ext>
            </a:extLst>
          </p:cNvPr>
          <p:cNvSpPr>
            <a:spLocks noGrp="1"/>
          </p:cNvSpPr>
          <p:nvPr>
            <p:ph type="ftr" sz="quarter" idx="11"/>
          </p:nvPr>
        </p:nvSpPr>
        <p:spPr/>
        <p:txBody>
          <a:bodyPr/>
          <a:lstStyle>
            <a:lvl1pPr eaLnBrk="0" fontAlgn="base" hangingPunct="0">
              <a:spcBef>
                <a:spcPct val="0"/>
              </a:spcBef>
              <a:spcAft>
                <a:spcPct val="0"/>
              </a:spcAft>
              <a:defRPr>
                <a:solidFill>
                  <a:prstClr val="white"/>
                </a:solidFill>
                <a:latin typeface="+mn-lt"/>
              </a:defRPr>
            </a:lvl1pPr>
          </a:lstStyle>
          <a:p>
            <a:pPr>
              <a:defRPr/>
            </a:pPr>
            <a:r>
              <a:rPr lang="en-US"/>
              <a:t>Copyright © 2017 Accenture Security. All rights reserved.</a:t>
            </a:r>
          </a:p>
        </p:txBody>
      </p:sp>
      <p:sp>
        <p:nvSpPr>
          <p:cNvPr id="4" name="Slide Number Placeholder 6">
            <a:extLst>
              <a:ext uri="{FF2B5EF4-FFF2-40B4-BE49-F238E27FC236}">
                <a16:creationId xmlns:a16="http://schemas.microsoft.com/office/drawing/2014/main" id="{3118210A-E526-40C5-BBA6-4ED2E63453EE}"/>
              </a:ext>
            </a:extLst>
          </p:cNvPr>
          <p:cNvSpPr>
            <a:spLocks noGrp="1"/>
          </p:cNvSpPr>
          <p:nvPr>
            <p:ph type="sldNum" sz="quarter" idx="12"/>
          </p:nvPr>
        </p:nvSpPr>
        <p:spPr/>
        <p:txBody>
          <a:bodyPr/>
          <a:lstStyle>
            <a:lvl1pPr eaLnBrk="0" hangingPunct="0">
              <a:defRPr>
                <a:solidFill>
                  <a:srgbClr val="FFFFFF"/>
                </a:solidFill>
              </a:defRPr>
            </a:lvl1pPr>
          </a:lstStyle>
          <a:p>
            <a:fld id="{36D59907-47F7-4CB0-8CB8-A56D3DC3AAAD}" type="slidenum">
              <a:rPr lang="en-US" altLang="en-US"/>
              <a:pPr/>
              <a:t>‹#›</a:t>
            </a:fld>
            <a:endParaRPr lang="en-US" altLang="en-US"/>
          </a:p>
        </p:txBody>
      </p:sp>
    </p:spTree>
    <p:extLst>
      <p:ext uri="{BB962C8B-B14F-4D97-AF65-F5344CB8AC3E}">
        <p14:creationId xmlns:p14="http://schemas.microsoft.com/office/powerpoint/2010/main" val="3259716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3324810872"/>
      </p:ext>
    </p:extLst>
  </p:cSld>
  <p:clrMapOvr>
    <a:masterClrMapping/>
  </p:clrMapOvr>
  <p:transition>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623888" y="1709738"/>
            <a:ext cx="78867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i-FI"/>
              <a:t>Muokkaa tekstin perustyylejä napsauttamalla</a:t>
            </a:r>
          </a:p>
        </p:txBody>
      </p:sp>
    </p:spTree>
    <p:extLst>
      <p:ext uri="{BB962C8B-B14F-4D97-AF65-F5344CB8AC3E}">
        <p14:creationId xmlns:p14="http://schemas.microsoft.com/office/powerpoint/2010/main" val="2435714151"/>
      </p:ext>
    </p:extLst>
  </p:cSld>
  <p:clrMapOvr>
    <a:masterClrMapping/>
  </p:clrMapOvr>
  <p:transition>
    <p:cover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434975" y="1728788"/>
            <a:ext cx="4062413" cy="430847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4649788" y="1728788"/>
            <a:ext cx="4064000" cy="4308475"/>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2625879026"/>
      </p:ext>
    </p:extLst>
  </p:cSld>
  <p:clrMapOvr>
    <a:masterClrMapping/>
  </p:clrMapOvr>
  <p:transition>
    <p:cover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630238" y="365125"/>
            <a:ext cx="7886700" cy="1325563"/>
          </a:xfrm>
        </p:spPr>
        <p:txBody>
          <a:bodyPr/>
          <a:lstStyle/>
          <a:p>
            <a:r>
              <a:rPr lang="fi-FI"/>
              <a:t>Muokkaa perustyyl. napsautt.</a:t>
            </a:r>
          </a:p>
        </p:txBody>
      </p:sp>
      <p:sp>
        <p:nvSpPr>
          <p:cNvPr id="3" name="Tekstin paikkamerkki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630238" y="2505075"/>
            <a:ext cx="386873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4629150" y="2505075"/>
            <a:ext cx="38877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Tree>
    <p:extLst>
      <p:ext uri="{BB962C8B-B14F-4D97-AF65-F5344CB8AC3E}">
        <p14:creationId xmlns:p14="http://schemas.microsoft.com/office/powerpoint/2010/main" val="3799568196"/>
      </p:ext>
    </p:extLst>
  </p:cSld>
  <p:clrMapOvr>
    <a:masterClrMapping/>
  </p:clrMapOvr>
  <p:transition>
    <p:cover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Tree>
    <p:extLst>
      <p:ext uri="{BB962C8B-B14F-4D97-AF65-F5344CB8AC3E}">
        <p14:creationId xmlns:p14="http://schemas.microsoft.com/office/powerpoint/2010/main" val="378453402"/>
      </p:ext>
    </p:extLst>
  </p:cSld>
  <p:clrMapOvr>
    <a:masterClrMapping/>
  </p:clrMapOvr>
  <p:transition>
    <p:cover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1940585"/>
      </p:ext>
    </p:extLst>
  </p:cSld>
  <p:clrMapOvr>
    <a:masterClrMapping/>
  </p:clrMapOvr>
  <p:transition>
    <p:cover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630238" y="457200"/>
            <a:ext cx="2949575"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Tree>
    <p:extLst>
      <p:ext uri="{BB962C8B-B14F-4D97-AF65-F5344CB8AC3E}">
        <p14:creationId xmlns:p14="http://schemas.microsoft.com/office/powerpoint/2010/main" val="3042812368"/>
      </p:ext>
    </p:extLst>
  </p:cSld>
  <p:clrMapOvr>
    <a:masterClrMapping/>
  </p:clrMapOvr>
  <p:transition>
    <p:cover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630238" y="457200"/>
            <a:ext cx="2949575"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i-FI" noProof="0"/>
          </a:p>
        </p:txBody>
      </p:sp>
      <p:sp>
        <p:nvSpPr>
          <p:cNvPr id="4" name="Tekstin paikkamerkki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Tree>
    <p:extLst>
      <p:ext uri="{BB962C8B-B14F-4D97-AF65-F5344CB8AC3E}">
        <p14:creationId xmlns:p14="http://schemas.microsoft.com/office/powerpoint/2010/main" val="3415602971"/>
      </p:ext>
    </p:extLst>
  </p:cSld>
  <p:clrMapOvr>
    <a:masterClrMapping/>
  </p:clrMapOvr>
  <p:transition>
    <p:cover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8EDA7B2-F823-464D-9E85-D927398956F8}"/>
              </a:ext>
            </a:extLst>
          </p:cNvPr>
          <p:cNvSpPr>
            <a:spLocks noChangeArrowheads="1"/>
          </p:cNvSpPr>
          <p:nvPr/>
        </p:nvSpPr>
        <p:spPr bwMode="auto">
          <a:xfrm>
            <a:off x="153988" y="6200775"/>
            <a:ext cx="8831262" cy="48418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endParaRPr lang="fi-FI" altLang="fi-FI">
              <a:solidFill>
                <a:srgbClr val="000000"/>
              </a:solidFill>
            </a:endParaRPr>
          </a:p>
        </p:txBody>
      </p:sp>
      <p:sp>
        <p:nvSpPr>
          <p:cNvPr id="1027" name="Rectangle 3">
            <a:extLst>
              <a:ext uri="{FF2B5EF4-FFF2-40B4-BE49-F238E27FC236}">
                <a16:creationId xmlns:a16="http://schemas.microsoft.com/office/drawing/2014/main" id="{21D76D97-9577-45B3-A68D-041717982254}"/>
              </a:ext>
            </a:extLst>
          </p:cNvPr>
          <p:cNvSpPr>
            <a:spLocks noGrp="1" noChangeArrowheads="1"/>
          </p:cNvSpPr>
          <p:nvPr>
            <p:ph type="title"/>
          </p:nvPr>
        </p:nvSpPr>
        <p:spPr bwMode="auto">
          <a:xfrm>
            <a:off x="473075" y="209550"/>
            <a:ext cx="6588125" cy="1243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fi-FI" altLang="fi-FI"/>
              <a:t>Muokkaa perustyyl. napsautt.</a:t>
            </a:r>
          </a:p>
        </p:txBody>
      </p:sp>
      <p:sp>
        <p:nvSpPr>
          <p:cNvPr id="1028" name="Rectangle 4">
            <a:extLst>
              <a:ext uri="{FF2B5EF4-FFF2-40B4-BE49-F238E27FC236}">
                <a16:creationId xmlns:a16="http://schemas.microsoft.com/office/drawing/2014/main" id="{629F038D-7BAC-4941-B92A-E1B60F4E6ACE}"/>
              </a:ext>
            </a:extLst>
          </p:cNvPr>
          <p:cNvSpPr>
            <a:spLocks noGrp="1" noChangeArrowheads="1"/>
          </p:cNvSpPr>
          <p:nvPr>
            <p:ph type="body" idx="1"/>
          </p:nvPr>
        </p:nvSpPr>
        <p:spPr bwMode="auto">
          <a:xfrm>
            <a:off x="434975" y="1728788"/>
            <a:ext cx="8278813" cy="430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20" tIns="45609" rIns="91220" bIns="45609" numCol="1" anchor="t" anchorCtr="0" compatLnSpc="1">
            <a:prstTxWarp prst="textNoShape">
              <a:avLst/>
            </a:prstTxWarp>
          </a:bodyPr>
          <a:lstStyle/>
          <a:p>
            <a:pPr lvl="0"/>
            <a:r>
              <a:rPr lang="fi-FI" altLang="fi-FI"/>
              <a:t>Muokkaa tekstin perustyylejä napsauttamalla</a:t>
            </a:r>
          </a:p>
          <a:p>
            <a:pPr lvl="1"/>
            <a:r>
              <a:rPr lang="fi-FI" altLang="fi-FI"/>
              <a:t>toinen taso</a:t>
            </a:r>
          </a:p>
          <a:p>
            <a:pPr lvl="2"/>
            <a:r>
              <a:rPr lang="fi-FI" altLang="fi-FI"/>
              <a:t>kolmas taso</a:t>
            </a:r>
          </a:p>
          <a:p>
            <a:pPr lvl="3"/>
            <a:r>
              <a:rPr lang="fi-FI" altLang="fi-FI"/>
              <a:t>neljäs taso</a:t>
            </a:r>
          </a:p>
          <a:p>
            <a:pPr lvl="4"/>
            <a:r>
              <a:rPr lang="fi-FI" altLang="fi-FI"/>
              <a:t>viides taso</a:t>
            </a:r>
          </a:p>
        </p:txBody>
      </p:sp>
      <p:sp>
        <p:nvSpPr>
          <p:cNvPr id="4101" name="Text Box 5">
            <a:extLst>
              <a:ext uri="{FF2B5EF4-FFF2-40B4-BE49-F238E27FC236}">
                <a16:creationId xmlns:a16="http://schemas.microsoft.com/office/drawing/2014/main" id="{0A92DB75-7CD6-4091-9B52-FA81F5683751}"/>
              </a:ext>
            </a:extLst>
          </p:cNvPr>
          <p:cNvSpPr txBox="1">
            <a:spLocks noChangeArrowheads="1"/>
          </p:cNvSpPr>
          <p:nvPr/>
        </p:nvSpPr>
        <p:spPr bwMode="auto">
          <a:xfrm>
            <a:off x="569913" y="6288088"/>
            <a:ext cx="1519237" cy="30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220" tIns="45609" rIns="91220" bIns="45609">
            <a:spAutoFit/>
          </a:bodyPr>
          <a:lstStyle>
            <a:lvl1pPr defTabSz="912813">
              <a:defRPr>
                <a:solidFill>
                  <a:schemeClr val="tx1"/>
                </a:solidFill>
                <a:latin typeface="Arial" panose="020B0604020202020204" pitchFamily="34" charset="0"/>
              </a:defRPr>
            </a:lvl1pPr>
            <a:lvl2pPr marL="455613" defTabSz="912813">
              <a:defRPr>
                <a:solidFill>
                  <a:schemeClr val="tx1"/>
                </a:solidFill>
                <a:latin typeface="Arial" panose="020B0604020202020204" pitchFamily="34" charset="0"/>
              </a:defRPr>
            </a:lvl2pPr>
            <a:lvl3pPr marL="912813" defTabSz="912813">
              <a:defRPr>
                <a:solidFill>
                  <a:schemeClr val="tx1"/>
                </a:solidFill>
                <a:latin typeface="Arial" panose="020B0604020202020204" pitchFamily="34" charset="0"/>
              </a:defRPr>
            </a:lvl3pPr>
            <a:lvl4pPr marL="1368425" defTabSz="912813">
              <a:defRPr>
                <a:solidFill>
                  <a:schemeClr val="tx1"/>
                </a:solidFill>
                <a:latin typeface="Arial" panose="020B0604020202020204" pitchFamily="34" charset="0"/>
              </a:defRPr>
            </a:lvl4pPr>
            <a:lvl5pPr marL="1825625" defTabSz="912813">
              <a:defRPr>
                <a:solidFill>
                  <a:schemeClr val="tx1"/>
                </a:solidFill>
                <a:latin typeface="Arial" panose="020B0604020202020204" pitchFamily="34" charset="0"/>
              </a:defRPr>
            </a:lvl5pPr>
            <a:lvl6pPr marL="2282825" defTabSz="912813" fontAlgn="base">
              <a:spcBef>
                <a:spcPct val="0"/>
              </a:spcBef>
              <a:spcAft>
                <a:spcPct val="0"/>
              </a:spcAft>
              <a:defRPr>
                <a:solidFill>
                  <a:schemeClr val="tx1"/>
                </a:solidFill>
                <a:latin typeface="Arial" panose="020B0604020202020204" pitchFamily="34" charset="0"/>
              </a:defRPr>
            </a:lvl6pPr>
            <a:lvl7pPr marL="2740025" defTabSz="912813" fontAlgn="base">
              <a:spcBef>
                <a:spcPct val="0"/>
              </a:spcBef>
              <a:spcAft>
                <a:spcPct val="0"/>
              </a:spcAft>
              <a:defRPr>
                <a:solidFill>
                  <a:schemeClr val="tx1"/>
                </a:solidFill>
                <a:latin typeface="Arial" panose="020B0604020202020204" pitchFamily="34" charset="0"/>
              </a:defRPr>
            </a:lvl7pPr>
            <a:lvl8pPr marL="3197225" defTabSz="912813" fontAlgn="base">
              <a:spcBef>
                <a:spcPct val="0"/>
              </a:spcBef>
              <a:spcAft>
                <a:spcPct val="0"/>
              </a:spcAft>
              <a:defRPr>
                <a:solidFill>
                  <a:schemeClr val="tx1"/>
                </a:solidFill>
                <a:latin typeface="Arial" panose="020B0604020202020204" pitchFamily="34" charset="0"/>
              </a:defRPr>
            </a:lvl8pPr>
            <a:lvl9pPr marL="3654425" defTabSz="912813" fontAlgn="base">
              <a:spcBef>
                <a:spcPct val="0"/>
              </a:spcBef>
              <a:spcAft>
                <a:spcPct val="0"/>
              </a:spcAft>
              <a:defRPr>
                <a:solidFill>
                  <a:schemeClr val="tx1"/>
                </a:solidFill>
                <a:latin typeface="Arial" panose="020B0604020202020204" pitchFamily="34" charset="0"/>
              </a:defRPr>
            </a:lvl9pPr>
          </a:lstStyle>
          <a:p>
            <a:pPr eaLnBrk="1" hangingPunct="1">
              <a:defRPr/>
            </a:pPr>
            <a:r>
              <a:rPr lang="fi-FI" altLang="fi-FI" sz="1400" b="1">
                <a:solidFill>
                  <a:srgbClr val="FFFFFF"/>
                </a:solidFill>
                <a:latin typeface="Verdana" panose="020B0604030504040204" pitchFamily="34" charset="0"/>
              </a:rPr>
              <a:t>SPR projektit</a:t>
            </a:r>
          </a:p>
        </p:txBody>
      </p:sp>
      <p:pic>
        <p:nvPicPr>
          <p:cNvPr id="1030" name="Picture 7" descr="pr_rk_col">
            <a:extLst>
              <a:ext uri="{FF2B5EF4-FFF2-40B4-BE49-F238E27FC236}">
                <a16:creationId xmlns:a16="http://schemas.microsoft.com/office/drawing/2014/main" id="{C8D67C13-CC03-4286-B82A-C8C79B1576E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456488" y="471488"/>
            <a:ext cx="153352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43" r:id="rId1"/>
    <p:sldLayoutId id="2147484333" r:id="rId2"/>
    <p:sldLayoutId id="2147484334" r:id="rId3"/>
    <p:sldLayoutId id="2147484335" r:id="rId4"/>
    <p:sldLayoutId id="2147484336" r:id="rId5"/>
    <p:sldLayoutId id="2147484337" r:id="rId6"/>
    <p:sldLayoutId id="2147484338" r:id="rId7"/>
    <p:sldLayoutId id="2147484339" r:id="rId8"/>
    <p:sldLayoutId id="2147484340" r:id="rId9"/>
    <p:sldLayoutId id="2147484341" r:id="rId10"/>
    <p:sldLayoutId id="2147484342" r:id="rId11"/>
  </p:sldLayoutIdLst>
  <p:transition>
    <p:cover dir="r"/>
  </p:transition>
  <p:txStyles>
    <p:titleStyle>
      <a:lvl1pPr algn="l" defTabSz="912813" rtl="0" eaLnBrk="0" fontAlgn="base" hangingPunct="0">
        <a:spcBef>
          <a:spcPct val="0"/>
        </a:spcBef>
        <a:spcAft>
          <a:spcPct val="0"/>
        </a:spcAft>
        <a:defRPr sz="2800" kern="1200">
          <a:solidFill>
            <a:schemeClr val="tx2"/>
          </a:solidFill>
          <a:latin typeface="+mj-lt"/>
          <a:ea typeface="+mj-ea"/>
          <a:cs typeface="+mj-cs"/>
        </a:defRPr>
      </a:lvl1pPr>
      <a:lvl2pPr algn="l" defTabSz="912813" rtl="0" eaLnBrk="0" fontAlgn="base" hangingPunct="0">
        <a:spcBef>
          <a:spcPct val="0"/>
        </a:spcBef>
        <a:spcAft>
          <a:spcPct val="0"/>
        </a:spcAft>
        <a:defRPr sz="2800">
          <a:solidFill>
            <a:schemeClr val="tx2"/>
          </a:solidFill>
          <a:latin typeface="Verdana" panose="020B0604030504040204" pitchFamily="34" charset="0"/>
        </a:defRPr>
      </a:lvl2pPr>
      <a:lvl3pPr algn="l" defTabSz="912813" rtl="0" eaLnBrk="0" fontAlgn="base" hangingPunct="0">
        <a:spcBef>
          <a:spcPct val="0"/>
        </a:spcBef>
        <a:spcAft>
          <a:spcPct val="0"/>
        </a:spcAft>
        <a:defRPr sz="2800">
          <a:solidFill>
            <a:schemeClr val="tx2"/>
          </a:solidFill>
          <a:latin typeface="Verdana" panose="020B0604030504040204" pitchFamily="34" charset="0"/>
        </a:defRPr>
      </a:lvl3pPr>
      <a:lvl4pPr algn="l" defTabSz="912813" rtl="0" eaLnBrk="0" fontAlgn="base" hangingPunct="0">
        <a:spcBef>
          <a:spcPct val="0"/>
        </a:spcBef>
        <a:spcAft>
          <a:spcPct val="0"/>
        </a:spcAft>
        <a:defRPr sz="2800">
          <a:solidFill>
            <a:schemeClr val="tx2"/>
          </a:solidFill>
          <a:latin typeface="Verdana" panose="020B0604030504040204" pitchFamily="34" charset="0"/>
        </a:defRPr>
      </a:lvl4pPr>
      <a:lvl5pPr algn="l" defTabSz="912813" rtl="0" eaLnBrk="0" fontAlgn="base" hangingPunct="0">
        <a:spcBef>
          <a:spcPct val="0"/>
        </a:spcBef>
        <a:spcAft>
          <a:spcPct val="0"/>
        </a:spcAft>
        <a:defRPr sz="2800">
          <a:solidFill>
            <a:schemeClr val="tx2"/>
          </a:solidFill>
          <a:latin typeface="Verdana" panose="020B0604030504040204" pitchFamily="34" charset="0"/>
        </a:defRPr>
      </a:lvl5pPr>
      <a:lvl6pPr marL="457200" algn="l" defTabSz="912813" rtl="0" fontAlgn="base">
        <a:spcBef>
          <a:spcPct val="0"/>
        </a:spcBef>
        <a:spcAft>
          <a:spcPct val="0"/>
        </a:spcAft>
        <a:defRPr sz="2800">
          <a:solidFill>
            <a:schemeClr val="tx2"/>
          </a:solidFill>
          <a:latin typeface="Verdana" panose="020B0604030504040204" pitchFamily="34" charset="0"/>
        </a:defRPr>
      </a:lvl6pPr>
      <a:lvl7pPr marL="914400" algn="l" defTabSz="912813" rtl="0" fontAlgn="base">
        <a:spcBef>
          <a:spcPct val="0"/>
        </a:spcBef>
        <a:spcAft>
          <a:spcPct val="0"/>
        </a:spcAft>
        <a:defRPr sz="2800">
          <a:solidFill>
            <a:schemeClr val="tx2"/>
          </a:solidFill>
          <a:latin typeface="Verdana" panose="020B0604030504040204" pitchFamily="34" charset="0"/>
        </a:defRPr>
      </a:lvl7pPr>
      <a:lvl8pPr marL="1371600" algn="l" defTabSz="912813" rtl="0" fontAlgn="base">
        <a:spcBef>
          <a:spcPct val="0"/>
        </a:spcBef>
        <a:spcAft>
          <a:spcPct val="0"/>
        </a:spcAft>
        <a:defRPr sz="2800">
          <a:solidFill>
            <a:schemeClr val="tx2"/>
          </a:solidFill>
          <a:latin typeface="Verdana" panose="020B0604030504040204" pitchFamily="34" charset="0"/>
        </a:defRPr>
      </a:lvl8pPr>
      <a:lvl9pPr marL="1828800" algn="l" defTabSz="912813" rtl="0" fontAlgn="base">
        <a:spcBef>
          <a:spcPct val="0"/>
        </a:spcBef>
        <a:spcAft>
          <a:spcPct val="0"/>
        </a:spcAft>
        <a:defRPr sz="2800">
          <a:solidFill>
            <a:schemeClr val="tx2"/>
          </a:solidFill>
          <a:latin typeface="Verdana" panose="020B0604030504040204" pitchFamily="34" charset="0"/>
        </a:defRPr>
      </a:lvl9pPr>
    </p:titleStyle>
    <p:bodyStyle>
      <a:lvl1pPr marL="341313" indent="-341313" algn="l" defTabSz="912813" rtl="0" eaLnBrk="0" fontAlgn="base" hangingPunct="0">
        <a:spcBef>
          <a:spcPct val="20000"/>
        </a:spcBef>
        <a:spcAft>
          <a:spcPct val="0"/>
        </a:spcAft>
        <a:buClr>
          <a:schemeClr val="accent2"/>
        </a:buClr>
        <a:buFont typeface="Times" panose="02020603050405020304" pitchFamily="18" charset="0"/>
        <a:buChar char="•"/>
        <a:defRPr sz="2500" kern="1200">
          <a:solidFill>
            <a:schemeClr val="tx1"/>
          </a:solidFill>
          <a:latin typeface="+mn-lt"/>
          <a:ea typeface="+mn-ea"/>
          <a:cs typeface="+mn-cs"/>
        </a:defRPr>
      </a:lvl1pPr>
      <a:lvl2pPr marL="742950" indent="-287338" algn="l" defTabSz="912813" rtl="0" eaLnBrk="0" fontAlgn="base" hangingPunct="0">
        <a:spcBef>
          <a:spcPct val="20000"/>
        </a:spcBef>
        <a:spcAft>
          <a:spcPct val="0"/>
        </a:spcAft>
        <a:buClr>
          <a:schemeClr val="accent2"/>
        </a:buClr>
        <a:buFont typeface="Times" panose="02020603050405020304" pitchFamily="18" charset="0"/>
        <a:buChar char="•"/>
        <a:defRPr sz="2100" kern="1200">
          <a:solidFill>
            <a:schemeClr val="tx1"/>
          </a:solidFill>
          <a:latin typeface="+mn-lt"/>
          <a:ea typeface="+mn-ea"/>
          <a:cs typeface="+mn-cs"/>
        </a:defRPr>
      </a:lvl2pPr>
      <a:lvl3pPr marL="1141413" indent="-228600" algn="l" defTabSz="912813" rtl="0" eaLnBrk="0" fontAlgn="base" hangingPunct="0">
        <a:spcBef>
          <a:spcPct val="20000"/>
        </a:spcBef>
        <a:spcAft>
          <a:spcPct val="0"/>
        </a:spcAft>
        <a:buClr>
          <a:schemeClr val="accent2"/>
        </a:buClr>
        <a:buFont typeface="Times" panose="02020603050405020304" pitchFamily="18" charset="0"/>
        <a:buChar char="•"/>
        <a:defRPr kern="1200">
          <a:solidFill>
            <a:schemeClr val="tx1"/>
          </a:solidFill>
          <a:latin typeface="+mn-lt"/>
          <a:ea typeface="+mn-ea"/>
          <a:cs typeface="+mn-cs"/>
        </a:defRPr>
      </a:lvl3pPr>
      <a:lvl4pPr marL="1595438" indent="-227013" algn="l" defTabSz="912813" rtl="0" eaLnBrk="0" fontAlgn="base" hangingPunct="0">
        <a:spcBef>
          <a:spcPct val="20000"/>
        </a:spcBef>
        <a:spcAft>
          <a:spcPct val="0"/>
        </a:spcAft>
        <a:buClr>
          <a:schemeClr val="accent2"/>
        </a:buClr>
        <a:buFont typeface="Times" panose="02020603050405020304" pitchFamily="18" charset="0"/>
        <a:buChar char="•"/>
        <a:defRPr sz="1400" kern="1200">
          <a:solidFill>
            <a:schemeClr val="tx1"/>
          </a:solidFill>
          <a:latin typeface="+mn-lt"/>
          <a:ea typeface="+mn-ea"/>
          <a:cs typeface="+mn-cs"/>
        </a:defRPr>
      </a:lvl4pPr>
      <a:lvl5pPr marL="2054225" indent="-228600" algn="l" defTabSz="912813" rtl="0" eaLnBrk="0" fontAlgn="base" hangingPunct="0">
        <a:spcBef>
          <a:spcPct val="20000"/>
        </a:spcBef>
        <a:spcAft>
          <a:spcPct val="0"/>
        </a:spcAft>
        <a:buClr>
          <a:schemeClr val="accent2"/>
        </a:buClr>
        <a:buFont typeface="Times" panose="02020603050405020304" pitchFamily="18"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51046F-3BC6-44DF-B449-A30FE8A29E69}"/>
              </a:ext>
            </a:extLst>
          </p:cNvPr>
          <p:cNvSpPr>
            <a:spLocks noGrp="1"/>
          </p:cNvSpPr>
          <p:nvPr>
            <p:ph type="title"/>
          </p:nvPr>
        </p:nvSpPr>
        <p:spPr>
          <a:xfrm>
            <a:off x="285750" y="381000"/>
            <a:ext cx="8572500" cy="990600"/>
          </a:xfrm>
          <a:prstGeom prst="rect">
            <a:avLst/>
          </a:prstGeom>
        </p:spPr>
        <p:txBody>
          <a:bodyPr vert="horz" lIns="0" tIns="45720" rIns="0" bIns="0" rtlCol="0" anchor="t" anchorCtr="0">
            <a:normAutofit/>
          </a:bodyPr>
          <a:lstStyle/>
          <a:p>
            <a:r>
              <a:rPr lang="en-US"/>
              <a:t>Click to edit Master title style</a:t>
            </a:r>
          </a:p>
        </p:txBody>
      </p:sp>
      <p:sp>
        <p:nvSpPr>
          <p:cNvPr id="2051" name="Text Placeholder 2">
            <a:extLst>
              <a:ext uri="{FF2B5EF4-FFF2-40B4-BE49-F238E27FC236}">
                <a16:creationId xmlns:a16="http://schemas.microsoft.com/office/drawing/2014/main" id="{C3758B67-7C6A-41BB-BC96-1962AA0D1B28}"/>
              </a:ext>
            </a:extLst>
          </p:cNvPr>
          <p:cNvSpPr>
            <a:spLocks noGrp="1"/>
          </p:cNvSpPr>
          <p:nvPr>
            <p:ph type="body" idx="1"/>
          </p:nvPr>
        </p:nvSpPr>
        <p:spPr bwMode="auto">
          <a:xfrm>
            <a:off x="285750" y="1828800"/>
            <a:ext cx="85725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91440" rIns="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p:txBody>
      </p:sp>
      <p:sp>
        <p:nvSpPr>
          <p:cNvPr id="4" name="Date Placeholder 3">
            <a:extLst>
              <a:ext uri="{FF2B5EF4-FFF2-40B4-BE49-F238E27FC236}">
                <a16:creationId xmlns:a16="http://schemas.microsoft.com/office/drawing/2014/main" id="{2EC92817-27BC-4ADB-A379-0AA79C9926FD}"/>
              </a:ext>
            </a:extLst>
          </p:cNvPr>
          <p:cNvSpPr>
            <a:spLocks noGrp="1"/>
          </p:cNvSpPr>
          <p:nvPr>
            <p:ph type="dt" sz="half" idx="2"/>
          </p:nvPr>
        </p:nvSpPr>
        <p:spPr>
          <a:xfrm>
            <a:off x="4573588" y="6518275"/>
            <a:ext cx="3998912" cy="206375"/>
          </a:xfrm>
          <a:prstGeom prst="rect">
            <a:avLst/>
          </a:prstGeom>
        </p:spPr>
        <p:txBody>
          <a:bodyPr vert="horz" lIns="0" tIns="0" rIns="0" bIns="0" rtlCol="0" anchor="b" anchorCtr="0"/>
          <a:lstStyle>
            <a:lvl1pPr algn="r" eaLnBrk="1" fontAlgn="auto" hangingPunct="1">
              <a:spcBef>
                <a:spcPts val="0"/>
              </a:spcBef>
              <a:spcAft>
                <a:spcPts val="0"/>
              </a:spcAft>
              <a:defRPr sz="750">
                <a:solidFill>
                  <a:prstClr val="white">
                    <a:lumMod val="65000"/>
                  </a:prstClr>
                </a:solidFill>
                <a:latin typeface="+mn-lt"/>
              </a:defRPr>
            </a:lvl1pPr>
          </a:lstStyle>
          <a:p>
            <a:pPr>
              <a:defRPr/>
            </a:pPr>
            <a:r>
              <a:rPr lang="en-US"/>
              <a:t>Using the "Fixed" Date and time footer field to customize recurring text</a:t>
            </a:r>
          </a:p>
        </p:txBody>
      </p:sp>
      <p:sp>
        <p:nvSpPr>
          <p:cNvPr id="5" name="Footer Placeholder 4">
            <a:extLst>
              <a:ext uri="{FF2B5EF4-FFF2-40B4-BE49-F238E27FC236}">
                <a16:creationId xmlns:a16="http://schemas.microsoft.com/office/drawing/2014/main" id="{53CE766B-F2FA-493E-9CFE-C0F421E3F252}"/>
              </a:ext>
            </a:extLst>
          </p:cNvPr>
          <p:cNvSpPr>
            <a:spLocks noGrp="1"/>
          </p:cNvSpPr>
          <p:nvPr>
            <p:ph type="ftr" sz="quarter" idx="3"/>
          </p:nvPr>
        </p:nvSpPr>
        <p:spPr>
          <a:xfrm>
            <a:off x="285750" y="6518275"/>
            <a:ext cx="4286250" cy="206375"/>
          </a:xfrm>
          <a:prstGeom prst="rect">
            <a:avLst/>
          </a:prstGeom>
        </p:spPr>
        <p:txBody>
          <a:bodyPr vert="horz" lIns="0" tIns="0" rIns="0" bIns="0" rtlCol="0" anchor="b" anchorCtr="0"/>
          <a:lstStyle>
            <a:lvl1pPr algn="l" eaLnBrk="1" fontAlgn="auto" hangingPunct="1">
              <a:spcBef>
                <a:spcPts val="0"/>
              </a:spcBef>
              <a:spcAft>
                <a:spcPts val="0"/>
              </a:spcAft>
              <a:defRPr sz="750">
                <a:solidFill>
                  <a:prstClr val="white">
                    <a:lumMod val="65000"/>
                  </a:prstClr>
                </a:solidFill>
                <a:latin typeface="+mn-lt"/>
              </a:defRPr>
            </a:lvl1pPr>
          </a:lstStyle>
          <a:p>
            <a:pPr>
              <a:defRPr/>
            </a:pPr>
            <a:r>
              <a:rPr lang="en-US"/>
              <a:t>Copyright © 2017 Accenture Security. All rights reserved.</a:t>
            </a:r>
          </a:p>
        </p:txBody>
      </p:sp>
      <p:sp>
        <p:nvSpPr>
          <p:cNvPr id="6" name="Slide Number Placeholder 5">
            <a:extLst>
              <a:ext uri="{FF2B5EF4-FFF2-40B4-BE49-F238E27FC236}">
                <a16:creationId xmlns:a16="http://schemas.microsoft.com/office/drawing/2014/main" id="{BA8ABD4A-E2B4-4182-8717-8F7714E67887}"/>
              </a:ext>
            </a:extLst>
          </p:cNvPr>
          <p:cNvSpPr>
            <a:spLocks noGrp="1"/>
          </p:cNvSpPr>
          <p:nvPr>
            <p:ph type="sldNum" sz="quarter" idx="4"/>
          </p:nvPr>
        </p:nvSpPr>
        <p:spPr>
          <a:xfrm>
            <a:off x="8629650" y="6518275"/>
            <a:ext cx="228600" cy="206375"/>
          </a:xfrm>
          <a:prstGeom prst="rect">
            <a:avLst/>
          </a:prstGeom>
        </p:spPr>
        <p:txBody>
          <a:bodyPr vert="horz" wrap="square" lIns="0" tIns="0" rIns="0" bIns="0" numCol="1" anchor="b" anchorCtr="0" compatLnSpc="1">
            <a:prstTxWarp prst="textNoShape">
              <a:avLst/>
            </a:prstTxWarp>
          </a:bodyPr>
          <a:lstStyle>
            <a:lvl1pPr algn="r" eaLnBrk="1" hangingPunct="1">
              <a:defRPr sz="700">
                <a:solidFill>
                  <a:srgbClr val="A6A6A6"/>
                </a:solidFill>
                <a:latin typeface="Graphik" pitchFamily="34" charset="0"/>
              </a:defRPr>
            </a:lvl1pPr>
          </a:lstStyle>
          <a:p>
            <a:fld id="{D5C6036B-095E-4BA2-B7AD-97ACF3944EF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4344" r:id="rId1"/>
    <p:sldLayoutId id="2147484345" r:id="rId2"/>
    <p:sldLayoutId id="2147484346" r:id="rId3"/>
    <p:sldLayoutId id="2147484347" r:id="rId4"/>
    <p:sldLayoutId id="2147484348" r:id="rId5"/>
    <p:sldLayoutId id="2147484349" r:id="rId6"/>
    <p:sldLayoutId id="2147484350" r:id="rId7"/>
  </p:sldLayoutIdLst>
  <p:hf hdr="0" dt="0"/>
  <p:txStyles>
    <p:titleStyle>
      <a:lvl1pPr algn="l" defTabSz="685800" rtl="0" eaLnBrk="0" fontAlgn="base" hangingPunct="0">
        <a:lnSpc>
          <a:spcPct val="70000"/>
        </a:lnSpc>
        <a:spcBef>
          <a:spcPct val="0"/>
        </a:spcBef>
        <a:spcAft>
          <a:spcPct val="0"/>
        </a:spcAft>
        <a:defRPr sz="3000" b="1" kern="1200" cap="all">
          <a:solidFill>
            <a:schemeClr val="tx1"/>
          </a:solidFill>
          <a:latin typeface="+mj-lt"/>
          <a:ea typeface="+mj-ea"/>
          <a:cs typeface="+mj-cs"/>
        </a:defRPr>
      </a:lvl1pPr>
      <a:lvl2pPr algn="l" defTabSz="685800" rtl="0" eaLnBrk="0" fontAlgn="base" hangingPunct="0">
        <a:lnSpc>
          <a:spcPct val="70000"/>
        </a:lnSpc>
        <a:spcBef>
          <a:spcPct val="0"/>
        </a:spcBef>
        <a:spcAft>
          <a:spcPct val="0"/>
        </a:spcAft>
        <a:defRPr sz="3000" b="1">
          <a:solidFill>
            <a:schemeClr val="tx1"/>
          </a:solidFill>
          <a:latin typeface="Graphik" pitchFamily="34" charset="0"/>
        </a:defRPr>
      </a:lvl2pPr>
      <a:lvl3pPr algn="l" defTabSz="685800" rtl="0" eaLnBrk="0" fontAlgn="base" hangingPunct="0">
        <a:lnSpc>
          <a:spcPct val="70000"/>
        </a:lnSpc>
        <a:spcBef>
          <a:spcPct val="0"/>
        </a:spcBef>
        <a:spcAft>
          <a:spcPct val="0"/>
        </a:spcAft>
        <a:defRPr sz="3000" b="1">
          <a:solidFill>
            <a:schemeClr val="tx1"/>
          </a:solidFill>
          <a:latin typeface="Graphik" pitchFamily="34" charset="0"/>
        </a:defRPr>
      </a:lvl3pPr>
      <a:lvl4pPr algn="l" defTabSz="685800" rtl="0" eaLnBrk="0" fontAlgn="base" hangingPunct="0">
        <a:lnSpc>
          <a:spcPct val="70000"/>
        </a:lnSpc>
        <a:spcBef>
          <a:spcPct val="0"/>
        </a:spcBef>
        <a:spcAft>
          <a:spcPct val="0"/>
        </a:spcAft>
        <a:defRPr sz="3000" b="1">
          <a:solidFill>
            <a:schemeClr val="tx1"/>
          </a:solidFill>
          <a:latin typeface="Graphik" pitchFamily="34" charset="0"/>
        </a:defRPr>
      </a:lvl4pPr>
      <a:lvl5pPr algn="l" defTabSz="685800" rtl="0" eaLnBrk="0" fontAlgn="base" hangingPunct="0">
        <a:lnSpc>
          <a:spcPct val="70000"/>
        </a:lnSpc>
        <a:spcBef>
          <a:spcPct val="0"/>
        </a:spcBef>
        <a:spcAft>
          <a:spcPct val="0"/>
        </a:spcAft>
        <a:defRPr sz="3000" b="1">
          <a:solidFill>
            <a:schemeClr val="tx1"/>
          </a:solidFill>
          <a:latin typeface="Graphik" pitchFamily="34" charset="0"/>
        </a:defRPr>
      </a:lvl5pPr>
      <a:lvl6pPr marL="457200" algn="l" defTabSz="685800" rtl="0" fontAlgn="base">
        <a:lnSpc>
          <a:spcPct val="70000"/>
        </a:lnSpc>
        <a:spcBef>
          <a:spcPct val="0"/>
        </a:spcBef>
        <a:spcAft>
          <a:spcPct val="0"/>
        </a:spcAft>
        <a:defRPr sz="3000" b="1">
          <a:solidFill>
            <a:schemeClr val="tx1"/>
          </a:solidFill>
          <a:latin typeface="Graphik" pitchFamily="34" charset="0"/>
        </a:defRPr>
      </a:lvl6pPr>
      <a:lvl7pPr marL="914400" algn="l" defTabSz="685800" rtl="0" fontAlgn="base">
        <a:lnSpc>
          <a:spcPct val="70000"/>
        </a:lnSpc>
        <a:spcBef>
          <a:spcPct val="0"/>
        </a:spcBef>
        <a:spcAft>
          <a:spcPct val="0"/>
        </a:spcAft>
        <a:defRPr sz="3000" b="1">
          <a:solidFill>
            <a:schemeClr val="tx1"/>
          </a:solidFill>
          <a:latin typeface="Graphik" pitchFamily="34" charset="0"/>
        </a:defRPr>
      </a:lvl7pPr>
      <a:lvl8pPr marL="1371600" algn="l" defTabSz="685800" rtl="0" fontAlgn="base">
        <a:lnSpc>
          <a:spcPct val="70000"/>
        </a:lnSpc>
        <a:spcBef>
          <a:spcPct val="0"/>
        </a:spcBef>
        <a:spcAft>
          <a:spcPct val="0"/>
        </a:spcAft>
        <a:defRPr sz="3000" b="1">
          <a:solidFill>
            <a:schemeClr val="tx1"/>
          </a:solidFill>
          <a:latin typeface="Graphik" pitchFamily="34" charset="0"/>
        </a:defRPr>
      </a:lvl8pPr>
      <a:lvl9pPr marL="1828800" algn="l" defTabSz="685800" rtl="0" fontAlgn="base">
        <a:lnSpc>
          <a:spcPct val="70000"/>
        </a:lnSpc>
        <a:spcBef>
          <a:spcPct val="0"/>
        </a:spcBef>
        <a:spcAft>
          <a:spcPct val="0"/>
        </a:spcAft>
        <a:defRPr sz="3000" b="1">
          <a:solidFill>
            <a:schemeClr val="tx1"/>
          </a:solidFill>
          <a:latin typeface="Graphik" pitchFamily="34" charset="0"/>
        </a:defRPr>
      </a:lvl9pPr>
    </p:titleStyle>
    <p:bodyStyle>
      <a:lvl1pPr marL="41275" algn="l" defTabSz="685800" rtl="0" eaLnBrk="0" fontAlgn="base" hangingPunct="0">
        <a:lnSpc>
          <a:spcPct val="85000"/>
        </a:lnSpc>
        <a:spcBef>
          <a:spcPct val="0"/>
        </a:spcBef>
        <a:spcAft>
          <a:spcPts val="900"/>
        </a:spcAft>
        <a:buFont typeface="Arial" panose="020B0604020202020204" pitchFamily="34" charset="0"/>
        <a:defRPr sz="2100" b="1" kern="1200">
          <a:solidFill>
            <a:schemeClr val="tx1"/>
          </a:solidFill>
          <a:latin typeface="+mj-lt"/>
          <a:ea typeface="+mn-ea"/>
          <a:cs typeface="+mn-cs"/>
        </a:defRPr>
      </a:lvl1pPr>
      <a:lvl2pPr marL="214313" indent="-171450" algn="l" defTabSz="685800" rtl="0" eaLnBrk="0" fontAlgn="base" hangingPunct="0">
        <a:spcBef>
          <a:spcPct val="0"/>
        </a:spcBef>
        <a:spcAft>
          <a:spcPts val="825"/>
        </a:spcAft>
        <a:buFont typeface="Arial" panose="020B0604020202020204" pitchFamily="34" charset="0"/>
        <a:buChar char="•"/>
        <a:defRPr sz="1600" kern="1200">
          <a:solidFill>
            <a:schemeClr val="tx1"/>
          </a:solidFill>
          <a:latin typeface="+mn-lt"/>
          <a:ea typeface="+mn-ea"/>
          <a:cs typeface="+mn-cs"/>
        </a:defRPr>
      </a:lvl2pPr>
      <a:lvl3pPr marL="385763" indent="-171450" algn="l" defTabSz="685800" rtl="0" eaLnBrk="0" fontAlgn="base" hangingPunct="0">
        <a:lnSpc>
          <a:spcPct val="110000"/>
        </a:lnSpc>
        <a:spcBef>
          <a:spcPct val="0"/>
        </a:spcBef>
        <a:spcAft>
          <a:spcPct val="0"/>
        </a:spcAft>
        <a:buFont typeface="Graphik" pitchFamily="34" charset="0"/>
        <a:buChar char="–"/>
        <a:defRPr sz="1300" kern="1200">
          <a:solidFill>
            <a:schemeClr val="tx1"/>
          </a:solidFill>
          <a:latin typeface="+mn-lt"/>
          <a:ea typeface="+mn-ea"/>
          <a:cs typeface="+mn-cs"/>
        </a:defRPr>
      </a:lvl3pPr>
      <a:lvl4pPr marL="514350" indent="-128588" algn="l" defTabSz="685800" rtl="0" eaLnBrk="0" fontAlgn="base" hangingPunct="0">
        <a:lnSpc>
          <a:spcPct val="110000"/>
        </a:lnSpc>
        <a:spcBef>
          <a:spcPct val="0"/>
        </a:spcBef>
        <a:spcAft>
          <a:spcPct val="0"/>
        </a:spcAft>
        <a:buFont typeface="Arial" panose="020B0604020202020204" pitchFamily="34" charset="0"/>
        <a:buChar char="•"/>
        <a:defRPr sz="1200" kern="1200">
          <a:solidFill>
            <a:schemeClr val="tx1"/>
          </a:solidFill>
          <a:latin typeface="+mn-lt"/>
          <a:ea typeface="+mn-ea"/>
          <a:cs typeface="+mn-cs"/>
        </a:defRPr>
      </a:lvl4pPr>
      <a:lvl5pPr marL="642938" indent="-133350" algn="l" defTabSz="685800" rtl="0" eaLnBrk="0" fontAlgn="base" hangingPunct="0">
        <a:lnSpc>
          <a:spcPct val="110000"/>
        </a:lnSpc>
        <a:spcBef>
          <a:spcPct val="0"/>
        </a:spcBef>
        <a:spcAft>
          <a:spcPct val="0"/>
        </a:spcAft>
        <a:buFont typeface="Graphik" pitchFamily="34" charset="0"/>
        <a:buChar char="–"/>
        <a:defRPr sz="1000" kern="1200">
          <a:solidFill>
            <a:schemeClr val="tx1"/>
          </a:solidFill>
          <a:latin typeface="+mn-lt"/>
          <a:ea typeface="+mn-ea"/>
          <a:cs typeface="+mn-cs"/>
        </a:defRPr>
      </a:lvl5pPr>
      <a:lvl6pPr marL="771525" indent="-129779" algn="l" defTabSz="685800" rtl="0" eaLnBrk="1" latinLnBrk="0" hangingPunct="1">
        <a:lnSpc>
          <a:spcPct val="90000"/>
        </a:lnSpc>
        <a:spcBef>
          <a:spcPts val="375"/>
        </a:spcBef>
        <a:buFont typeface="Arial" panose="020B0604020202020204" pitchFamily="34" charset="0"/>
        <a:buChar char="•"/>
        <a:defRPr sz="900" kern="1200">
          <a:solidFill>
            <a:schemeClr val="tx1"/>
          </a:solidFill>
          <a:latin typeface="+mn-lt"/>
          <a:ea typeface="+mn-ea"/>
          <a:cs typeface="+mn-cs"/>
        </a:defRPr>
      </a:lvl6pPr>
      <a:lvl7pPr marL="41672" indent="0" algn="l" defTabSz="685800" rtl="0" eaLnBrk="1" latinLnBrk="0" hangingPunct="1">
        <a:lnSpc>
          <a:spcPct val="90000"/>
        </a:lnSpc>
        <a:spcBef>
          <a:spcPts val="600"/>
        </a:spcBef>
        <a:buFont typeface="Arial" panose="020B0604020202020204" pitchFamily="34" charset="0"/>
        <a:buNone/>
        <a:defRPr sz="900" b="0" kern="1200" cap="all" baseline="0">
          <a:solidFill>
            <a:schemeClr val="tx1"/>
          </a:solidFill>
          <a:latin typeface="+mj-lt"/>
          <a:ea typeface="+mn-ea"/>
          <a:cs typeface="+mn-cs"/>
        </a:defRPr>
      </a:lvl7pPr>
      <a:lvl8pPr marL="41672" indent="0" algn="l" defTabSz="685800" rtl="0" eaLnBrk="1" latinLnBrk="0" hangingPunct="1">
        <a:lnSpc>
          <a:spcPct val="100000"/>
        </a:lnSpc>
        <a:spcBef>
          <a:spcPts val="0"/>
        </a:spcBef>
        <a:spcAft>
          <a:spcPts val="600"/>
        </a:spcAft>
        <a:buFont typeface="Arial" panose="020B0604020202020204" pitchFamily="34" charset="0"/>
        <a:buNone/>
        <a:defRPr sz="1350" kern="1200" baseline="0">
          <a:solidFill>
            <a:schemeClr val="tx1"/>
          </a:solidFill>
          <a:latin typeface="+mn-lt"/>
          <a:ea typeface="+mn-ea"/>
          <a:cs typeface="+mn-cs"/>
        </a:defRPr>
      </a:lvl8pPr>
      <a:lvl9pPr marL="41672" indent="0" algn="l" defTabSz="685800" rtl="0" eaLnBrk="1" latinLnBrk="0" hangingPunct="1">
        <a:lnSpc>
          <a:spcPct val="110000"/>
        </a:lnSpc>
        <a:spcBef>
          <a:spcPts val="0"/>
        </a:spcBef>
        <a:spcAft>
          <a:spcPts val="450"/>
        </a:spcAft>
        <a:buFont typeface="Arial" panose="020B0604020202020204" pitchFamily="34" charset="0"/>
        <a:buNone/>
        <a:defRPr sz="9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forms.office.com/Pages/ResponsePage.aspx?id=oBzFjVW9_02Lp4a0gWYHeJa8zX4nz01ElDxid8nNzlRURDFGUVJSRzc2Q0o3MFA5SjgyNjExWTZXRiQlQCN0PWc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Otsikko 1">
            <a:extLst>
              <a:ext uri="{FF2B5EF4-FFF2-40B4-BE49-F238E27FC236}">
                <a16:creationId xmlns:a16="http://schemas.microsoft.com/office/drawing/2014/main" id="{35E0C01C-FEB8-466B-B4BC-6968536A6F1F}"/>
              </a:ext>
            </a:extLst>
          </p:cNvPr>
          <p:cNvSpPr>
            <a:spLocks noGrp="1" noChangeArrowheads="1"/>
          </p:cNvSpPr>
          <p:nvPr>
            <p:ph type="ctrTitle" sz="quarter"/>
          </p:nvPr>
        </p:nvSpPr>
        <p:spPr>
          <a:xfrm>
            <a:off x="755650" y="2276475"/>
            <a:ext cx="7434263" cy="3240088"/>
          </a:xfrm>
        </p:spPr>
        <p:txBody>
          <a:bodyPr/>
          <a:lstStyle/>
          <a:p>
            <a:pPr eaLnBrk="1" hangingPunct="1">
              <a:lnSpc>
                <a:spcPct val="110000"/>
              </a:lnSpc>
              <a:spcBef>
                <a:spcPct val="50000"/>
              </a:spcBef>
            </a:pPr>
            <a:br>
              <a:rPr lang="fi-FI" altLang="fi-FI" sz="1600"/>
            </a:br>
            <a:br>
              <a:rPr lang="fi-FI" altLang="fi-FI" sz="3200"/>
            </a:br>
            <a:r>
              <a:rPr lang="fi-FI" altLang="fi-FI" sz="3200">
                <a:solidFill>
                  <a:schemeClr val="bg1"/>
                </a:solidFill>
              </a:rPr>
              <a:t>Osaston luottamushenkilöiden ja avainvapaaehtoisten </a:t>
            </a:r>
            <a:br>
              <a:rPr lang="fi-FI" altLang="fi-FI" sz="3200">
                <a:solidFill>
                  <a:schemeClr val="bg1"/>
                </a:solidFill>
              </a:rPr>
            </a:br>
            <a:r>
              <a:rPr lang="fi-FI" altLang="fi-FI" sz="3200">
                <a:solidFill>
                  <a:schemeClr val="bg1"/>
                </a:solidFill>
              </a:rPr>
              <a:t>tietosuojakoulutus</a:t>
            </a:r>
            <a:br>
              <a:rPr lang="fi-FI" altLang="fi-FI" sz="3200"/>
            </a:br>
            <a:br>
              <a:rPr lang="fi-FI" altLang="fi-FI" sz="3200"/>
            </a:br>
            <a:br>
              <a:rPr lang="sv-SE" altLang="fi-FI" sz="1800"/>
            </a:br>
            <a:r>
              <a:rPr lang="sv-SE" altLang="fi-FI" sz="1800">
                <a:solidFill>
                  <a:schemeClr val="bg1"/>
                </a:solidFill>
              </a:rPr>
              <a:t>2020</a:t>
            </a:r>
            <a:br>
              <a:rPr lang="fi-FI" altLang="fi-FI" sz="1800"/>
            </a:br>
            <a:br>
              <a:rPr lang="fi-FI" altLang="fi-FI" sz="3600"/>
            </a:br>
            <a:endParaRPr lang="fi-FI" altLang="fi-FI"/>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2DE0A266-3156-451B-8F7D-A7528BE8CAF3}"/>
              </a:ext>
            </a:extLst>
          </p:cNvPr>
          <p:cNvSpPr>
            <a:spLocks noGrp="1" noChangeArrowheads="1"/>
          </p:cNvSpPr>
          <p:nvPr>
            <p:ph type="title"/>
          </p:nvPr>
        </p:nvSpPr>
        <p:spPr/>
        <p:txBody>
          <a:bodyPr/>
          <a:lstStyle/>
          <a:p>
            <a:r>
              <a:rPr lang="fi-FI" altLang="en-US"/>
              <a:t>Tietosuoja</a:t>
            </a:r>
            <a:endParaRPr lang="en-US" altLang="en-US"/>
          </a:p>
        </p:txBody>
      </p:sp>
      <p:sp>
        <p:nvSpPr>
          <p:cNvPr id="15363" name="Content Placeholder 2">
            <a:extLst>
              <a:ext uri="{FF2B5EF4-FFF2-40B4-BE49-F238E27FC236}">
                <a16:creationId xmlns:a16="http://schemas.microsoft.com/office/drawing/2014/main" id="{BD056263-D447-4E5D-A6DD-C10C14B483A1}"/>
              </a:ext>
            </a:extLst>
          </p:cNvPr>
          <p:cNvSpPr>
            <a:spLocks noGrp="1" noChangeArrowheads="1"/>
          </p:cNvSpPr>
          <p:nvPr>
            <p:ph idx="1"/>
          </p:nvPr>
        </p:nvSpPr>
        <p:spPr/>
        <p:txBody>
          <a:bodyPr/>
          <a:lstStyle/>
          <a:p>
            <a:pPr>
              <a:buFont typeface="Courier New" panose="02070309020205020404" pitchFamily="49" charset="0"/>
              <a:buChar char="o"/>
            </a:pPr>
            <a:r>
              <a:rPr lang="fi-FI" altLang="en-US"/>
              <a:t>Tietosuoja = henkilötietojen käsittelyn suojaamista</a:t>
            </a:r>
          </a:p>
          <a:p>
            <a:pPr>
              <a:buFont typeface="Courier New" panose="02070309020205020404" pitchFamily="49" charset="0"/>
              <a:buChar char="o"/>
            </a:pPr>
            <a:r>
              <a:rPr lang="fi-FI" altLang="en-US"/>
              <a:t>Tietosuoja on Punaiselle Ristin arvojen mukainen asia, haluamme olla luottamuksen arvoisia käsitellessämme ihmisten (jäsenien, vapaaehtoisten, avun saajien) henkilötietoja</a:t>
            </a:r>
          </a:p>
          <a:p>
            <a:pPr>
              <a:buFont typeface="Courier New" panose="02070309020205020404" pitchFamily="49" charset="0"/>
              <a:buChar char="o"/>
            </a:pPr>
            <a:r>
              <a:rPr lang="fi-FI" altLang="en-US"/>
              <a:t>Henkilötieto = k</a:t>
            </a:r>
            <a:r>
              <a:rPr lang="fi-FI" altLang="fi-FI"/>
              <a:t>aikki sellainen tieto, mistä yksilö voi olla tunnistettavissa</a:t>
            </a:r>
          </a:p>
          <a:p>
            <a:pPr lvl="1">
              <a:buFont typeface="Courier New" panose="02070309020205020404" pitchFamily="49" charset="0"/>
              <a:buChar char="o"/>
            </a:pPr>
            <a:r>
              <a:rPr lang="fi-FI" altLang="fi-FI"/>
              <a:t>esim. nimi, syntymäaika, HETU, osoite, s-posti, puhelinnumero, sijainti, tilinumero, veriryhmä, käyttäjätunnus, valokuva, äänite</a:t>
            </a:r>
          </a:p>
        </p:txBody>
      </p:sp>
    </p:spTree>
  </p:cSld>
  <p:clrMapOvr>
    <a:masterClrMapping/>
  </p:clrMapOvr>
  <p:transition>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59211367-ABF3-4770-806D-AA6A5DEC8B99}"/>
              </a:ext>
            </a:extLst>
          </p:cNvPr>
          <p:cNvSpPr>
            <a:spLocks noGrp="1" noChangeArrowheads="1"/>
          </p:cNvSpPr>
          <p:nvPr>
            <p:ph type="title"/>
          </p:nvPr>
        </p:nvSpPr>
        <p:spPr/>
        <p:txBody>
          <a:bodyPr/>
          <a:lstStyle/>
          <a:p>
            <a:r>
              <a:rPr lang="fi-FI" altLang="fi-FI"/>
              <a:t>Järjestön Tietosuojalinjaus ja kolmikantasopimus</a:t>
            </a:r>
          </a:p>
        </p:txBody>
      </p:sp>
      <p:sp>
        <p:nvSpPr>
          <p:cNvPr id="17411" name="Content Placeholder 2">
            <a:extLst>
              <a:ext uri="{FF2B5EF4-FFF2-40B4-BE49-F238E27FC236}">
                <a16:creationId xmlns:a16="http://schemas.microsoft.com/office/drawing/2014/main" id="{71609125-20EE-4013-9202-6955DD80B68D}"/>
              </a:ext>
            </a:extLst>
          </p:cNvPr>
          <p:cNvSpPr>
            <a:spLocks noGrp="1" noChangeArrowheads="1"/>
          </p:cNvSpPr>
          <p:nvPr>
            <p:ph idx="1"/>
          </p:nvPr>
        </p:nvSpPr>
        <p:spPr>
          <a:xfrm>
            <a:off x="432593" y="1476971"/>
            <a:ext cx="8278813" cy="4616325"/>
          </a:xfrm>
        </p:spPr>
        <p:txBody>
          <a:bodyPr/>
          <a:lstStyle/>
          <a:p>
            <a:pPr marL="340995" indent="-340995">
              <a:buFont typeface="Courier New" panose="02070309020205020404" pitchFamily="49" charset="0"/>
              <a:buChar char="o"/>
            </a:pPr>
            <a:r>
              <a:rPr lang="fi-FI" altLang="fi-FI"/>
              <a:t>Järjestön tietosuojan peruspilari</a:t>
            </a:r>
            <a:endParaRPr lang="en-US"/>
          </a:p>
          <a:p>
            <a:pPr marL="340995" indent="-340995">
              <a:buFont typeface="Courier New" panose="02070309020205020404" pitchFamily="49" charset="0"/>
              <a:buChar char="o"/>
            </a:pPr>
            <a:r>
              <a:rPr lang="fi-FI" altLang="fi-FI"/>
              <a:t>Tietosuojaperiaatteet</a:t>
            </a:r>
            <a:endParaRPr lang="fi-FI" altLang="fi-FI">
              <a:ea typeface="Verdana"/>
              <a:cs typeface="Verdana"/>
            </a:endParaRPr>
          </a:p>
          <a:p>
            <a:pPr marL="340995" indent="-340995">
              <a:buFont typeface="Courier New" panose="02070309020205020404" pitchFamily="49" charset="0"/>
              <a:buChar char="o"/>
            </a:pPr>
            <a:r>
              <a:rPr lang="fi-FI" altLang="fi-FI"/>
              <a:t>Tietosuojaorganisaatio</a:t>
            </a:r>
            <a:endParaRPr lang="fi-FI" altLang="fi-FI">
              <a:ea typeface="Verdana"/>
              <a:cs typeface="Verdana"/>
            </a:endParaRPr>
          </a:p>
          <a:p>
            <a:pPr marL="340995" indent="-340995">
              <a:buFont typeface="Courier New" panose="02070309020205020404" pitchFamily="49" charset="0"/>
              <a:buChar char="o"/>
            </a:pPr>
            <a:r>
              <a:rPr lang="fi-FI" altLang="fi-FI"/>
              <a:t>Keskustoimiston asettaminen rekisterinpitäjäksi järjestön henkilötiedoille, piiri ja osastot käsittelijöiksi &gt; kolmikantasopimus, joka määrittelee roolit ja vastuut järjestön nimiin tehtävässä henkilötietojen käsittelyssä</a:t>
            </a:r>
            <a:endParaRPr lang="fi-FI" altLang="fi-FI">
              <a:ea typeface="Verdana"/>
              <a:cs typeface="Verdana"/>
            </a:endParaRPr>
          </a:p>
          <a:p>
            <a:pPr marL="340995" indent="-340995">
              <a:buFont typeface="Courier New" panose="02070309020205020404" pitchFamily="49" charset="0"/>
              <a:buChar char="o"/>
            </a:pPr>
            <a:r>
              <a:rPr lang="fi-FI" altLang="fi-FI"/>
              <a:t>Tulee lainvoimaiseksi osaston hallituksen käsittelyn myötä, josta ilmoitetaan </a:t>
            </a:r>
            <a:r>
              <a:rPr lang="fi-FI" altLang="fi-FI">
                <a:hlinkClick r:id="rId3"/>
              </a:rPr>
              <a:t>tällä lomakkeella</a:t>
            </a:r>
            <a:endParaRPr lang="fi-FI" altLang="fi-FI">
              <a:ea typeface="Verdana"/>
              <a:cs typeface="Verdana"/>
            </a:endParaRPr>
          </a:p>
          <a:p>
            <a:pPr marL="912495" lvl="2" indent="0">
              <a:buFont typeface="Times" panose="02020603050405020304" pitchFamily="18" charset="0"/>
              <a:buNone/>
            </a:pPr>
            <a:endParaRPr lang="fi-FI" altLang="fi-FI">
              <a:ea typeface="Verdana"/>
              <a:cs typeface="Verdana"/>
            </a:endParaRPr>
          </a:p>
          <a:p>
            <a:pPr marL="340995" indent="-340995"/>
            <a:endParaRPr lang="fi-FI" altLang="fi-FI">
              <a:ea typeface="Verdana"/>
              <a:cs typeface="Verdana"/>
            </a:endParaRPr>
          </a:p>
        </p:txBody>
      </p:sp>
    </p:spTree>
  </p:cSld>
  <p:clrMapOvr>
    <a:masterClrMapping/>
  </p:clrMapOvr>
  <p:transition>
    <p:cover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26B8BE96-48C9-4855-94DC-4664E4762709}"/>
              </a:ext>
            </a:extLst>
          </p:cNvPr>
          <p:cNvSpPr>
            <a:spLocks noGrp="1" noChangeArrowheads="1"/>
          </p:cNvSpPr>
          <p:nvPr>
            <p:ph type="title"/>
          </p:nvPr>
        </p:nvSpPr>
        <p:spPr/>
        <p:txBody>
          <a:bodyPr/>
          <a:lstStyle/>
          <a:p>
            <a:r>
              <a:rPr lang="fi-FI" altLang="fi-FI"/>
              <a:t>Osaston hallituksen vastuu</a:t>
            </a:r>
          </a:p>
        </p:txBody>
      </p:sp>
      <p:sp>
        <p:nvSpPr>
          <p:cNvPr id="19459" name="Content Placeholder 2">
            <a:extLst>
              <a:ext uri="{FF2B5EF4-FFF2-40B4-BE49-F238E27FC236}">
                <a16:creationId xmlns:a16="http://schemas.microsoft.com/office/drawing/2014/main" id="{F7687E73-BB63-4E65-A67C-D1B12E4248DD}"/>
              </a:ext>
            </a:extLst>
          </p:cNvPr>
          <p:cNvSpPr>
            <a:spLocks noGrp="1" noChangeArrowheads="1"/>
          </p:cNvSpPr>
          <p:nvPr>
            <p:ph idx="1"/>
          </p:nvPr>
        </p:nvSpPr>
        <p:spPr>
          <a:xfrm>
            <a:off x="286657" y="1280206"/>
            <a:ext cx="8278813" cy="4879294"/>
          </a:xfrm>
        </p:spPr>
        <p:txBody>
          <a:bodyPr/>
          <a:lstStyle/>
          <a:p>
            <a:pPr marL="340995" indent="-340995">
              <a:buFont typeface="Courier New" panose="02070309020205020404" pitchFamily="49" charset="0"/>
              <a:buChar char="o"/>
            </a:pPr>
            <a:r>
              <a:rPr lang="fi-FI" altLang="fi-FI"/>
              <a:t>varmistaa, että osaston Henkilötietojen käsittely on järjestön tietosuojalinjauksen ja kolmikantasopimuksen mukaista, </a:t>
            </a:r>
            <a:endParaRPr lang="en-US"/>
          </a:p>
          <a:p>
            <a:pPr marL="340995" indent="-340995">
              <a:buFont typeface="Courier New" panose="02070309020205020404" pitchFamily="49" charset="0"/>
              <a:buChar char="o"/>
            </a:pPr>
            <a:r>
              <a:rPr lang="fi-FI" altLang="fi-FI"/>
              <a:t>nimetä Osaston tietosuojayhteyshenkilö (J2), </a:t>
            </a:r>
            <a:endParaRPr lang="fi-FI" altLang="fi-FI">
              <a:ea typeface="Verdana"/>
              <a:cs typeface="Verdana"/>
            </a:endParaRPr>
          </a:p>
          <a:p>
            <a:pPr marL="340995" indent="-340995">
              <a:buFont typeface="Courier New" panose="02070309020205020404" pitchFamily="49" charset="0"/>
              <a:buChar char="o"/>
            </a:pPr>
            <a:r>
              <a:rPr lang="fi-FI" altLang="fi-FI"/>
              <a:t>ylläpitää koostedokumentti Järjestön nimiin tapahtuvasta Henkilötietojen käsittelystä, </a:t>
            </a:r>
            <a:endParaRPr lang="fi-FI" altLang="fi-FI">
              <a:ea typeface="Verdana"/>
              <a:cs typeface="Verdana"/>
            </a:endParaRPr>
          </a:p>
          <a:p>
            <a:pPr marL="340995" indent="-340995">
              <a:buFont typeface="Courier New" panose="02070309020205020404" pitchFamily="49" charset="0"/>
              <a:buChar char="o"/>
            </a:pPr>
            <a:r>
              <a:rPr lang="fi-FI" altLang="fi-FI"/>
              <a:t>varmistaa osaston avainhenkilöiden tietosuojaosaaminen, </a:t>
            </a:r>
            <a:endParaRPr lang="fi-FI" altLang="fi-FI">
              <a:ea typeface="Verdana"/>
              <a:cs typeface="Verdana"/>
            </a:endParaRPr>
          </a:p>
          <a:p>
            <a:pPr marL="340995" indent="-340995">
              <a:buFont typeface="Courier New" panose="02070309020205020404" pitchFamily="49" charset="0"/>
              <a:buChar char="o"/>
            </a:pPr>
            <a:r>
              <a:rPr lang="fi-FI" altLang="fi-FI"/>
              <a:t>vastata ilman aiheetonta viivästystä Keskustoimiston tai piirin esittämiin rekisteröityjen oikeuksia koskeviin kysymyksiin.  </a:t>
            </a:r>
            <a:endParaRPr lang="fi-FI" altLang="fi-FI">
              <a:ea typeface="Verdana"/>
              <a:cs typeface="Verdana"/>
            </a:endParaRPr>
          </a:p>
          <a:p>
            <a:pPr marL="340995" indent="-340995"/>
            <a:endParaRPr lang="fi-FI" altLang="fi-FI">
              <a:ea typeface="Verdana"/>
              <a:cs typeface="Verdana"/>
            </a:endParaRPr>
          </a:p>
        </p:txBody>
      </p:sp>
    </p:spTree>
  </p:cSld>
  <p:clrMapOvr>
    <a:masterClrMapping/>
  </p:clrMapOvr>
  <p:transition>
    <p:cover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0176F864-C081-4F64-98E8-DE2F08559E9A}"/>
              </a:ext>
            </a:extLst>
          </p:cNvPr>
          <p:cNvSpPr>
            <a:spLocks noGrp="1" noChangeArrowheads="1"/>
          </p:cNvSpPr>
          <p:nvPr>
            <p:ph type="title"/>
          </p:nvPr>
        </p:nvSpPr>
        <p:spPr/>
        <p:txBody>
          <a:bodyPr/>
          <a:lstStyle/>
          <a:p>
            <a:r>
              <a:rPr lang="fi-FI" altLang="fi-FI"/>
              <a:t>Osaston tietosuojayhteyshenkilö J2</a:t>
            </a:r>
          </a:p>
        </p:txBody>
      </p:sp>
      <p:sp>
        <p:nvSpPr>
          <p:cNvPr id="21507" name="Content Placeholder 2">
            <a:extLst>
              <a:ext uri="{FF2B5EF4-FFF2-40B4-BE49-F238E27FC236}">
                <a16:creationId xmlns:a16="http://schemas.microsoft.com/office/drawing/2014/main" id="{1CA860B4-0B63-40CB-B8B7-3F4B08C9929A}"/>
              </a:ext>
            </a:extLst>
          </p:cNvPr>
          <p:cNvSpPr>
            <a:spLocks noGrp="1" noChangeArrowheads="1"/>
          </p:cNvSpPr>
          <p:nvPr>
            <p:ph idx="1"/>
          </p:nvPr>
        </p:nvSpPr>
        <p:spPr/>
        <p:txBody>
          <a:bodyPr/>
          <a:lstStyle/>
          <a:p>
            <a:pPr marL="340995" indent="-340995">
              <a:buFont typeface="Courier New" panose="02070309020205020404" pitchFamily="49" charset="0"/>
              <a:buChar char="o"/>
            </a:pPr>
            <a:r>
              <a:rPr lang="fi-FI" altLang="fi-FI"/>
              <a:t>on yhteyshenkilö tietosuoja-asioissa </a:t>
            </a:r>
            <a:endParaRPr lang="en-US"/>
          </a:p>
          <a:p>
            <a:pPr marL="340995" indent="-340995">
              <a:buFont typeface="Courier New" panose="02070309020205020404" pitchFamily="49" charset="0"/>
              <a:buChar char="o"/>
            </a:pPr>
            <a:r>
              <a:rPr lang="fi-FI" altLang="fi-FI"/>
              <a:t>vastaa osaston tietosuojakäytännöistä </a:t>
            </a:r>
            <a:endParaRPr lang="fi-FI" altLang="fi-FI">
              <a:ea typeface="Verdana"/>
              <a:cs typeface="Verdana"/>
            </a:endParaRPr>
          </a:p>
          <a:p>
            <a:pPr marL="340995" indent="-340995">
              <a:buFont typeface="Courier New" panose="02070309020205020404" pitchFamily="49" charset="0"/>
              <a:buChar char="o"/>
            </a:pPr>
            <a:r>
              <a:rPr lang="fi-FI" altLang="fi-FI"/>
              <a:t>ylläpitää osaston tietosuojadokumentaatiota </a:t>
            </a:r>
            <a:endParaRPr lang="fi-FI" altLang="fi-FI">
              <a:ea typeface="Verdana"/>
              <a:cs typeface="Verdana"/>
            </a:endParaRPr>
          </a:p>
          <a:p>
            <a:pPr marL="340995" indent="-340995">
              <a:buFont typeface="Courier New" panose="02070309020205020404" pitchFamily="49" charset="0"/>
              <a:buChar char="o"/>
            </a:pPr>
            <a:r>
              <a:rPr lang="fi-FI" altLang="fi-FI"/>
              <a:t>vastaa osaston avainhenkilöiden tietosuojakoulutuksesta ja ohjeista </a:t>
            </a:r>
            <a:endParaRPr lang="fi-FI" altLang="fi-FI">
              <a:ea typeface="Verdana"/>
              <a:cs typeface="Verdana"/>
            </a:endParaRPr>
          </a:p>
          <a:p>
            <a:pPr marL="340995" indent="-340995">
              <a:buFont typeface="Courier New" panose="02070309020205020404" pitchFamily="49" charset="0"/>
              <a:buChar char="o"/>
            </a:pPr>
            <a:r>
              <a:rPr lang="fi-FI" altLang="fi-FI"/>
              <a:t>ymmärtää rekisterinpitäjän vs. käsittelijän eron ja roolin järjestön tietojen käsittelijänä</a:t>
            </a:r>
            <a:endParaRPr lang="fi-FI" altLang="fi-FI">
              <a:ea typeface="Verdana"/>
              <a:cs typeface="Verdana"/>
            </a:endParaRPr>
          </a:p>
          <a:p>
            <a:pPr marL="340995" indent="-340995">
              <a:buFont typeface="Courier New" panose="02070309020205020404" pitchFamily="49" charset="0"/>
              <a:buChar char="o"/>
            </a:pPr>
            <a:r>
              <a:rPr lang="fi-FI">
                <a:ea typeface="Verdana"/>
                <a:cs typeface="Verdana"/>
              </a:rPr>
              <a:t>pitää kirjaa tietoturvaloukkauksista ja niiden epäilyistä sekä ilmoittaa loukkauksista eteenpäin</a:t>
            </a:r>
            <a:endParaRPr lang="fi-FI"/>
          </a:p>
          <a:p>
            <a:pPr marL="340995" indent="-340995">
              <a:buFont typeface="Courier New" panose="02070309020205020404" pitchFamily="49" charset="0"/>
              <a:buChar char="o"/>
            </a:pPr>
            <a:endParaRPr lang="fi-FI" altLang="fi-FI">
              <a:ea typeface="Verdana"/>
              <a:cs typeface="Verdana"/>
            </a:endParaRPr>
          </a:p>
          <a:p>
            <a:pPr marL="340995" indent="-340995"/>
            <a:endParaRPr lang="fi-FI" altLang="fi-FI">
              <a:ea typeface="Verdana"/>
              <a:cs typeface="Verdana"/>
            </a:endParaRPr>
          </a:p>
        </p:txBody>
      </p:sp>
    </p:spTree>
  </p:cSld>
  <p:clrMapOvr>
    <a:masterClrMapping/>
  </p:clrMapOvr>
  <p:transition>
    <p:cover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38AF72B7-0CAD-443C-BA68-F75C94E32A50}"/>
              </a:ext>
            </a:extLst>
          </p:cNvPr>
          <p:cNvSpPr>
            <a:spLocks noGrp="1" noChangeArrowheads="1"/>
          </p:cNvSpPr>
          <p:nvPr>
            <p:ph type="title"/>
          </p:nvPr>
        </p:nvSpPr>
        <p:spPr/>
        <p:txBody>
          <a:bodyPr/>
          <a:lstStyle/>
          <a:p>
            <a:r>
              <a:rPr lang="fi-FI" altLang="fi-FI"/>
              <a:t>Tietosuojaperiaatteet</a:t>
            </a:r>
          </a:p>
        </p:txBody>
      </p:sp>
      <p:sp>
        <p:nvSpPr>
          <p:cNvPr id="23555" name="Content Placeholder 2">
            <a:extLst>
              <a:ext uri="{FF2B5EF4-FFF2-40B4-BE49-F238E27FC236}">
                <a16:creationId xmlns:a16="http://schemas.microsoft.com/office/drawing/2014/main" id="{50F15EFD-B69E-4231-A3E1-FD25489DA437}"/>
              </a:ext>
            </a:extLst>
          </p:cNvPr>
          <p:cNvSpPr>
            <a:spLocks noGrp="1" noChangeArrowheads="1"/>
          </p:cNvSpPr>
          <p:nvPr>
            <p:ph idx="1"/>
          </p:nvPr>
        </p:nvSpPr>
        <p:spPr>
          <a:xfrm>
            <a:off x="434975" y="1557338"/>
            <a:ext cx="8278813" cy="4608512"/>
          </a:xfrm>
        </p:spPr>
        <p:txBody>
          <a:bodyPr/>
          <a:lstStyle/>
          <a:p>
            <a:pPr>
              <a:buFont typeface="Courier New" panose="02070309020205020404" pitchFamily="49" charset="0"/>
              <a:buChar char="o"/>
            </a:pPr>
            <a:r>
              <a:rPr lang="fi-FI" altLang="fi-FI" sz="2400"/>
              <a:t>käsiteltävä </a:t>
            </a:r>
            <a:r>
              <a:rPr lang="fi-FI" altLang="fi-FI" sz="2400" b="1"/>
              <a:t>lainmukaisesti</a:t>
            </a:r>
            <a:r>
              <a:rPr lang="fi-FI" altLang="fi-FI" sz="2400"/>
              <a:t> ja </a:t>
            </a:r>
            <a:r>
              <a:rPr lang="fi-FI" altLang="fi-FI" sz="2400" b="1"/>
              <a:t>läpinäkyvästi</a:t>
            </a:r>
            <a:endParaRPr lang="fi-FI" altLang="fi-FI" sz="2400" b="1">
              <a:ea typeface="Verdana" panose="020B0604030504040204" pitchFamily="34" charset="0"/>
              <a:cs typeface="Verdana" panose="020B0604030504040204" pitchFamily="34" charset="0"/>
            </a:endParaRPr>
          </a:p>
          <a:p>
            <a:pPr>
              <a:buFont typeface="Courier New" panose="02070309020205020404" pitchFamily="49" charset="0"/>
              <a:buChar char="o"/>
            </a:pPr>
            <a:r>
              <a:rPr lang="fi-FI" altLang="fi-FI" sz="2400"/>
              <a:t>käsiteltävä </a:t>
            </a:r>
            <a:r>
              <a:rPr lang="fi-FI" altLang="fi-FI" sz="2400" b="1"/>
              <a:t>luottamuksellisesti</a:t>
            </a:r>
            <a:r>
              <a:rPr lang="fi-FI" altLang="fi-FI" sz="2400"/>
              <a:t> ja turvallisesti</a:t>
            </a:r>
            <a:endParaRPr lang="fi-FI" altLang="fi-FI" sz="2400">
              <a:ea typeface="Verdana" panose="020B0604030504040204" pitchFamily="34" charset="0"/>
              <a:cs typeface="Verdana" panose="020B0604030504040204" pitchFamily="34" charset="0"/>
            </a:endParaRPr>
          </a:p>
          <a:p>
            <a:pPr>
              <a:buFont typeface="Courier New" panose="02070309020205020404" pitchFamily="49" charset="0"/>
              <a:buChar char="o"/>
            </a:pPr>
            <a:r>
              <a:rPr lang="fi-FI" altLang="fi-FI" sz="2400"/>
              <a:t>kerättävä ja käsiteltävä tiettyä </a:t>
            </a:r>
            <a:r>
              <a:rPr lang="fi-FI" altLang="fi-FI" sz="2400" b="1"/>
              <a:t>tarkoitusta varten</a:t>
            </a:r>
            <a:endParaRPr lang="fi-FI" altLang="fi-FI" sz="2400" b="1">
              <a:ea typeface="Verdana" panose="020B0604030504040204" pitchFamily="34" charset="0"/>
              <a:cs typeface="Verdana" panose="020B0604030504040204" pitchFamily="34" charset="0"/>
            </a:endParaRPr>
          </a:p>
          <a:p>
            <a:pPr>
              <a:buFont typeface="Courier New" panose="02070309020205020404" pitchFamily="49" charset="0"/>
              <a:buChar char="o"/>
            </a:pPr>
            <a:r>
              <a:rPr lang="fi-FI" altLang="fi-FI" sz="2400"/>
              <a:t>kerättävä </a:t>
            </a:r>
            <a:r>
              <a:rPr lang="fi-FI" altLang="fi-FI" sz="2400" b="1"/>
              <a:t>vain tarpeellinen </a:t>
            </a:r>
            <a:r>
              <a:rPr lang="fi-FI" altLang="fi-FI" sz="2400"/>
              <a:t>määrä </a:t>
            </a:r>
            <a:endParaRPr lang="fi-FI" altLang="fi-FI" sz="2400">
              <a:ea typeface="Verdana" panose="020B0604030504040204" pitchFamily="34" charset="0"/>
              <a:cs typeface="Verdana" panose="020B0604030504040204" pitchFamily="34" charset="0"/>
            </a:endParaRPr>
          </a:p>
          <a:p>
            <a:pPr>
              <a:buFont typeface="Courier New" panose="02070309020205020404" pitchFamily="49" charset="0"/>
              <a:buChar char="o"/>
            </a:pPr>
            <a:r>
              <a:rPr lang="fi-FI" altLang="fi-FI" sz="2400" b="1"/>
              <a:t>päivitettävä</a:t>
            </a:r>
            <a:r>
              <a:rPr lang="fi-FI" altLang="fi-FI" sz="2400"/>
              <a:t> epätarkat ja virheelliset </a:t>
            </a:r>
            <a:r>
              <a:rPr lang="fi-FI" altLang="fi-FI" sz="2400">
                <a:ea typeface="Verdana" panose="020B0604030504040204" pitchFamily="34" charset="0"/>
                <a:cs typeface="Verdana" panose="020B0604030504040204" pitchFamily="34" charset="0"/>
              </a:rPr>
              <a:t>tiedot</a:t>
            </a:r>
          </a:p>
          <a:p>
            <a:pPr>
              <a:buFont typeface="Courier New" panose="02070309020205020404" pitchFamily="49" charset="0"/>
              <a:buChar char="o"/>
            </a:pPr>
            <a:r>
              <a:rPr lang="fi-FI" altLang="fi-FI" sz="2400"/>
              <a:t>säilytettävä muodossa, josta rekisteröity on </a:t>
            </a:r>
            <a:r>
              <a:rPr lang="fi-FI" altLang="fi-FI" sz="2400" b="1"/>
              <a:t>tunnistettavissa ainoastaan niin kauan kuin on tarpeen</a:t>
            </a:r>
          </a:p>
        </p:txBody>
      </p:sp>
    </p:spTree>
  </p:cSld>
  <p:clrMapOvr>
    <a:masterClrMapping/>
  </p:clrMapOvr>
  <p:transition>
    <p:cover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9B59BD88-AFD7-40D4-8491-C3F3909454C7}"/>
              </a:ext>
            </a:extLst>
          </p:cNvPr>
          <p:cNvSpPr>
            <a:spLocks noGrp="1" noChangeArrowheads="1"/>
          </p:cNvSpPr>
          <p:nvPr>
            <p:ph type="title"/>
          </p:nvPr>
        </p:nvSpPr>
        <p:spPr/>
        <p:txBody>
          <a:bodyPr/>
          <a:lstStyle/>
          <a:p>
            <a:r>
              <a:rPr lang="fi-FI" altLang="fi-FI"/>
              <a:t>Tehtävälista</a:t>
            </a:r>
          </a:p>
        </p:txBody>
      </p:sp>
      <p:sp>
        <p:nvSpPr>
          <p:cNvPr id="25603" name="Content Placeholder 2">
            <a:extLst>
              <a:ext uri="{FF2B5EF4-FFF2-40B4-BE49-F238E27FC236}">
                <a16:creationId xmlns:a16="http://schemas.microsoft.com/office/drawing/2014/main" id="{01889147-B7C7-46B1-B75B-AD5EEEF3A885}"/>
              </a:ext>
            </a:extLst>
          </p:cNvPr>
          <p:cNvSpPr>
            <a:spLocks noGrp="1" noChangeArrowheads="1"/>
          </p:cNvSpPr>
          <p:nvPr>
            <p:ph idx="1"/>
          </p:nvPr>
        </p:nvSpPr>
        <p:spPr/>
        <p:txBody>
          <a:bodyPr/>
          <a:lstStyle/>
          <a:p>
            <a:pPr>
              <a:buFont typeface="Courier New" panose="02070309020205020404" pitchFamily="49" charset="0"/>
              <a:buChar char="o"/>
            </a:pPr>
            <a:r>
              <a:rPr lang="fi-FI" altLang="fi-FI"/>
              <a:t>Tutustu tietosuojalinjaukseen ja kolmikantasopimukseen</a:t>
            </a:r>
          </a:p>
          <a:p>
            <a:pPr>
              <a:buFont typeface="Courier New" panose="02070309020205020404" pitchFamily="49" charset="0"/>
              <a:buChar char="o"/>
            </a:pPr>
            <a:r>
              <a:rPr lang="fi-FI" altLang="fi-FI"/>
              <a:t>Nimeä tietosuojayhteyshenkilö J2</a:t>
            </a:r>
          </a:p>
          <a:p>
            <a:pPr>
              <a:buFont typeface="Courier New" panose="02070309020205020404" pitchFamily="49" charset="0"/>
              <a:buChar char="o"/>
            </a:pPr>
            <a:r>
              <a:rPr lang="fi-FI" altLang="fi-FI"/>
              <a:t>Tutustu järjestön tietosuojasivuihin ja järjestön tietosuojaselosteisiin</a:t>
            </a:r>
          </a:p>
          <a:p>
            <a:pPr>
              <a:buFont typeface="Courier New" panose="02070309020205020404" pitchFamily="49" charset="0"/>
              <a:buChar char="o"/>
            </a:pPr>
            <a:r>
              <a:rPr lang="fi-FI" altLang="fi-FI"/>
              <a:t>Kokoa kooste osaston käsittelytoimista</a:t>
            </a:r>
          </a:p>
          <a:p>
            <a:pPr>
              <a:buFont typeface="Courier New" panose="02070309020205020404" pitchFamily="49" charset="0"/>
              <a:buChar char="o"/>
            </a:pPr>
            <a:r>
              <a:rPr lang="fi-FI" altLang="fi-FI"/>
              <a:t>Kouluta osaston vapaaehtoiset</a:t>
            </a:r>
          </a:p>
        </p:txBody>
      </p:sp>
    </p:spTree>
  </p:cSld>
  <p:clrMapOvr>
    <a:masterClrMapping/>
  </p:clrMapOvr>
  <p:transition>
    <p:cover dir="r"/>
  </p:transition>
</p:sld>
</file>

<file path=ppt/theme/theme1.xml><?xml version="1.0" encoding="utf-8"?>
<a:theme xmlns:a="http://schemas.openxmlformats.org/drawingml/2006/main" name="palvelukehitys uusi">
  <a:themeElements>
    <a:clrScheme name="">
      <a:dk1>
        <a:srgbClr val="000000"/>
      </a:dk1>
      <a:lt1>
        <a:srgbClr val="FFFFFF"/>
      </a:lt1>
      <a:dk2>
        <a:srgbClr val="000000"/>
      </a:dk2>
      <a:lt2>
        <a:srgbClr val="666666"/>
      </a:lt2>
      <a:accent1>
        <a:srgbClr val="CC0000"/>
      </a:accent1>
      <a:accent2>
        <a:srgbClr val="FFCC00"/>
      </a:accent2>
      <a:accent3>
        <a:srgbClr val="FFFFFF"/>
      </a:accent3>
      <a:accent4>
        <a:srgbClr val="000000"/>
      </a:accent4>
      <a:accent5>
        <a:srgbClr val="E2AAAA"/>
      </a:accent5>
      <a:accent6>
        <a:srgbClr val="E7B900"/>
      </a:accent6>
      <a:hlink>
        <a:srgbClr val="990099"/>
      </a:hlink>
      <a:folHlink>
        <a:srgbClr val="009900"/>
      </a:folHlink>
    </a:clrScheme>
    <a:fontScheme name="palvelukehitys uusi">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i-FI" altLang="fi-FI" sz="1800" b="0" i="0" u="none" strike="noStrike" cap="none" normalizeH="0" baseline="0" smtClean="0">
            <a:ln>
              <a:noFill/>
            </a:ln>
            <a:solidFill>
              <a:schemeClr val="tx1"/>
            </a:solidFill>
            <a:effectLst/>
            <a:latin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i-FI" altLang="fi-FI" sz="1800" b="0" i="0" u="none" strike="noStrike" cap="none" normalizeH="0" baseline="0" smtClean="0">
            <a:ln>
              <a:noFill/>
            </a:ln>
            <a:solidFill>
              <a:schemeClr val="tx1"/>
            </a:solidFill>
            <a:effectLst/>
            <a:latin typeface="Arial" panose="020B0604020202020204" pitchFamily="34" charset="0"/>
          </a:defRPr>
        </a:defPPr>
      </a:lstStyle>
    </a:lnDef>
  </a:objectDefaults>
  <a:extraClrSchemeLst>
    <a:extraClrScheme>
      <a:clrScheme name="palvelukehitys uusi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alvelukehitys uusi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alvelukehitys uusi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alvelukehitys uusi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alvelukehitys uusi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alvelukehitys uusi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alvelukehitys uusi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 Layouts">
  <a:themeElements>
    <a:clrScheme name="Accenture Security Colors">
      <a:dk1>
        <a:sysClr val="windowText" lastClr="000000"/>
      </a:dk1>
      <a:lt1>
        <a:sysClr val="window" lastClr="FFFFFF"/>
      </a:lt1>
      <a:dk2>
        <a:srgbClr val="595959"/>
      </a:dk2>
      <a:lt2>
        <a:srgbClr val="D8D8D8"/>
      </a:lt2>
      <a:accent1>
        <a:srgbClr val="7E00FF"/>
      </a:accent1>
      <a:accent2>
        <a:srgbClr val="FF4F00"/>
      </a:accent2>
      <a:accent3>
        <a:srgbClr val="2800FF"/>
      </a:accent3>
      <a:accent4>
        <a:srgbClr val="00BAFF"/>
      </a:accent4>
      <a:accent5>
        <a:srgbClr val="55CB58"/>
      </a:accent5>
      <a:accent6>
        <a:srgbClr val="FFEA00"/>
      </a:accent6>
      <a:hlink>
        <a:srgbClr val="2800FF"/>
      </a:hlink>
      <a:folHlink>
        <a:srgbClr val="7E00FF"/>
      </a:folHlink>
    </a:clrScheme>
    <a:fontScheme name="Accenture_Graphik">
      <a:majorFont>
        <a:latin typeface="Graphik"/>
        <a:ea typeface=""/>
        <a:cs typeface=""/>
      </a:majorFont>
      <a:minorFont>
        <a:latin typeface="Graphi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600"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45720" rtlCol="0">
        <a:spAutoFit/>
      </a:bodyPr>
      <a:lstStyle>
        <a:defPPr>
          <a:defRPr sz="1600" dirty="0" smtClean="0"/>
        </a:defPPr>
      </a:lstStyle>
    </a:txDef>
  </a:objectDefaults>
  <a:extraClrSchemeLst/>
  <a:extLst>
    <a:ext uri="{05A4C25C-085E-4340-85A3-A5531E510DB2}">
      <thm15:themeFamily xmlns:thm15="http://schemas.microsoft.com/office/thememl/2012/main" name="Presentation5" id="{647B2877-426C-4AD3-B556-05AFB07F8A15}" vid="{21C8C438-15F5-4E23-8966-B9E702AA9E83}"/>
    </a:ext>
  </a:ext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D8365940672E4479AEE784FD1CF0730" ma:contentTypeVersion="6" ma:contentTypeDescription="Skapa ett nytt dokument." ma:contentTypeScope="" ma:versionID="35287652333f9eff42974d3e146e0cca">
  <xsd:schema xmlns:xsd="http://www.w3.org/2001/XMLSchema" xmlns:xs="http://www.w3.org/2001/XMLSchema" xmlns:p="http://schemas.microsoft.com/office/2006/metadata/properties" xmlns:ns2="2da80888-5128-4681-89a7-5fe6d72564e1" xmlns:ns3="ca9d5fef-4794-4c38-a27a-934bfeb87081" targetNamespace="http://schemas.microsoft.com/office/2006/metadata/properties" ma:root="true" ma:fieldsID="6950835097064cc602f9eefb5371e5d0" ns2:_="" ns3:_="">
    <xsd:import namespace="2da80888-5128-4681-89a7-5fe6d72564e1"/>
    <xsd:import namespace="ca9d5fef-4794-4c38-a27a-934bfeb87081"/>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a80888-5128-4681-89a7-5fe6d72564e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a9d5fef-4794-4c38-a27a-934bfeb87081"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LongProperties xmlns="http://schemas.microsoft.com/office/2006/metadata/longProperties"/>
</file>

<file path=customXml/itemProps1.xml><?xml version="1.0" encoding="utf-8"?>
<ds:datastoreItem xmlns:ds="http://schemas.openxmlformats.org/officeDocument/2006/customXml" ds:itemID="{5F7645E2-0C50-4D84-9C66-CCB4A0DF607C}">
  <ds:schemaRefs>
    <ds:schemaRef ds:uri="2da80888-5128-4681-89a7-5fe6d72564e1"/>
    <ds:schemaRef ds:uri="ca9d5fef-4794-4c38-a27a-934bfeb8708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E7B0B5F-C0E8-438D-9A95-98C49BC0BEFA}">
  <ds:schemaRefs>
    <ds:schemaRef ds:uri="http://schemas.microsoft.com/sharepoint/v3/contenttype/forms"/>
  </ds:schemaRefs>
</ds:datastoreItem>
</file>

<file path=customXml/itemProps3.xml><?xml version="1.0" encoding="utf-8"?>
<ds:datastoreItem xmlns:ds="http://schemas.openxmlformats.org/officeDocument/2006/customXml" ds:itemID="{4A65BC04-6CA9-4B93-8B09-DAEFA96C4148}">
  <ds:schemaRefs>
    <ds:schemaRef ds:uri="2da80888-5128-4681-89a7-5fe6d72564e1"/>
    <ds:schemaRef ds:uri="ca9d5fef-4794-4c38-a27a-934bfeb870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E1E742FE-3AB4-4036-918D-81F27E1E8E2A}">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Palvelukehitys</Template>
  <Application>Microsoft Office PowerPoint</Application>
  <PresentationFormat>On-screen Show (4:3)</PresentationFormat>
  <Slides>7</Slides>
  <Notes>6</Notes>
  <HiddenSlides>0</HiddenSlide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palvelukehitys uusi</vt:lpstr>
      <vt:lpstr>Content Layouts</vt:lpstr>
      <vt:lpstr>  Osaston luottamushenkilöiden ja avainvapaaehtoisten  tietosuojakoulutus   2020  </vt:lpstr>
      <vt:lpstr>Tietosuoja</vt:lpstr>
      <vt:lpstr>Järjestön Tietosuojalinjaus ja kolmikantasopimus</vt:lpstr>
      <vt:lpstr>Osaston hallituksen vastuu</vt:lpstr>
      <vt:lpstr>Osaston tietosuojayhteyshenkilö J2</vt:lpstr>
      <vt:lpstr>Tietosuojaperiaatteet</vt:lpstr>
      <vt:lpstr>Tehtävälista</vt:lpstr>
    </vt:vector>
  </TitlesOfParts>
  <Company>SPR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Preller Marianna</dc:creator>
  <cp:revision>1</cp:revision>
  <cp:lastPrinted>2003-07-03T08:08:54Z</cp:lastPrinted>
  <dcterms:created xsi:type="dcterms:W3CDTF">2005-06-14T10:54:54Z</dcterms:created>
  <dcterms:modified xsi:type="dcterms:W3CDTF">2020-03-04T08:23:20Z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isplay_urn:schemas-microsoft-com:office:office#Editor">
    <vt:lpwstr>Preller Marianna</vt:lpwstr>
  </property>
  <property fmtid="{D5CDD505-2E9C-101B-9397-08002B2CF9AE}" pid="3" name="xd_Signature">
    <vt:lpwstr/>
  </property>
  <property fmtid="{D5CDD505-2E9C-101B-9397-08002B2CF9AE}" pid="4" name="ComplianceAssetId">
    <vt:lpwstr/>
  </property>
  <property fmtid="{D5CDD505-2E9C-101B-9397-08002B2CF9AE}" pid="5" name="TemplateUrl">
    <vt:lpwstr/>
  </property>
  <property fmtid="{D5CDD505-2E9C-101B-9397-08002B2CF9AE}" pid="6" name="xd_ProgID">
    <vt:lpwstr/>
  </property>
  <property fmtid="{D5CDD505-2E9C-101B-9397-08002B2CF9AE}" pid="7" name="display_urn:schemas-microsoft-com:office:office#Author">
    <vt:lpwstr>Preller Marianna</vt:lpwstr>
  </property>
  <property fmtid="{D5CDD505-2E9C-101B-9397-08002B2CF9AE}" pid="8" name="_ip_UnifiedCompliancePolicyUIAction">
    <vt:lpwstr/>
  </property>
  <property fmtid="{D5CDD505-2E9C-101B-9397-08002B2CF9AE}" pid="9" name="_ip_UnifiedCompliancePolicyProperties">
    <vt:lpwstr/>
  </property>
  <property fmtid="{D5CDD505-2E9C-101B-9397-08002B2CF9AE}" pid="10" name="ContentTypeId">
    <vt:lpwstr>0x0101003D8365940672E4479AEE784FD1CF0730</vt:lpwstr>
  </property>
</Properties>
</file>