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68" r:id="rId2"/>
    <p:sldId id="361" r:id="rId3"/>
    <p:sldId id="362" r:id="rId4"/>
    <p:sldId id="360" r:id="rId5"/>
    <p:sldId id="363" r:id="rId6"/>
    <p:sldId id="364" r:id="rId7"/>
    <p:sldId id="365" r:id="rId8"/>
    <p:sldId id="366" r:id="rId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EA996"/>
    <a:srgbClr val="7F1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14.2.2023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4DE3F7-DC73-574E-BBEF-067A7B976E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fi-FI" noProof="0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C8CDA2A-DAE1-3C20-B735-CFE1DEAFC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8273" y="0"/>
            <a:ext cx="2253727" cy="10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10725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10725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078FF3-7CF2-B747-84A2-136E76FC7C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129936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D56223-2B0B-BF47-A473-46887AC2D8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9688" y="2129936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F94019FD-C6F1-11F4-90A3-B5AAB95BF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57618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7618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176829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15A47-6782-C54A-93D2-C9A07600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176829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FAC3E842-B2B2-2FD0-89C6-5A980C475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3489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82700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FD0F4A-62D2-D935-BC88-590E264F57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5863" y="763121"/>
            <a:ext cx="5083175" cy="48529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C762D57-5819-EF7E-2995-159CA63C0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2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1430214"/>
            <a:ext cx="4068792" cy="542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1430215"/>
            <a:ext cx="4068792" cy="5427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1430214"/>
            <a:ext cx="4068792" cy="54277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Font typeface="Arial" panose="020B0604020202020204" pitchFamily="34" charset="0"/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14705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1430214"/>
            <a:ext cx="4068792" cy="5427786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1430215"/>
            <a:ext cx="4068792" cy="5427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1430214"/>
            <a:ext cx="4068792" cy="5427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4933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7293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8763" y="0"/>
            <a:ext cx="4054475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02189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 flipH="1">
            <a:off x="8123210" y="3167406"/>
            <a:ext cx="4068790" cy="36905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88243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812321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9103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885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26111C-0DA8-4AC2-9D64-685C0A608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6D6EFD-CA23-ED3F-2613-7D17BDA5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D5C1B7-F23F-FCAF-9CB6-47CA1E3BE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07F0911-4488-F131-DEC0-EA261A460B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8272" y="0"/>
            <a:ext cx="2253727" cy="1023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06E7E-1745-DA09-701A-D270A545C19A}"/>
              </a:ext>
            </a:extLst>
          </p:cNvPr>
          <p:cNvSpPr txBox="1"/>
          <p:nvPr userDrawn="1"/>
        </p:nvSpPr>
        <p:spPr>
          <a:xfrm rot="16200000">
            <a:off x="11141766" y="5877880"/>
            <a:ext cx="1729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Korpipaja</a:t>
            </a:r>
          </a:p>
        </p:txBody>
      </p:sp>
    </p:spTree>
    <p:extLst>
      <p:ext uri="{BB962C8B-B14F-4D97-AF65-F5344CB8AC3E}">
        <p14:creationId xmlns:p14="http://schemas.microsoft.com/office/powerpoint/2010/main" val="27857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609600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5562596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2701" y="1483775"/>
            <a:ext cx="5562598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2305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8104" y="1483775"/>
            <a:ext cx="5562764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6999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614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148377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506388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626AA988-1D11-2C68-F505-A79E8F02D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01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BULLET 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FA2BD3-67AE-CE40-81F5-ED91F374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8596" y="59419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A2085A-3AF4-184B-AC8F-B15DE1750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9389" y="1913405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1670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BULLET LI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7334" y="-1"/>
            <a:ext cx="6054666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FA2BD3-67AE-CE40-81F5-ED91F374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280" y="621087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A2085A-3AF4-184B-AC8F-B15DE1750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073" y="1940298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6201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BULLET LI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1596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3953435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FA2BD3-67AE-CE40-81F5-ED91F374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6007" y="795899"/>
            <a:ext cx="7114112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A2085A-3AF4-184B-AC8F-B15DE1750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7594" y="2115110"/>
            <a:ext cx="7114112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5458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B4A7CF-52A9-2744-A095-A908B8D4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347C94-D7F6-5149-B2B6-878580DA3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8522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2CC56C-5124-B44F-BB14-8E822851C0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197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DD08995-571F-D77C-0B9A-E2C5DB087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4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15B939-FDDC-D043-B727-03F8A4AE38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51095" cy="59197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688C02F-996C-014B-A63A-A5E9141B6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006" y="0"/>
            <a:ext cx="6096000" cy="59197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DCAC62A6-C965-F690-038F-BD47420BE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3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ACA1C-0C0D-034E-8DD7-F83206FDF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5650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26111C-0DA8-4AC2-9D64-685C0A608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96" y="0"/>
            <a:ext cx="1219819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6D6EFD-CA23-ED3F-2613-7D17BDA5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D5C1B7-F23F-FCAF-9CB6-47CA1E3BE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BB2BEA08-F653-5503-CB21-32A125804C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8273" y="0"/>
            <a:ext cx="2253727" cy="1023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D75002-2ED4-C757-DA3D-DEDB1A0951C5}"/>
              </a:ext>
            </a:extLst>
          </p:cNvPr>
          <p:cNvSpPr txBox="1"/>
          <p:nvPr userDrawn="1"/>
        </p:nvSpPr>
        <p:spPr>
          <a:xfrm rot="16200000">
            <a:off x="11141766" y="5877880"/>
            <a:ext cx="1729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Lev Karavanov</a:t>
            </a:r>
          </a:p>
        </p:txBody>
      </p:sp>
    </p:spTree>
    <p:extLst>
      <p:ext uri="{BB962C8B-B14F-4D97-AF65-F5344CB8AC3E}">
        <p14:creationId xmlns:p14="http://schemas.microsoft.com/office/powerpoint/2010/main" val="69877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BRÄNDI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869AD-BD96-C14A-AEB2-942F637BC6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1983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1">
    <p:bg>
      <p:bgPr>
        <a:solidFill>
          <a:srgbClr val="BEA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E7B409-AC43-514B-A8E4-5299EA4812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02252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892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71F2C8-4C72-9543-8994-0E84699E66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10515599" cy="341135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None/>
              <a:defRPr sz="3000" b="1">
                <a:solidFill>
                  <a:schemeClr val="bg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68596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T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9FDE1E-3511-2C4E-BFC7-4C76B43B31D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674FD2-0BD4-BF49-9017-115079CE1E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25745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0ED001A-EB89-5CF9-5020-0C157D580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3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RMAA TAUS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08329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09482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09481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B718A2E-962C-7AB5-88C4-49E95C911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9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55B871-CB14-7146-97D4-FC529108C6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9489" y="1483776"/>
            <a:ext cx="4572000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79489" y="5063883"/>
            <a:ext cx="4572000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1C178-6E34-F148-940F-05E15C7B661F}"/>
              </a:ext>
            </a:extLst>
          </p:cNvPr>
          <p:cNvSpPr/>
          <p:nvPr userDrawn="1"/>
        </p:nvSpPr>
        <p:spPr>
          <a:xfrm>
            <a:off x="6094538" y="0"/>
            <a:ext cx="2028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F3DEC-9E8C-FE4C-B57C-8D3E6F47D213}"/>
              </a:ext>
            </a:extLst>
          </p:cNvPr>
          <p:cNvSpPr/>
          <p:nvPr userDrawn="1"/>
        </p:nvSpPr>
        <p:spPr>
          <a:xfrm>
            <a:off x="8128935" y="0"/>
            <a:ext cx="2028669" cy="685800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67ED8FD-CE03-13A7-DB9E-F101FE04DD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7789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76D147-9687-9344-8C8D-BD2F36364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B85F9E-919D-2A4C-BFCD-A5FBB3C69DD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326065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D3AE2-5E57-E440-BDFF-C77D11465E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279127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77CB89-4E83-6D49-8E76-46F59C95AD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232189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9982D18B-C7B9-9950-C2B7-9C8C51D38E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8273" y="0"/>
            <a:ext cx="2253727" cy="10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43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38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26111C-0DA8-4AC2-9D64-685C0A608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1" y="0"/>
            <a:ext cx="1219819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6D6EFD-CA23-ED3F-2613-7D17BDA5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D5C1B7-F23F-FCAF-9CB6-47CA1E3BE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B100C39A-6F0D-AD98-D46F-5F64C3A2C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8273" y="0"/>
            <a:ext cx="2253727" cy="1023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5C372-B6AD-C677-93EB-EAA2569304CD}"/>
              </a:ext>
            </a:extLst>
          </p:cNvPr>
          <p:cNvSpPr txBox="1"/>
          <p:nvPr userDrawn="1"/>
        </p:nvSpPr>
        <p:spPr>
          <a:xfrm rot="16200000">
            <a:off x="11141766" y="5877880"/>
            <a:ext cx="1729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Lev Karavanov</a:t>
            </a:r>
          </a:p>
        </p:txBody>
      </p:sp>
    </p:spTree>
    <p:extLst>
      <p:ext uri="{BB962C8B-B14F-4D97-AF65-F5344CB8AC3E}">
        <p14:creationId xmlns:p14="http://schemas.microsoft.com/office/powerpoint/2010/main" val="97600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CAAC1F-E6E6-C340-9D7F-D43AF53099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CB073-26A7-F544-9A4D-31072FFB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263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DF1F-C7B8-5B46-B3C4-EC48EEFA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7581"/>
            <a:ext cx="10515600" cy="2875824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0035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YHYT KITEYT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6F3CC2D-08FD-FE87-7871-01E55D3C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>
                <a:latin typeface="Georgia" panose="02040502050405020303" pitchFamily="18" charset="0"/>
              </a:defRPr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301F71F-B0CA-8893-879E-254F5813D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498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317115"/>
            <a:ext cx="10515600" cy="280048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199" y="1867410"/>
            <a:ext cx="10515600" cy="336550"/>
          </a:xfrm>
        </p:spPr>
        <p:txBody>
          <a:bodyPr anchor="t"/>
          <a:lstStyle>
            <a:lvl1pPr marL="0" indent="0"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69F718E-29E0-4C67-D312-69201E717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6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0836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BBE2-965C-4042-BAD8-4FC80562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33819"/>
            <a:ext cx="10515600" cy="2944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DC6938B-2025-BBD0-903D-28767CB88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8567" y="6039200"/>
            <a:ext cx="1803433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3EEA6-F284-034E-8910-605416FAEBAF}"/>
              </a:ext>
            </a:extLst>
          </p:cNvPr>
          <p:cNvSpPr txBox="1"/>
          <p:nvPr userDrawn="1"/>
        </p:nvSpPr>
        <p:spPr>
          <a:xfrm>
            <a:off x="272592" y="6392083"/>
            <a:ext cx="4252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0" i="0" noProof="1">
                <a:latin typeface="Arial" panose="020B0604020202020204" pitchFamily="34" charset="0"/>
                <a:cs typeface="Arial" panose="020B0604020202020204" pitchFamily="34" charset="0"/>
              </a:rPr>
              <a:t>Yleiskokous｜10.–11.6.2023</a:t>
            </a:r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8" r:id="rId3"/>
    <p:sldLayoutId id="2147483694" r:id="rId4"/>
    <p:sldLayoutId id="2147483650" r:id="rId5"/>
    <p:sldLayoutId id="2147483654" r:id="rId6"/>
    <p:sldLayoutId id="2147483662" r:id="rId7"/>
    <p:sldLayoutId id="2147483664" r:id="rId8"/>
    <p:sldLayoutId id="2147483665" r:id="rId9"/>
    <p:sldLayoutId id="2147483653" r:id="rId10"/>
    <p:sldLayoutId id="2147483692" r:id="rId11"/>
    <p:sldLayoutId id="2147483703" r:id="rId12"/>
    <p:sldLayoutId id="2147483667" r:id="rId13"/>
    <p:sldLayoutId id="2147483699" r:id="rId14"/>
    <p:sldLayoutId id="2147483668" r:id="rId15"/>
    <p:sldLayoutId id="2147483669" r:id="rId16"/>
    <p:sldLayoutId id="2147483670" r:id="rId17"/>
    <p:sldLayoutId id="2147483708" r:id="rId18"/>
    <p:sldLayoutId id="2147483691" r:id="rId19"/>
    <p:sldLayoutId id="2147483672" r:id="rId20"/>
    <p:sldLayoutId id="2147483671" r:id="rId21"/>
    <p:sldLayoutId id="2147483673" r:id="rId22"/>
    <p:sldLayoutId id="2147483701" r:id="rId23"/>
    <p:sldLayoutId id="2147483702" r:id="rId24"/>
    <p:sldLayoutId id="2147483704" r:id="rId25"/>
    <p:sldLayoutId id="2147483674" r:id="rId26"/>
    <p:sldLayoutId id="2147483675" r:id="rId27"/>
    <p:sldLayoutId id="2147483676" r:id="rId28"/>
    <p:sldLayoutId id="2147483678" r:id="rId29"/>
    <p:sldLayoutId id="2147483679" r:id="rId30"/>
    <p:sldLayoutId id="2147483681" r:id="rId31"/>
    <p:sldLayoutId id="2147483680" r:id="rId32"/>
    <p:sldLayoutId id="2147483684" r:id="rId33"/>
    <p:sldLayoutId id="2147483686" r:id="rId34"/>
    <p:sldLayoutId id="2147483705" r:id="rId35"/>
    <p:sldLayoutId id="2147483687" r:id="rId36"/>
    <p:sldLayoutId id="2147483688" r:id="rId37"/>
    <p:sldLayoutId id="2147483689" r:id="rId38"/>
    <p:sldLayoutId id="2147483706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26E406-1789-DA9D-6777-0BD2C1EFF4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95B1CE-AF60-165E-1735-292FA40CE37E}"/>
              </a:ext>
            </a:extLst>
          </p:cNvPr>
          <p:cNvSpPr txBox="1">
            <a:spLocks/>
          </p:cNvSpPr>
          <p:nvPr/>
        </p:nvSpPr>
        <p:spPr>
          <a:xfrm>
            <a:off x="640596" y="0"/>
            <a:ext cx="9144000" cy="26811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/>
              <a:t>Yleiskokous</a:t>
            </a:r>
            <a:br>
              <a:rPr lang="fi-FI" dirty="0"/>
            </a:br>
            <a:r>
              <a:rPr lang="fi-FI" sz="4000" dirty="0"/>
              <a:t>10.–11.6.2023</a:t>
            </a:r>
            <a:br>
              <a:rPr lang="fi-FI" sz="4000" dirty="0"/>
            </a:br>
            <a:r>
              <a:rPr lang="fi-FI" sz="4000" dirty="0"/>
              <a:t>Joensuu</a:t>
            </a:r>
            <a:endParaRPr lang="en-FI" sz="4000" dirty="0"/>
          </a:p>
        </p:txBody>
      </p:sp>
    </p:spTree>
    <p:extLst>
      <p:ext uri="{BB962C8B-B14F-4D97-AF65-F5344CB8AC3E}">
        <p14:creationId xmlns:p14="http://schemas.microsoft.com/office/powerpoint/2010/main" val="257655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93133-7C67-457F-5400-FA38AB322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000" dirty="0"/>
              <a:t>Tule </a:t>
            </a:r>
            <a:r>
              <a:rPr lang="en-GB" sz="3000" dirty="0" err="1"/>
              <a:t>Joensuuhun</a:t>
            </a:r>
            <a:r>
              <a:rPr lang="en-GB" sz="3000" dirty="0"/>
              <a:t> </a:t>
            </a:r>
            <a:r>
              <a:rPr lang="en-GB" sz="3000" dirty="0" err="1"/>
              <a:t>vaikuttamaan</a:t>
            </a:r>
            <a:r>
              <a:rPr lang="en-GB" sz="3000" dirty="0"/>
              <a:t>!</a:t>
            </a:r>
            <a:endParaRPr lang="en-FI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1869A-F7D0-76D2-6DC4-ABD4B60B9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000" dirty="0" err="1"/>
              <a:t>Kesäkuun</a:t>
            </a:r>
            <a:r>
              <a:rPr lang="en-GB" sz="2000" dirty="0"/>
              <a:t> </a:t>
            </a:r>
            <a:r>
              <a:rPr lang="en-GB" sz="2000" dirty="0" err="1"/>
              <a:t>toisena</a:t>
            </a:r>
            <a:r>
              <a:rPr lang="en-GB" sz="2000" dirty="0"/>
              <a:t> </a:t>
            </a:r>
            <a:r>
              <a:rPr lang="en-GB" sz="2000" dirty="0" err="1"/>
              <a:t>viikonloppuna</a:t>
            </a:r>
            <a:r>
              <a:rPr lang="en-GB" sz="2000" dirty="0"/>
              <a:t> </a:t>
            </a:r>
            <a:r>
              <a:rPr lang="en-GB" sz="2000" dirty="0" err="1"/>
              <a:t>noin</a:t>
            </a:r>
            <a:r>
              <a:rPr lang="en-GB" sz="2000" dirty="0"/>
              <a:t> </a:t>
            </a:r>
            <a:r>
              <a:rPr lang="en-GB" sz="2000" dirty="0" err="1"/>
              <a:t>tuhat</a:t>
            </a:r>
            <a:r>
              <a:rPr lang="en-GB" sz="2000" dirty="0"/>
              <a:t> </a:t>
            </a:r>
            <a:r>
              <a:rPr lang="en-GB" sz="2000" dirty="0" err="1"/>
              <a:t>Suomen</a:t>
            </a:r>
            <a:r>
              <a:rPr lang="en-GB" sz="2000" dirty="0"/>
              <a:t> </a:t>
            </a:r>
            <a:r>
              <a:rPr lang="en-GB" sz="2000" dirty="0" err="1"/>
              <a:t>Punaisen</a:t>
            </a:r>
            <a:r>
              <a:rPr lang="en-GB" sz="2000" dirty="0"/>
              <a:t> </a:t>
            </a:r>
            <a:r>
              <a:rPr lang="en-GB" sz="2000" dirty="0" err="1"/>
              <a:t>Ristin</a:t>
            </a:r>
            <a:r>
              <a:rPr lang="en-GB" sz="2000" dirty="0"/>
              <a:t> </a:t>
            </a:r>
            <a:r>
              <a:rPr lang="en-GB" sz="2000" dirty="0" err="1"/>
              <a:t>aktiivista</a:t>
            </a:r>
            <a:r>
              <a:rPr lang="en-GB" sz="2000" dirty="0"/>
              <a:t> </a:t>
            </a:r>
            <a:r>
              <a:rPr lang="en-GB" sz="2000" dirty="0" err="1"/>
              <a:t>jäsentä</a:t>
            </a:r>
            <a:r>
              <a:rPr lang="en-GB" sz="2000" dirty="0"/>
              <a:t> </a:t>
            </a:r>
            <a:r>
              <a:rPr lang="en-GB" sz="2000" dirty="0" err="1"/>
              <a:t>kokoontuu</a:t>
            </a:r>
            <a:r>
              <a:rPr lang="en-GB" sz="2000" dirty="0"/>
              <a:t> </a:t>
            </a:r>
            <a:r>
              <a:rPr lang="en-GB" sz="2000" dirty="0" err="1"/>
              <a:t>Joensuuhun</a:t>
            </a:r>
            <a:r>
              <a:rPr lang="en-GB" sz="2000" dirty="0"/>
              <a:t> </a:t>
            </a:r>
            <a:r>
              <a:rPr lang="en-GB" sz="2000" dirty="0" err="1"/>
              <a:t>tärkeiden</a:t>
            </a:r>
            <a:r>
              <a:rPr lang="en-GB" sz="2000" dirty="0"/>
              <a:t> </a:t>
            </a:r>
            <a:r>
              <a:rPr lang="en-GB" sz="2000" dirty="0" err="1"/>
              <a:t>päätösten</a:t>
            </a:r>
            <a:r>
              <a:rPr lang="en-GB" sz="2000" dirty="0"/>
              <a:t> </a:t>
            </a:r>
            <a:r>
              <a:rPr lang="en-GB" sz="2000" dirty="0" err="1"/>
              <a:t>äärelle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Yleiskokous</a:t>
            </a:r>
            <a:r>
              <a:rPr lang="en-GB" sz="2000" dirty="0"/>
              <a:t> on </a:t>
            </a:r>
            <a:r>
              <a:rPr lang="en-GB" sz="2000" dirty="0" err="1"/>
              <a:t>ainutlaatuinen</a:t>
            </a:r>
            <a:r>
              <a:rPr lang="en-GB" sz="2000" dirty="0"/>
              <a:t> </a:t>
            </a:r>
            <a:r>
              <a:rPr lang="en-GB" sz="2000" dirty="0" err="1"/>
              <a:t>tilaisuus</a:t>
            </a:r>
            <a:r>
              <a:rPr lang="en-GB" sz="2000" dirty="0"/>
              <a:t> </a:t>
            </a:r>
            <a:r>
              <a:rPr lang="en-GB" sz="2000" dirty="0" err="1"/>
              <a:t>osallistua</a:t>
            </a:r>
            <a:r>
              <a:rPr lang="en-GB" sz="2000" dirty="0"/>
              <a:t> </a:t>
            </a:r>
            <a:r>
              <a:rPr lang="en-GB" sz="2000" dirty="0" err="1"/>
              <a:t>järjestön</a:t>
            </a:r>
            <a:r>
              <a:rPr lang="en-GB" sz="2000" dirty="0"/>
              <a:t> </a:t>
            </a:r>
            <a:r>
              <a:rPr lang="en-GB" sz="2000" dirty="0" err="1"/>
              <a:t>päätöksentekoon</a:t>
            </a:r>
            <a:r>
              <a:rPr lang="en-GB" sz="2000" dirty="0"/>
              <a:t>, </a:t>
            </a:r>
            <a:r>
              <a:rPr lang="en-GB" sz="2000" dirty="0" err="1"/>
              <a:t>tavata</a:t>
            </a:r>
            <a:r>
              <a:rPr lang="en-GB" sz="2000" dirty="0"/>
              <a:t> </a:t>
            </a:r>
            <a:r>
              <a:rPr lang="en-GB" sz="2000" dirty="0" err="1"/>
              <a:t>muita</a:t>
            </a:r>
            <a:r>
              <a:rPr lang="en-GB" sz="2000" dirty="0"/>
              <a:t> </a:t>
            </a:r>
            <a:r>
              <a:rPr lang="en-GB" sz="2000" dirty="0" err="1"/>
              <a:t>vapaaehtoisia</a:t>
            </a:r>
            <a:r>
              <a:rPr lang="en-GB" sz="2000" dirty="0"/>
              <a:t> </a:t>
            </a:r>
            <a:r>
              <a:rPr lang="en-GB" sz="2000" dirty="0" err="1"/>
              <a:t>eri</a:t>
            </a:r>
            <a:r>
              <a:rPr lang="en-GB" sz="2000" dirty="0"/>
              <a:t> </a:t>
            </a:r>
            <a:r>
              <a:rPr lang="en-GB" sz="2000" dirty="0" err="1"/>
              <a:t>puolilta</a:t>
            </a:r>
            <a:r>
              <a:rPr lang="en-GB" sz="2000" dirty="0"/>
              <a:t> </a:t>
            </a:r>
            <a:r>
              <a:rPr lang="en-GB" sz="2000" dirty="0" err="1"/>
              <a:t>Suomea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viettää</a:t>
            </a:r>
            <a:r>
              <a:rPr lang="en-GB" sz="2000" dirty="0"/>
              <a:t> </a:t>
            </a:r>
            <a:r>
              <a:rPr lang="en-GB" sz="2000" dirty="0" err="1"/>
              <a:t>iloista</a:t>
            </a:r>
            <a:r>
              <a:rPr lang="en-GB" sz="2000" dirty="0"/>
              <a:t> </a:t>
            </a:r>
            <a:r>
              <a:rPr lang="en-GB" sz="2000" dirty="0" err="1"/>
              <a:t>iltajuhlaa</a:t>
            </a:r>
            <a:r>
              <a:rPr lang="en-GB" sz="2000" dirty="0"/>
              <a:t> </a:t>
            </a:r>
            <a:r>
              <a:rPr lang="en-GB" sz="2000" dirty="0" err="1"/>
              <a:t>hyvässä</a:t>
            </a:r>
            <a:r>
              <a:rPr lang="en-GB" sz="2000" dirty="0"/>
              <a:t> </a:t>
            </a:r>
            <a:r>
              <a:rPr lang="en-GB" sz="2000" dirty="0" err="1"/>
              <a:t>seurassa</a:t>
            </a:r>
            <a:r>
              <a:rPr lang="en-GB" sz="2000" dirty="0"/>
              <a:t> </a:t>
            </a:r>
            <a:r>
              <a:rPr lang="en-GB" sz="2000" dirty="0" err="1"/>
              <a:t>Joensuun</a:t>
            </a:r>
            <a:r>
              <a:rPr lang="en-GB" sz="2000" dirty="0"/>
              <a:t> </a:t>
            </a:r>
            <a:r>
              <a:rPr lang="en-GB" sz="2000" dirty="0" err="1"/>
              <a:t>Ilosaaressa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endParaRPr lang="en-FI" sz="20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1E1FC7-AFB5-8555-2F61-2C41C62DB0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863" y="763121"/>
            <a:ext cx="5083175" cy="485298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57FB6-D075-A903-3247-AA42C1261815}"/>
              </a:ext>
            </a:extLst>
          </p:cNvPr>
          <p:cNvSpPr txBox="1"/>
          <p:nvPr/>
        </p:nvSpPr>
        <p:spPr>
          <a:xfrm rot="16200000">
            <a:off x="10368918" y="4635988"/>
            <a:ext cx="1729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Harri Mäenpää</a:t>
            </a:r>
          </a:p>
        </p:txBody>
      </p:sp>
    </p:spTree>
    <p:extLst>
      <p:ext uri="{BB962C8B-B14F-4D97-AF65-F5344CB8AC3E}">
        <p14:creationId xmlns:p14="http://schemas.microsoft.com/office/powerpoint/2010/main" val="194351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93133-7C67-457F-5400-FA38AB322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000" dirty="0" err="1"/>
              <a:t>Mistä</a:t>
            </a:r>
            <a:r>
              <a:rPr lang="en-GB" sz="3000" dirty="0"/>
              <a:t> </a:t>
            </a:r>
            <a:r>
              <a:rPr lang="en-GB" sz="3000" dirty="0" err="1"/>
              <a:t>yleiskokouksessa</a:t>
            </a:r>
            <a:r>
              <a:rPr lang="en-GB" sz="3000" dirty="0"/>
              <a:t> </a:t>
            </a:r>
            <a:r>
              <a:rPr lang="en-GB" sz="3000" dirty="0" err="1"/>
              <a:t>päätetään</a:t>
            </a:r>
            <a:r>
              <a:rPr lang="en-GB" sz="3000" dirty="0"/>
              <a:t>?</a:t>
            </a:r>
            <a:endParaRPr lang="en-FI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1869A-F7D0-76D2-6DC4-ABD4B60B9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000" dirty="0" err="1"/>
              <a:t>Yleiskokouksessa</a:t>
            </a:r>
            <a:r>
              <a:rPr lang="en-GB" sz="2000" dirty="0"/>
              <a:t> </a:t>
            </a:r>
            <a:r>
              <a:rPr lang="en-GB" sz="2000" dirty="0" err="1"/>
              <a:t>päätetään</a:t>
            </a:r>
            <a:r>
              <a:rPr lang="en-GB" sz="2000" dirty="0"/>
              <a:t> </a:t>
            </a:r>
            <a:r>
              <a:rPr lang="en-GB" sz="2000" dirty="0" err="1"/>
              <a:t>Punaisen</a:t>
            </a:r>
            <a:r>
              <a:rPr lang="en-GB" sz="2000" dirty="0"/>
              <a:t> </a:t>
            </a:r>
            <a:r>
              <a:rPr lang="en-GB" sz="2000" dirty="0" err="1"/>
              <a:t>Ristin</a:t>
            </a:r>
            <a:r>
              <a:rPr lang="en-GB" sz="2000" dirty="0"/>
              <a:t> </a:t>
            </a:r>
            <a:r>
              <a:rPr lang="en-GB" sz="2000" dirty="0" err="1"/>
              <a:t>strategiasta</a:t>
            </a:r>
            <a:r>
              <a:rPr lang="en-GB" sz="2000" dirty="0"/>
              <a:t> </a:t>
            </a:r>
            <a:r>
              <a:rPr lang="en-GB" sz="2000" dirty="0" err="1"/>
              <a:t>eli</a:t>
            </a:r>
            <a:r>
              <a:rPr lang="en-GB" sz="2000" dirty="0"/>
              <a:t> </a:t>
            </a:r>
            <a:r>
              <a:rPr lang="en-GB" sz="2000" dirty="0" err="1"/>
              <a:t>toimintalinjauksesta</a:t>
            </a:r>
            <a:r>
              <a:rPr lang="en-GB" sz="2000" dirty="0"/>
              <a:t> </a:t>
            </a:r>
            <a:r>
              <a:rPr lang="en-GB" sz="2000" dirty="0" err="1"/>
              <a:t>vuosille</a:t>
            </a:r>
            <a:r>
              <a:rPr lang="en-GB" sz="2000" dirty="0"/>
              <a:t> 2024–2026.</a:t>
            </a:r>
          </a:p>
          <a:p>
            <a:r>
              <a:rPr lang="en-GB" sz="2000" dirty="0" err="1"/>
              <a:t>Samalla</a:t>
            </a:r>
            <a:r>
              <a:rPr lang="en-GB" sz="2000" dirty="0"/>
              <a:t> </a:t>
            </a:r>
            <a:r>
              <a:rPr lang="en-GB" sz="2000" dirty="0" err="1"/>
              <a:t>valitaan</a:t>
            </a:r>
            <a:r>
              <a:rPr lang="en-GB" sz="2000" dirty="0"/>
              <a:t> </a:t>
            </a:r>
            <a:r>
              <a:rPr lang="en-GB" sz="2000" dirty="0" err="1"/>
              <a:t>järjestölle</a:t>
            </a:r>
            <a:r>
              <a:rPr lang="en-GB" sz="2000" dirty="0"/>
              <a:t> </a:t>
            </a:r>
            <a:r>
              <a:rPr lang="en-GB" sz="2000" dirty="0" err="1"/>
              <a:t>uusi</a:t>
            </a:r>
            <a:r>
              <a:rPr lang="en-GB" sz="2000" dirty="0"/>
              <a:t> </a:t>
            </a:r>
            <a:r>
              <a:rPr lang="en-GB" sz="2000" dirty="0" err="1"/>
              <a:t>puheenjohtaja</a:t>
            </a:r>
            <a:r>
              <a:rPr lang="en-GB" sz="2000" dirty="0"/>
              <a:t> </a:t>
            </a:r>
            <a:r>
              <a:rPr lang="en-GB" sz="2000" dirty="0" err="1"/>
              <a:t>sekä</a:t>
            </a:r>
            <a:r>
              <a:rPr lang="en-GB" sz="2000" dirty="0"/>
              <a:t> </a:t>
            </a:r>
            <a:r>
              <a:rPr lang="en-GB" sz="2000" dirty="0" err="1"/>
              <a:t>luottamushenkilöt</a:t>
            </a:r>
            <a:r>
              <a:rPr lang="en-GB" sz="2000" dirty="0"/>
              <a:t> </a:t>
            </a:r>
            <a:r>
              <a:rPr lang="en-GB" sz="2000" dirty="0" err="1"/>
              <a:t>hallitukseen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valtuustoon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Yleiskokous</a:t>
            </a:r>
            <a:r>
              <a:rPr lang="en-GB" sz="2000" dirty="0"/>
              <a:t> </a:t>
            </a:r>
            <a:r>
              <a:rPr lang="en-GB" sz="2000" dirty="0" err="1"/>
              <a:t>päättää</a:t>
            </a:r>
            <a:r>
              <a:rPr lang="en-GB" sz="2000" dirty="0"/>
              <a:t> </a:t>
            </a:r>
            <a:r>
              <a:rPr lang="en-GB" sz="2000" dirty="0" err="1"/>
              <a:t>sääntömuutoksista</a:t>
            </a:r>
            <a:r>
              <a:rPr lang="en-GB" sz="2000" dirty="0"/>
              <a:t>.</a:t>
            </a:r>
          </a:p>
        </p:txBody>
      </p:sp>
      <p:pic>
        <p:nvPicPr>
          <p:cNvPr id="6" name="Picture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B1E1FC7-AFB5-8555-2F61-2C41C62DB0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B011C-8DCB-C9F0-210B-4A236274597C}"/>
              </a:ext>
            </a:extLst>
          </p:cNvPr>
          <p:cNvSpPr txBox="1"/>
          <p:nvPr/>
        </p:nvSpPr>
        <p:spPr>
          <a:xfrm rot="16200000">
            <a:off x="10368918" y="4635988"/>
            <a:ext cx="1729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Linus Lindholm</a:t>
            </a:r>
            <a:endParaRPr lang="en-FI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3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B944-6D3F-AE28-923F-869E9C9D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481"/>
            <a:ext cx="10515600" cy="781750"/>
          </a:xfrm>
        </p:spPr>
        <p:txBody>
          <a:bodyPr/>
          <a:lstStyle/>
          <a:p>
            <a:r>
              <a:rPr lang="en-GB" dirty="0" err="1"/>
              <a:t>Mikä</a:t>
            </a:r>
            <a:r>
              <a:rPr lang="en-GB" dirty="0"/>
              <a:t> </a:t>
            </a:r>
            <a:r>
              <a:rPr lang="en-GB" dirty="0" err="1"/>
              <a:t>toimintalinjaus</a:t>
            </a:r>
            <a:r>
              <a:rPr lang="en-GB" dirty="0"/>
              <a:t>?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14AC-A074-9907-9238-4C1C91C1BB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487931"/>
            <a:ext cx="8956249" cy="2944813"/>
          </a:xfrm>
        </p:spPr>
        <p:txBody>
          <a:bodyPr/>
          <a:lstStyle/>
          <a:p>
            <a:r>
              <a:rPr lang="en-GB" sz="1600" dirty="0" err="1"/>
              <a:t>Toimintalinjaus</a:t>
            </a:r>
            <a:r>
              <a:rPr lang="en-GB" sz="1600" dirty="0"/>
              <a:t> </a:t>
            </a:r>
            <a:r>
              <a:rPr lang="en-GB" sz="1600" dirty="0" err="1"/>
              <a:t>ohjaa</a:t>
            </a:r>
            <a:r>
              <a:rPr lang="en-GB" sz="1600" dirty="0"/>
              <a:t> </a:t>
            </a:r>
            <a:r>
              <a:rPr lang="en-GB" sz="1600" dirty="0" err="1"/>
              <a:t>Punaisen</a:t>
            </a:r>
            <a:r>
              <a:rPr lang="en-GB" sz="1600" dirty="0"/>
              <a:t> </a:t>
            </a:r>
            <a:r>
              <a:rPr lang="en-GB" sz="1600" dirty="0" err="1"/>
              <a:t>Ristin</a:t>
            </a:r>
            <a:r>
              <a:rPr lang="en-GB" sz="1600" dirty="0"/>
              <a:t> </a:t>
            </a:r>
            <a:r>
              <a:rPr lang="en-GB" sz="1600" dirty="0" err="1"/>
              <a:t>vapaaehtoisten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työntekijöiden</a:t>
            </a:r>
            <a:r>
              <a:rPr lang="en-GB" sz="1600" dirty="0"/>
              <a:t> </a:t>
            </a:r>
            <a:r>
              <a:rPr lang="en-GB" sz="1600" dirty="0" err="1"/>
              <a:t>yhteistä</a:t>
            </a:r>
            <a:r>
              <a:rPr lang="en-GB" sz="1600" dirty="0"/>
              <a:t> </a:t>
            </a:r>
            <a:r>
              <a:rPr lang="en-GB" sz="1600" dirty="0" err="1"/>
              <a:t>työtä</a:t>
            </a:r>
            <a:r>
              <a:rPr lang="en-GB" sz="1600" dirty="0"/>
              <a:t> </a:t>
            </a:r>
            <a:r>
              <a:rPr lang="en-GB" sz="1600" dirty="0" err="1"/>
              <a:t>seuraavien</a:t>
            </a:r>
            <a:r>
              <a:rPr lang="en-GB" sz="1600" dirty="0"/>
              <a:t> </a:t>
            </a:r>
            <a:r>
              <a:rPr lang="en-GB" sz="1600" dirty="0" err="1"/>
              <a:t>kolmen</a:t>
            </a:r>
            <a:r>
              <a:rPr lang="en-GB" sz="1600" dirty="0"/>
              <a:t> </a:t>
            </a:r>
            <a:r>
              <a:rPr lang="en-GB" sz="1600" dirty="0" err="1"/>
              <a:t>vuoden</a:t>
            </a:r>
            <a:r>
              <a:rPr lang="en-GB" sz="1600" dirty="0"/>
              <a:t> </a:t>
            </a:r>
            <a:r>
              <a:rPr lang="en-GB" sz="1600" dirty="0" err="1"/>
              <a:t>ajan</a:t>
            </a:r>
            <a:r>
              <a:rPr lang="en-GB" sz="1600" dirty="0"/>
              <a:t>.</a:t>
            </a:r>
          </a:p>
          <a:p>
            <a:r>
              <a:rPr lang="en-GB" sz="1600" dirty="0" err="1"/>
              <a:t>Toimintalinjauksen</a:t>
            </a:r>
            <a:r>
              <a:rPr lang="en-GB" sz="1600" dirty="0"/>
              <a:t> </a:t>
            </a:r>
            <a:r>
              <a:rPr lang="en-GB" sz="1600" dirty="0" err="1"/>
              <a:t>tekemiseen</a:t>
            </a:r>
            <a:r>
              <a:rPr lang="en-GB" sz="1600" dirty="0"/>
              <a:t> </a:t>
            </a:r>
            <a:r>
              <a:rPr lang="en-GB" sz="1600" dirty="0" err="1"/>
              <a:t>osallistuu</a:t>
            </a:r>
            <a:r>
              <a:rPr lang="en-GB" sz="1600" dirty="0"/>
              <a:t> </a:t>
            </a:r>
            <a:r>
              <a:rPr lang="en-GB" sz="1600" dirty="0" err="1"/>
              <a:t>satoja</a:t>
            </a:r>
            <a:r>
              <a:rPr lang="en-GB" sz="1600" dirty="0"/>
              <a:t> </a:t>
            </a:r>
            <a:r>
              <a:rPr lang="en-GB" sz="1600" dirty="0" err="1"/>
              <a:t>ihmisiä</a:t>
            </a:r>
            <a:r>
              <a:rPr lang="en-GB" sz="1600" dirty="0"/>
              <a:t> </a:t>
            </a:r>
            <a:r>
              <a:rPr lang="en-GB" sz="1600" dirty="0" err="1"/>
              <a:t>järjestön</a:t>
            </a:r>
            <a:r>
              <a:rPr lang="en-GB" sz="1600" dirty="0"/>
              <a:t> </a:t>
            </a:r>
            <a:r>
              <a:rPr lang="en-GB" sz="1600" dirty="0" err="1"/>
              <a:t>kaikilla</a:t>
            </a:r>
            <a:r>
              <a:rPr lang="en-GB" sz="1600" dirty="0"/>
              <a:t> </a:t>
            </a:r>
            <a:r>
              <a:rPr lang="en-GB" sz="1600" dirty="0" err="1"/>
              <a:t>tasoilla</a:t>
            </a:r>
            <a:r>
              <a:rPr lang="en-GB" sz="1600" dirty="0"/>
              <a:t>.</a:t>
            </a:r>
          </a:p>
          <a:p>
            <a:r>
              <a:rPr lang="en-GB" sz="1600" dirty="0" err="1"/>
              <a:t>Syksyn</a:t>
            </a:r>
            <a:r>
              <a:rPr lang="en-GB" sz="1600" dirty="0"/>
              <a:t> </a:t>
            </a:r>
            <a:r>
              <a:rPr lang="en-GB" sz="1600" dirty="0" err="1"/>
              <a:t>mittaan</a:t>
            </a:r>
            <a:r>
              <a:rPr lang="en-GB" sz="1600" dirty="0"/>
              <a:t> </a:t>
            </a:r>
            <a:r>
              <a:rPr lang="en-GB" sz="1600" dirty="0" err="1"/>
              <a:t>osa</a:t>
            </a:r>
            <a:r>
              <a:rPr lang="en-GB" sz="1600" dirty="0"/>
              <a:t> </a:t>
            </a:r>
            <a:r>
              <a:rPr lang="en-GB" sz="1600" dirty="0" err="1"/>
              <a:t>piireistä</a:t>
            </a:r>
            <a:r>
              <a:rPr lang="en-GB" sz="1600" dirty="0"/>
              <a:t> </a:t>
            </a:r>
            <a:r>
              <a:rPr lang="en-GB" sz="1600" dirty="0" err="1"/>
              <a:t>järjestää</a:t>
            </a:r>
            <a:r>
              <a:rPr lang="en-GB" sz="1600" dirty="0"/>
              <a:t> </a:t>
            </a:r>
            <a:r>
              <a:rPr lang="en-GB" sz="1600" dirty="0" err="1"/>
              <a:t>keskustelutilaisuuksia</a:t>
            </a:r>
            <a:r>
              <a:rPr lang="en-GB" sz="1600" dirty="0"/>
              <a:t>, </a:t>
            </a:r>
            <a:r>
              <a:rPr lang="en-GB" sz="1600" dirty="0" err="1"/>
              <a:t>joissa</a:t>
            </a:r>
            <a:r>
              <a:rPr lang="en-GB" sz="1600" dirty="0"/>
              <a:t> </a:t>
            </a:r>
            <a:r>
              <a:rPr lang="en-GB" sz="1600" dirty="0" err="1"/>
              <a:t>jäsenet</a:t>
            </a:r>
            <a:r>
              <a:rPr lang="en-GB" sz="1600" dirty="0"/>
              <a:t> </a:t>
            </a:r>
            <a:r>
              <a:rPr lang="en-GB" sz="1600" dirty="0" err="1"/>
              <a:t>pääsevät</a:t>
            </a:r>
            <a:r>
              <a:rPr lang="en-GB" sz="1600" dirty="0"/>
              <a:t> </a:t>
            </a:r>
            <a:r>
              <a:rPr lang="en-GB" sz="1600" dirty="0" err="1"/>
              <a:t>vaikuttamaan</a:t>
            </a:r>
            <a:r>
              <a:rPr lang="en-GB" sz="1600" dirty="0"/>
              <a:t> </a:t>
            </a:r>
            <a:r>
              <a:rPr lang="en-GB" sz="1600" dirty="0" err="1"/>
              <a:t>toimintalinjauksen</a:t>
            </a:r>
            <a:r>
              <a:rPr lang="en-GB" sz="1600" dirty="0"/>
              <a:t> </a:t>
            </a:r>
            <a:r>
              <a:rPr lang="en-GB" sz="1600" dirty="0" err="1"/>
              <a:t>sisältöön</a:t>
            </a:r>
            <a:r>
              <a:rPr lang="en-GB" sz="1600" dirty="0"/>
              <a:t>.</a:t>
            </a:r>
          </a:p>
          <a:p>
            <a:r>
              <a:rPr lang="en-GB" sz="1600" dirty="0" err="1"/>
              <a:t>Kevään</a:t>
            </a:r>
            <a:r>
              <a:rPr lang="en-GB" sz="1600" dirty="0"/>
              <a:t> </a:t>
            </a:r>
            <a:r>
              <a:rPr lang="en-GB" sz="1600" dirty="0" err="1"/>
              <a:t>järjestökäsittelyssä</a:t>
            </a:r>
            <a:r>
              <a:rPr lang="en-GB" sz="1600" dirty="0"/>
              <a:t> 10.2.–31.3.2023 </a:t>
            </a:r>
            <a:r>
              <a:rPr lang="en-GB" sz="1600" dirty="0" err="1"/>
              <a:t>kaikilla</a:t>
            </a:r>
            <a:r>
              <a:rPr lang="en-GB" sz="1600" dirty="0"/>
              <a:t> </a:t>
            </a:r>
            <a:r>
              <a:rPr lang="en-GB" sz="1600" dirty="0" err="1"/>
              <a:t>osastoilla</a:t>
            </a:r>
            <a:r>
              <a:rPr lang="en-GB" sz="1600" dirty="0"/>
              <a:t> on </a:t>
            </a:r>
            <a:r>
              <a:rPr lang="en-GB" sz="1600" dirty="0" err="1"/>
              <a:t>mahdollisuus</a:t>
            </a:r>
            <a:r>
              <a:rPr lang="en-GB" sz="1600" dirty="0"/>
              <a:t> </a:t>
            </a:r>
            <a:r>
              <a:rPr lang="en-GB" sz="1600" dirty="0" err="1"/>
              <a:t>kommentoida</a:t>
            </a:r>
            <a:r>
              <a:rPr lang="en-GB" sz="1600" dirty="0"/>
              <a:t> </a:t>
            </a:r>
            <a:r>
              <a:rPr lang="en-GB" sz="1600" dirty="0" err="1"/>
              <a:t>toimintalinjausta</a:t>
            </a:r>
            <a:r>
              <a:rPr lang="en-GB" sz="1600" dirty="0"/>
              <a:t>. </a:t>
            </a:r>
            <a:r>
              <a:rPr lang="en-GB" sz="1600" dirty="0" err="1"/>
              <a:t>Myös</a:t>
            </a:r>
            <a:r>
              <a:rPr lang="en-GB" sz="1600" dirty="0"/>
              <a:t> </a:t>
            </a:r>
            <a:r>
              <a:rPr lang="en-GB" sz="1600" dirty="0" err="1"/>
              <a:t>sääntömuutosten</a:t>
            </a:r>
            <a:r>
              <a:rPr lang="en-GB" sz="1600" dirty="0"/>
              <a:t> </a:t>
            </a:r>
            <a:r>
              <a:rPr lang="en-GB" sz="1600" dirty="0" err="1"/>
              <a:t>kommentointiaika</a:t>
            </a:r>
            <a:r>
              <a:rPr lang="en-GB" sz="1600" dirty="0"/>
              <a:t> </a:t>
            </a:r>
            <a:r>
              <a:rPr lang="en-GB" sz="1600" dirty="0" err="1"/>
              <a:t>päättyy</a:t>
            </a:r>
            <a:r>
              <a:rPr lang="en-GB" sz="1600" dirty="0"/>
              <a:t> 31.3.</a:t>
            </a:r>
            <a:endParaRPr lang="en-FI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D3B74D-26CC-6875-24BF-04A2DBA78476}"/>
              </a:ext>
            </a:extLst>
          </p:cNvPr>
          <p:cNvSpPr/>
          <p:nvPr/>
        </p:nvSpPr>
        <p:spPr>
          <a:xfrm>
            <a:off x="1146412" y="4315609"/>
            <a:ext cx="1637731" cy="15949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8BAE3-0655-72A0-40AF-38D27D70586D}"/>
              </a:ext>
            </a:extLst>
          </p:cNvPr>
          <p:cNvSpPr txBox="1"/>
          <p:nvPr/>
        </p:nvSpPr>
        <p:spPr>
          <a:xfrm>
            <a:off x="1193547" y="4811300"/>
            <a:ext cx="150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Näin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toiminta­linjauksen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käsittely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etenee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FI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D0EB03B-D7D1-34E5-449C-8334476708EB}"/>
              </a:ext>
            </a:extLst>
          </p:cNvPr>
          <p:cNvSpPr/>
          <p:nvPr/>
        </p:nvSpPr>
        <p:spPr>
          <a:xfrm>
            <a:off x="2821851" y="4829156"/>
            <a:ext cx="1065229" cy="6580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65F496-C2EA-3E61-CB0D-C20999DBA8CC}"/>
              </a:ext>
            </a:extLst>
          </p:cNvPr>
          <p:cNvSpPr txBox="1"/>
          <p:nvPr/>
        </p:nvSpPr>
        <p:spPr>
          <a:xfrm>
            <a:off x="2916117" y="5037953"/>
            <a:ext cx="7635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FI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B90AD2-C62D-1E97-7EC0-F57BBA9806B6}"/>
              </a:ext>
            </a:extLst>
          </p:cNvPr>
          <p:cNvSpPr/>
          <p:nvPr/>
        </p:nvSpPr>
        <p:spPr>
          <a:xfrm>
            <a:off x="3927319" y="4315610"/>
            <a:ext cx="1637731" cy="15949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A59B8-E63E-3D18-81B4-29AC73AB8333}"/>
              </a:ext>
            </a:extLst>
          </p:cNvPr>
          <p:cNvSpPr txBox="1"/>
          <p:nvPr/>
        </p:nvSpPr>
        <p:spPr>
          <a:xfrm>
            <a:off x="3924787" y="4420609"/>
            <a:ext cx="15554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Syys-­marraskuu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Keskustelutilai-suuksia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piireissä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osastoissa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Analyysien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yhteenveto</a:t>
            </a:r>
            <a:endParaRPr lang="en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42141FE-6233-C97E-79EB-1C04DB440D8B}"/>
              </a:ext>
            </a:extLst>
          </p:cNvPr>
          <p:cNvSpPr/>
          <p:nvPr/>
        </p:nvSpPr>
        <p:spPr>
          <a:xfrm>
            <a:off x="5593331" y="4847848"/>
            <a:ext cx="1065229" cy="6580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09FF92-EB2F-FC99-A194-BDBBF050D882}"/>
              </a:ext>
            </a:extLst>
          </p:cNvPr>
          <p:cNvSpPr txBox="1"/>
          <p:nvPr/>
        </p:nvSpPr>
        <p:spPr>
          <a:xfrm>
            <a:off x="5687597" y="5056645"/>
            <a:ext cx="7635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FI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38905-D63D-57D1-7541-936E6F49F378}"/>
              </a:ext>
            </a:extLst>
          </p:cNvPr>
          <p:cNvSpPr/>
          <p:nvPr/>
        </p:nvSpPr>
        <p:spPr>
          <a:xfrm>
            <a:off x="6698799" y="4315609"/>
            <a:ext cx="1637731" cy="1594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B924B7-3316-3A5C-EEB1-EBF0CF524D90}"/>
              </a:ext>
            </a:extLst>
          </p:cNvPr>
          <p:cNvSpPr txBox="1"/>
          <p:nvPr/>
        </p:nvSpPr>
        <p:spPr>
          <a:xfrm>
            <a:off x="6705695" y="4626633"/>
            <a:ext cx="1502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Helmi­-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maaliskuu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Luonnos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järjestö­käsittelyssä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10.2.–31.3.</a:t>
            </a:r>
            <a:endParaRPr lang="en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1128E21-FE34-7A14-B9DF-BCB40BB21DD1}"/>
              </a:ext>
            </a:extLst>
          </p:cNvPr>
          <p:cNvSpPr/>
          <p:nvPr/>
        </p:nvSpPr>
        <p:spPr>
          <a:xfrm>
            <a:off x="8364109" y="4858426"/>
            <a:ext cx="1065229" cy="6580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E57D1F-2A6A-D4DD-D196-96DC62E6FBDD}"/>
              </a:ext>
            </a:extLst>
          </p:cNvPr>
          <p:cNvSpPr/>
          <p:nvPr/>
        </p:nvSpPr>
        <p:spPr>
          <a:xfrm>
            <a:off x="9470279" y="4315608"/>
            <a:ext cx="1637731" cy="1594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43FC1E-C2F2-8D86-DDF2-506C92FA6797}"/>
              </a:ext>
            </a:extLst>
          </p:cNvPr>
          <p:cNvSpPr txBox="1"/>
          <p:nvPr/>
        </p:nvSpPr>
        <p:spPr>
          <a:xfrm>
            <a:off x="9517414" y="4906936"/>
            <a:ext cx="1502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Yleiskokous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10–11.6.2023</a:t>
            </a:r>
            <a:endParaRPr lang="en-FI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445C-F2AC-FB71-7627-DE348C3D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Kuka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osallistua</a:t>
            </a:r>
            <a:r>
              <a:rPr lang="en-GB" dirty="0"/>
              <a:t> </a:t>
            </a:r>
            <a:r>
              <a:rPr lang="en-GB" dirty="0" err="1"/>
              <a:t>yleiskokoukseen</a:t>
            </a:r>
            <a:r>
              <a:rPr lang="en-GB" dirty="0"/>
              <a:t>?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EEFBD-C4CB-C1DF-8B0B-F4A73BC400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33819"/>
            <a:ext cx="9286188" cy="2944813"/>
          </a:xfrm>
        </p:spPr>
        <p:txBody>
          <a:bodyPr/>
          <a:lstStyle/>
          <a:p>
            <a:r>
              <a:rPr lang="en-GB" sz="1600" dirty="0" err="1"/>
              <a:t>Yleiskokous</a:t>
            </a:r>
            <a:r>
              <a:rPr lang="en-GB" sz="1600" dirty="0"/>
              <a:t> on </a:t>
            </a:r>
            <a:r>
              <a:rPr lang="en-GB" sz="1600" dirty="0" err="1"/>
              <a:t>avoin</a:t>
            </a:r>
            <a:r>
              <a:rPr lang="en-GB" sz="1600" dirty="0"/>
              <a:t> </a:t>
            </a:r>
            <a:r>
              <a:rPr lang="en-GB" sz="1600" dirty="0" err="1"/>
              <a:t>kaikille</a:t>
            </a:r>
            <a:r>
              <a:rPr lang="en-GB" sz="1600" dirty="0"/>
              <a:t> </a:t>
            </a:r>
            <a:r>
              <a:rPr lang="en-GB" sz="1600" dirty="0" err="1"/>
              <a:t>järjestön</a:t>
            </a:r>
            <a:r>
              <a:rPr lang="en-GB" sz="1600" dirty="0"/>
              <a:t> </a:t>
            </a:r>
            <a:r>
              <a:rPr lang="en-GB" sz="1600" dirty="0" err="1"/>
              <a:t>jäsenille</a:t>
            </a:r>
            <a:r>
              <a:rPr lang="en-GB" sz="1600" dirty="0"/>
              <a:t>.</a:t>
            </a:r>
          </a:p>
          <a:p>
            <a:r>
              <a:rPr lang="en-GB" sz="1600" dirty="0" err="1"/>
              <a:t>Äänivaltaiset</a:t>
            </a:r>
            <a:r>
              <a:rPr lang="en-GB" sz="1600" dirty="0"/>
              <a:t> </a:t>
            </a:r>
            <a:r>
              <a:rPr lang="en-GB" sz="1600" dirty="0" err="1"/>
              <a:t>edustajat</a:t>
            </a:r>
            <a:r>
              <a:rPr lang="en-GB" sz="1600" dirty="0"/>
              <a:t> </a:t>
            </a:r>
            <a:r>
              <a:rPr lang="en-GB" sz="1600" dirty="0" err="1"/>
              <a:t>osallistuvat</a:t>
            </a:r>
            <a:r>
              <a:rPr lang="en-GB" sz="1600" dirty="0"/>
              <a:t> </a:t>
            </a:r>
            <a:r>
              <a:rPr lang="en-GB" sz="1600" dirty="0" err="1"/>
              <a:t>äänestyksiin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voivat</a:t>
            </a:r>
            <a:r>
              <a:rPr lang="en-GB" sz="1600" dirty="0"/>
              <a:t> </a:t>
            </a:r>
            <a:r>
              <a:rPr lang="en-GB" sz="1600" dirty="0" err="1"/>
              <a:t>käyttää</a:t>
            </a:r>
            <a:r>
              <a:rPr lang="en-GB" sz="1600" dirty="0"/>
              <a:t> </a:t>
            </a:r>
            <a:r>
              <a:rPr lang="en-GB" sz="1600" dirty="0" err="1"/>
              <a:t>puheenvuoroja</a:t>
            </a:r>
            <a:r>
              <a:rPr lang="en-GB" sz="1600" dirty="0"/>
              <a:t> </a:t>
            </a:r>
            <a:r>
              <a:rPr lang="en-GB" sz="1600" dirty="0" err="1"/>
              <a:t>kokouksessa</a:t>
            </a:r>
            <a:r>
              <a:rPr lang="en-GB" sz="1600" dirty="0"/>
              <a:t>. </a:t>
            </a:r>
            <a:r>
              <a:rPr lang="en-GB" sz="1600" dirty="0" err="1"/>
              <a:t>Jokaisella</a:t>
            </a:r>
            <a:r>
              <a:rPr lang="en-GB" sz="1600" dirty="0"/>
              <a:t> </a:t>
            </a:r>
            <a:r>
              <a:rPr lang="en-GB" sz="1600" dirty="0" err="1"/>
              <a:t>osastolla</a:t>
            </a:r>
            <a:r>
              <a:rPr lang="en-GB" sz="1600" dirty="0"/>
              <a:t> on </a:t>
            </a:r>
            <a:r>
              <a:rPr lang="en-GB" sz="1600" dirty="0" err="1"/>
              <a:t>yksi</a:t>
            </a:r>
            <a:r>
              <a:rPr lang="en-GB" sz="1600" dirty="0"/>
              <a:t> </a:t>
            </a:r>
            <a:r>
              <a:rPr lang="en-GB" sz="1600" dirty="0" err="1"/>
              <a:t>äänivaltainen</a:t>
            </a:r>
            <a:r>
              <a:rPr lang="en-GB" sz="1600" dirty="0"/>
              <a:t> </a:t>
            </a:r>
            <a:r>
              <a:rPr lang="en-GB" sz="1600" dirty="0" err="1"/>
              <a:t>edustaja</a:t>
            </a:r>
            <a:r>
              <a:rPr lang="en-GB" sz="1600" dirty="0"/>
              <a:t> </a:t>
            </a:r>
            <a:r>
              <a:rPr lang="en-GB" sz="1600" dirty="0" err="1"/>
              <a:t>kutakin</a:t>
            </a:r>
            <a:r>
              <a:rPr lang="en-GB" sz="1600" dirty="0"/>
              <a:t> </a:t>
            </a:r>
            <a:r>
              <a:rPr lang="en-GB" sz="1600" dirty="0" err="1"/>
              <a:t>alkavaa</a:t>
            </a:r>
            <a:r>
              <a:rPr lang="en-GB" sz="1600" dirty="0"/>
              <a:t> 200 </a:t>
            </a:r>
            <a:r>
              <a:rPr lang="en-GB" sz="1600" dirty="0" err="1"/>
              <a:t>jäsentä</a:t>
            </a:r>
            <a:r>
              <a:rPr lang="en-GB" sz="1600" dirty="0"/>
              <a:t> </a:t>
            </a:r>
            <a:r>
              <a:rPr lang="en-GB" sz="1600" dirty="0" err="1"/>
              <a:t>kohden</a:t>
            </a:r>
            <a:r>
              <a:rPr lang="en-GB" sz="1600" dirty="0"/>
              <a:t>. </a:t>
            </a:r>
            <a:r>
              <a:rPr lang="en-GB" sz="1600" dirty="0" err="1"/>
              <a:t>Lisäksi</a:t>
            </a:r>
            <a:r>
              <a:rPr lang="en-GB" sz="1600" dirty="0"/>
              <a:t> </a:t>
            </a:r>
            <a:r>
              <a:rPr lang="en-GB" sz="1600" dirty="0" err="1"/>
              <a:t>jokaisella</a:t>
            </a:r>
            <a:r>
              <a:rPr lang="en-GB" sz="1600" dirty="0"/>
              <a:t> </a:t>
            </a:r>
            <a:r>
              <a:rPr lang="en-GB" sz="1600" dirty="0" err="1"/>
              <a:t>piirillä</a:t>
            </a:r>
            <a:r>
              <a:rPr lang="en-GB" sz="1600" dirty="0"/>
              <a:t> on </a:t>
            </a:r>
            <a:r>
              <a:rPr lang="en-GB" sz="1600" dirty="0" err="1"/>
              <a:t>yksi</a:t>
            </a:r>
            <a:r>
              <a:rPr lang="en-GB" sz="1600" dirty="0"/>
              <a:t> </a:t>
            </a:r>
            <a:r>
              <a:rPr lang="en-GB" sz="1600" dirty="0" err="1"/>
              <a:t>edustaja</a:t>
            </a:r>
            <a:r>
              <a:rPr lang="en-GB" sz="1600" dirty="0"/>
              <a:t>. </a:t>
            </a:r>
            <a:r>
              <a:rPr lang="en-GB" sz="1600" dirty="0" err="1"/>
              <a:t>Äänivaltaiset</a:t>
            </a:r>
            <a:r>
              <a:rPr lang="en-GB" sz="1600" dirty="0"/>
              <a:t> </a:t>
            </a:r>
            <a:r>
              <a:rPr lang="en-GB" sz="1600" dirty="0" err="1"/>
              <a:t>edustajat</a:t>
            </a:r>
            <a:r>
              <a:rPr lang="en-GB" sz="1600" dirty="0"/>
              <a:t> </a:t>
            </a:r>
            <a:r>
              <a:rPr lang="en-GB" sz="1600" dirty="0" err="1"/>
              <a:t>valitsee</a:t>
            </a:r>
            <a:r>
              <a:rPr lang="en-GB" sz="1600" dirty="0"/>
              <a:t> </a:t>
            </a:r>
            <a:r>
              <a:rPr lang="en-GB" sz="1600" dirty="0" err="1"/>
              <a:t>osaston</a:t>
            </a:r>
            <a:r>
              <a:rPr lang="en-GB" sz="1600" dirty="0"/>
              <a:t> tai </a:t>
            </a:r>
            <a:r>
              <a:rPr lang="en-GB" sz="1600" dirty="0" err="1"/>
              <a:t>piirin</a:t>
            </a:r>
            <a:r>
              <a:rPr lang="en-GB" sz="1600" dirty="0"/>
              <a:t> </a:t>
            </a:r>
            <a:r>
              <a:rPr lang="en-GB" sz="1600" dirty="0" err="1"/>
              <a:t>hallitus</a:t>
            </a:r>
            <a:r>
              <a:rPr lang="en-GB" sz="1600" dirty="0"/>
              <a:t>. </a:t>
            </a:r>
          </a:p>
          <a:p>
            <a:r>
              <a:rPr lang="en-GB" sz="1600" dirty="0"/>
              <a:t>Alle 29-vuotiaille </a:t>
            </a:r>
            <a:r>
              <a:rPr lang="en-GB" sz="1600" dirty="0" err="1"/>
              <a:t>äänivaltaisille</a:t>
            </a:r>
            <a:r>
              <a:rPr lang="en-GB" sz="1600" dirty="0"/>
              <a:t> </a:t>
            </a:r>
            <a:r>
              <a:rPr lang="en-GB" sz="1600" dirty="0" err="1"/>
              <a:t>edustajille</a:t>
            </a:r>
            <a:r>
              <a:rPr lang="en-GB" sz="1600" dirty="0"/>
              <a:t> on </a:t>
            </a:r>
            <a:r>
              <a:rPr lang="en-GB" sz="1600" dirty="0" err="1"/>
              <a:t>muita</a:t>
            </a:r>
            <a:r>
              <a:rPr lang="en-GB" sz="1600" dirty="0"/>
              <a:t> </a:t>
            </a:r>
            <a:r>
              <a:rPr lang="en-GB" sz="1600" dirty="0" err="1"/>
              <a:t>edukkaampi</a:t>
            </a:r>
            <a:r>
              <a:rPr lang="en-GB" sz="1600" dirty="0"/>
              <a:t> </a:t>
            </a:r>
            <a:r>
              <a:rPr lang="en-GB" sz="1600" dirty="0" err="1"/>
              <a:t>kokouspaketti</a:t>
            </a:r>
            <a:r>
              <a:rPr lang="en-GB" sz="1600" dirty="0"/>
              <a:t>. </a:t>
            </a:r>
            <a:r>
              <a:rPr lang="en-GB" sz="1600" dirty="0" err="1"/>
              <a:t>Punainen</a:t>
            </a:r>
            <a:r>
              <a:rPr lang="en-GB" sz="1600" dirty="0"/>
              <a:t> </a:t>
            </a:r>
            <a:r>
              <a:rPr lang="en-GB" sz="1600" dirty="0" err="1"/>
              <a:t>Risti</a:t>
            </a:r>
            <a:r>
              <a:rPr lang="en-GB" sz="1600" dirty="0"/>
              <a:t> </a:t>
            </a:r>
            <a:r>
              <a:rPr lang="en-GB" sz="1600" dirty="0" err="1"/>
              <a:t>haluaa</a:t>
            </a:r>
            <a:r>
              <a:rPr lang="en-GB" sz="1600" dirty="0"/>
              <a:t> </a:t>
            </a:r>
            <a:r>
              <a:rPr lang="en-GB" sz="1600" dirty="0" err="1"/>
              <a:t>näin</a:t>
            </a:r>
            <a:r>
              <a:rPr lang="en-GB" sz="1600" dirty="0"/>
              <a:t> </a:t>
            </a:r>
            <a:r>
              <a:rPr lang="en-GB" sz="1600" dirty="0" err="1"/>
              <a:t>tukea</a:t>
            </a:r>
            <a:r>
              <a:rPr lang="en-GB" sz="1600" dirty="0"/>
              <a:t> </a:t>
            </a:r>
            <a:r>
              <a:rPr lang="en-GB" sz="1600" dirty="0" err="1"/>
              <a:t>nuorten</a:t>
            </a:r>
            <a:r>
              <a:rPr lang="en-GB" sz="1600" dirty="0"/>
              <a:t> </a:t>
            </a:r>
            <a:r>
              <a:rPr lang="en-GB" sz="1600" dirty="0" err="1"/>
              <a:t>mahdollisuutta</a:t>
            </a:r>
            <a:r>
              <a:rPr lang="en-GB" sz="1600" dirty="0"/>
              <a:t> </a:t>
            </a:r>
            <a:r>
              <a:rPr lang="en-GB" sz="1600" dirty="0" err="1"/>
              <a:t>osallistua</a:t>
            </a:r>
            <a:r>
              <a:rPr lang="en-GB" sz="1600" dirty="0"/>
              <a:t> </a:t>
            </a:r>
            <a:r>
              <a:rPr lang="en-GB" sz="1600" dirty="0" err="1"/>
              <a:t>päätöksentekoon</a:t>
            </a:r>
            <a:r>
              <a:rPr lang="en-GB" sz="1600" dirty="0"/>
              <a:t>.  </a:t>
            </a:r>
          </a:p>
          <a:p>
            <a:r>
              <a:rPr lang="en-GB" sz="1600" dirty="0"/>
              <a:t>Muut </a:t>
            </a:r>
            <a:r>
              <a:rPr lang="en-GB" sz="1600" dirty="0" err="1"/>
              <a:t>kuin</a:t>
            </a:r>
            <a:r>
              <a:rPr lang="en-GB" sz="1600" dirty="0"/>
              <a:t> </a:t>
            </a:r>
            <a:r>
              <a:rPr lang="en-GB" sz="1600" dirty="0" err="1"/>
              <a:t>äänivaltaiset</a:t>
            </a:r>
            <a:r>
              <a:rPr lang="en-GB" sz="1600" dirty="0"/>
              <a:t> </a:t>
            </a:r>
            <a:r>
              <a:rPr lang="en-GB" sz="1600" dirty="0" err="1"/>
              <a:t>jäsenet</a:t>
            </a:r>
            <a:r>
              <a:rPr lang="en-GB" sz="1600" dirty="0"/>
              <a:t> </a:t>
            </a:r>
            <a:r>
              <a:rPr lang="en-GB" sz="1600" dirty="0" err="1"/>
              <a:t>saavat</a:t>
            </a:r>
            <a:r>
              <a:rPr lang="en-GB" sz="1600" dirty="0"/>
              <a:t> </a:t>
            </a:r>
            <a:r>
              <a:rPr lang="en-GB" sz="1600" dirty="0" err="1"/>
              <a:t>osallistua</a:t>
            </a:r>
            <a:r>
              <a:rPr lang="en-GB" sz="1600" dirty="0"/>
              <a:t> </a:t>
            </a:r>
            <a:r>
              <a:rPr lang="en-GB" sz="1600" dirty="0" err="1"/>
              <a:t>kokoukseen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viikonlopun</a:t>
            </a:r>
            <a:r>
              <a:rPr lang="en-GB" sz="1600" dirty="0"/>
              <a:t> </a:t>
            </a:r>
            <a:r>
              <a:rPr lang="en-GB" sz="1600" dirty="0" err="1"/>
              <a:t>kaikkeen</a:t>
            </a:r>
            <a:r>
              <a:rPr lang="en-GB" sz="1600" dirty="0"/>
              <a:t> </a:t>
            </a:r>
            <a:r>
              <a:rPr lang="en-GB" sz="1600" dirty="0" err="1"/>
              <a:t>ohjelmaan</a:t>
            </a:r>
            <a:r>
              <a:rPr lang="en-GB" sz="1600" dirty="0"/>
              <a:t>, </a:t>
            </a:r>
            <a:r>
              <a:rPr lang="en-GB" sz="1600" dirty="0" err="1"/>
              <a:t>mutta</a:t>
            </a:r>
            <a:r>
              <a:rPr lang="en-GB" sz="1600" dirty="0"/>
              <a:t> </a:t>
            </a:r>
            <a:r>
              <a:rPr lang="en-GB" sz="1600" dirty="0" err="1"/>
              <a:t>ilman</a:t>
            </a:r>
            <a:r>
              <a:rPr lang="en-GB" sz="1600" dirty="0"/>
              <a:t> </a:t>
            </a:r>
            <a:r>
              <a:rPr lang="en-GB" sz="1600" dirty="0" err="1"/>
              <a:t>äänioikeutta</a:t>
            </a:r>
            <a:r>
              <a:rPr lang="en-GB" sz="1600" dirty="0"/>
              <a:t>. </a:t>
            </a:r>
            <a:r>
              <a:rPr lang="en-GB" sz="1600" dirty="0" err="1"/>
              <a:t>Erityisesti</a:t>
            </a:r>
            <a:r>
              <a:rPr lang="en-GB" sz="1600" dirty="0"/>
              <a:t> </a:t>
            </a:r>
            <a:r>
              <a:rPr lang="en-GB" sz="1600" dirty="0" err="1"/>
              <a:t>nuorille</a:t>
            </a:r>
            <a:r>
              <a:rPr lang="en-GB" sz="1600" dirty="0"/>
              <a:t> </a:t>
            </a:r>
            <a:r>
              <a:rPr lang="en-GB" sz="1600" dirty="0" err="1"/>
              <a:t>jäsenille</a:t>
            </a:r>
            <a:r>
              <a:rPr lang="en-GB" sz="1600" dirty="0"/>
              <a:t> </a:t>
            </a:r>
            <a:r>
              <a:rPr lang="en-GB" sz="1600" dirty="0" err="1"/>
              <a:t>kokous</a:t>
            </a:r>
            <a:r>
              <a:rPr lang="en-GB" sz="1600" dirty="0"/>
              <a:t> on </a:t>
            </a:r>
            <a:r>
              <a:rPr lang="en-GB" sz="1600" dirty="0" err="1"/>
              <a:t>antoisa</a:t>
            </a:r>
            <a:r>
              <a:rPr lang="en-GB" sz="1600" dirty="0"/>
              <a:t> </a:t>
            </a:r>
            <a:r>
              <a:rPr lang="en-GB" sz="1600" dirty="0" err="1"/>
              <a:t>oppitunti</a:t>
            </a:r>
            <a:r>
              <a:rPr lang="en-GB" sz="1600" dirty="0"/>
              <a:t> </a:t>
            </a:r>
            <a:r>
              <a:rPr lang="en-GB" sz="1600" dirty="0" err="1"/>
              <a:t>järjestödemokratiasta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upea</a:t>
            </a:r>
            <a:r>
              <a:rPr lang="en-GB" sz="1600" dirty="0"/>
              <a:t> </a:t>
            </a:r>
            <a:r>
              <a:rPr lang="en-GB" sz="1600" dirty="0" err="1"/>
              <a:t>mahdollisuus</a:t>
            </a:r>
            <a:r>
              <a:rPr lang="en-GB" sz="1600" dirty="0"/>
              <a:t> </a:t>
            </a:r>
            <a:r>
              <a:rPr lang="en-GB" sz="1600" dirty="0" err="1"/>
              <a:t>päästä</a:t>
            </a:r>
            <a:r>
              <a:rPr lang="en-GB" sz="1600" dirty="0"/>
              <a:t> </a:t>
            </a:r>
            <a:r>
              <a:rPr lang="en-GB" sz="1600" dirty="0" err="1"/>
              <a:t>tutustumaan</a:t>
            </a:r>
            <a:r>
              <a:rPr lang="en-GB" sz="1600" dirty="0"/>
              <a:t> </a:t>
            </a:r>
            <a:r>
              <a:rPr lang="en-GB" sz="1600" dirty="0" err="1"/>
              <a:t>muihin</a:t>
            </a:r>
            <a:r>
              <a:rPr lang="en-GB" sz="1600" dirty="0"/>
              <a:t> </a:t>
            </a:r>
            <a:r>
              <a:rPr lang="en-GB" sz="1600" dirty="0" err="1"/>
              <a:t>aktiiveihin</a:t>
            </a:r>
            <a:r>
              <a:rPr lang="en-GB" sz="1600" dirty="0"/>
              <a:t>.</a:t>
            </a: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322126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DFE4B5A-D2B5-281B-A2F2-87559B6D6C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209" y="-2"/>
            <a:ext cx="4068791" cy="3895200"/>
          </a:xfr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75332BF-23CF-81C2-CACB-0F39D6F9E57F}"/>
              </a:ext>
            </a:extLst>
          </p:cNvPr>
          <p:cNvSpPr txBox="1">
            <a:spLocks/>
          </p:cNvSpPr>
          <p:nvPr/>
        </p:nvSpPr>
        <p:spPr>
          <a:xfrm>
            <a:off x="8345474" y="3761294"/>
            <a:ext cx="3562350" cy="327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 err="1">
                <a:latin typeface="Arial" panose="020B0604020202020204" pitchFamily="34" charset="0"/>
              </a:rPr>
              <a:t>Kokouspaikka</a:t>
            </a:r>
            <a:r>
              <a:rPr lang="en-GB" sz="1800" b="1" dirty="0">
                <a:latin typeface="Arial" panose="020B0604020202020204" pitchFamily="34" charset="0"/>
              </a:rPr>
              <a:t>: </a:t>
            </a:r>
            <a:br>
              <a:rPr lang="en-GB" sz="1800" dirty="0">
                <a:latin typeface="Arial" panose="020B0604020202020204" pitchFamily="34" charset="0"/>
              </a:rPr>
            </a:br>
            <a:r>
              <a:rPr lang="en-GB" sz="1800" dirty="0" err="1">
                <a:latin typeface="Arial" panose="020B0604020202020204" pitchFamily="34" charset="0"/>
              </a:rPr>
              <a:t>Carelia-sali</a:t>
            </a:r>
            <a:r>
              <a:rPr lang="en-GB" sz="1800" dirty="0">
                <a:latin typeface="Arial" panose="020B0604020202020204" pitchFamily="34" charset="0"/>
              </a:rPr>
              <a:t>, </a:t>
            </a:r>
          </a:p>
          <a:p>
            <a:r>
              <a:rPr lang="en-GB" sz="1800" dirty="0" err="1">
                <a:latin typeface="Arial" panose="020B0604020202020204" pitchFamily="34" charset="0"/>
              </a:rPr>
              <a:t>Yliopistonkatu</a:t>
            </a:r>
            <a:r>
              <a:rPr lang="en-GB" sz="1800" dirty="0">
                <a:latin typeface="Arial" panose="020B0604020202020204" pitchFamily="34" charset="0"/>
              </a:rPr>
              <a:t> 4, </a:t>
            </a:r>
          </a:p>
          <a:p>
            <a:r>
              <a:rPr lang="en-GB" sz="1800" dirty="0">
                <a:latin typeface="Arial" panose="020B0604020202020204" pitchFamily="34" charset="0"/>
              </a:rPr>
              <a:t>80100 Joensuu</a:t>
            </a:r>
          </a:p>
          <a:p>
            <a:endParaRPr lang="en-GB" sz="1800" dirty="0">
              <a:latin typeface="Arial" panose="020B0604020202020204" pitchFamily="34" charset="0"/>
            </a:endParaRPr>
          </a:p>
          <a:p>
            <a:r>
              <a:rPr lang="en-GB" sz="1800" b="1" dirty="0" err="1">
                <a:latin typeface="Arial" panose="020B0604020202020204" pitchFamily="34" charset="0"/>
              </a:rPr>
              <a:t>Iltajuhla</a:t>
            </a:r>
            <a:r>
              <a:rPr lang="en-GB" sz="1800" b="1" dirty="0">
                <a:latin typeface="Arial" panose="020B0604020202020204" pitchFamily="34" charset="0"/>
              </a:rPr>
              <a:t>:</a:t>
            </a:r>
          </a:p>
          <a:p>
            <a:r>
              <a:rPr lang="en-GB" sz="1800" dirty="0" err="1">
                <a:latin typeface="Arial" panose="020B0604020202020204" pitchFamily="34" charset="0"/>
              </a:rPr>
              <a:t>Ravintola</a:t>
            </a:r>
            <a:r>
              <a:rPr lang="en-GB" sz="1800" dirty="0">
                <a:latin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</a:rPr>
              <a:t>Kerubi</a:t>
            </a:r>
            <a:r>
              <a:rPr lang="en-GB" sz="1800" dirty="0">
                <a:latin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</a:rPr>
              <a:t>Ilosaari</a:t>
            </a:r>
            <a:r>
              <a:rPr lang="en-GB" sz="1800" dirty="0">
                <a:latin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</a:rPr>
              <a:t>Siltakatu</a:t>
            </a:r>
            <a:r>
              <a:rPr lang="en-GB" sz="1800" dirty="0">
                <a:latin typeface="Arial" panose="020B0604020202020204" pitchFamily="34" charset="0"/>
              </a:rPr>
              <a:t> 1, </a:t>
            </a:r>
          </a:p>
          <a:p>
            <a:r>
              <a:rPr lang="en-GB" sz="1800" dirty="0">
                <a:latin typeface="Arial" panose="020B0604020202020204" pitchFamily="34" charset="0"/>
              </a:rPr>
              <a:t>80100 Joensuu</a:t>
            </a:r>
            <a:endParaRPr lang="en-FI" sz="1800" dirty="0"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6C094-BCA0-DCEB-4065-9712C39CE28B}"/>
              </a:ext>
            </a:extLst>
          </p:cNvPr>
          <p:cNvSpPr txBox="1">
            <a:spLocks/>
          </p:cNvSpPr>
          <p:nvPr/>
        </p:nvSpPr>
        <p:spPr>
          <a:xfrm>
            <a:off x="838200" y="731589"/>
            <a:ext cx="10515600" cy="781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000" dirty="0" err="1"/>
              <a:t>Mitä</a:t>
            </a:r>
            <a:r>
              <a:rPr lang="en-GB" sz="3000" dirty="0"/>
              <a:t> </a:t>
            </a:r>
            <a:r>
              <a:rPr lang="en-GB" sz="3000" dirty="0" err="1"/>
              <a:t>seuraavaksi</a:t>
            </a:r>
            <a:r>
              <a:rPr lang="en-GB" sz="3000" dirty="0"/>
              <a:t>?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968510C-A36B-42CC-62A0-E3368D698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31718"/>
              </p:ext>
            </p:extLst>
          </p:nvPr>
        </p:nvGraphicFramePr>
        <p:xfrm>
          <a:off x="958631" y="1945223"/>
          <a:ext cx="6182612" cy="3161607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4867134">
                  <a:extLst>
                    <a:ext uri="{9D8B030D-6E8A-4147-A177-3AD203B41FA5}">
                      <a16:colId xmlns:a16="http://schemas.microsoft.com/office/drawing/2014/main" val="3179122131"/>
                    </a:ext>
                  </a:extLst>
                </a:gridCol>
                <a:gridCol w="1315478">
                  <a:extLst>
                    <a:ext uri="{9D8B030D-6E8A-4147-A177-3AD203B41FA5}">
                      <a16:colId xmlns:a16="http://schemas.microsoft.com/office/drawing/2014/main" val="4014719486"/>
                    </a:ext>
                  </a:extLst>
                </a:gridCol>
              </a:tblGrid>
              <a:tr h="5052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Ilmoittautuminen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yleiskokoukseen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alkaa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10.2.2023</a:t>
                      </a:r>
                      <a:endParaRPr lang="en-FI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642102"/>
                  </a:ext>
                </a:extLst>
              </a:tr>
              <a:tr h="622886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Toimintalinjauksen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luonnoksen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järjestökäsittely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päättyy</a:t>
                      </a:r>
                      <a:endParaRPr lang="en-GB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Sääntömuutosten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kommentointiaika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päättyy</a:t>
                      </a:r>
                      <a:endParaRPr lang="en-FI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31.3.2023</a:t>
                      </a:r>
                      <a:endParaRPr lang="en-FI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837024"/>
                  </a:ext>
                </a:extLst>
              </a:tr>
              <a:tr h="505229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Aloitteiden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jättö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hallitukselle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päättyy</a:t>
                      </a:r>
                      <a:endParaRPr lang="en-GB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10.4.2023</a:t>
                      </a:r>
                      <a:endParaRPr lang="en-FI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536083"/>
                  </a:ext>
                </a:extLst>
              </a:tr>
              <a:tr h="505229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Ehdokkaiden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esittämisaika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vaalitoimikunnalle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päättyy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29.4.2023</a:t>
                      </a:r>
                      <a:endParaRPr lang="en-FI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046937"/>
                  </a:ext>
                </a:extLst>
              </a:tr>
              <a:tr h="505229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Ilmoittautuminen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yleiskokoukseen</a:t>
                      </a: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päättyy</a:t>
                      </a:r>
                      <a:endParaRPr lang="en-FI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30.4.2023</a:t>
                      </a:r>
                      <a:endParaRPr lang="en-FI" sz="1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26715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976C7C1-CB7F-AA99-D3AA-E19AB93DED3A}"/>
              </a:ext>
            </a:extLst>
          </p:cNvPr>
          <p:cNvSpPr txBox="1"/>
          <p:nvPr/>
        </p:nvSpPr>
        <p:spPr>
          <a:xfrm rot="16200000">
            <a:off x="11185208" y="2915077"/>
            <a:ext cx="1729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Varpu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Heiskanen</a:t>
            </a:r>
            <a:endParaRPr lang="en-FI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7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445C-F2AC-FB71-7627-DE348C3D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Mitä</a:t>
            </a:r>
            <a:r>
              <a:rPr lang="en-GB" dirty="0"/>
              <a:t> </a:t>
            </a:r>
            <a:r>
              <a:rPr lang="en-GB" dirty="0" err="1"/>
              <a:t>osallistuminen</a:t>
            </a:r>
            <a:r>
              <a:rPr lang="en-GB" dirty="0"/>
              <a:t> </a:t>
            </a:r>
            <a:r>
              <a:rPr lang="en-GB" dirty="0" err="1"/>
              <a:t>maksaa</a:t>
            </a:r>
            <a:r>
              <a:rPr lang="en-GB" dirty="0"/>
              <a:t>?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EEFBD-C4CB-C1DF-8B0B-F4A73BC400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33819"/>
            <a:ext cx="9474724" cy="2944813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 err="1"/>
              <a:t>Yhden</a:t>
            </a:r>
            <a:r>
              <a:rPr lang="en-GB" sz="1600" b="1" dirty="0"/>
              <a:t> </a:t>
            </a:r>
            <a:r>
              <a:rPr lang="en-GB" sz="1600" b="1" dirty="0" err="1"/>
              <a:t>osallistujan</a:t>
            </a:r>
            <a:r>
              <a:rPr lang="en-GB" sz="1600" b="1" dirty="0"/>
              <a:t> </a:t>
            </a:r>
            <a:r>
              <a:rPr lang="en-GB" sz="1600" b="1" dirty="0" err="1"/>
              <a:t>kokouspaketti</a:t>
            </a:r>
            <a:r>
              <a:rPr lang="en-GB" sz="1600" b="1" dirty="0"/>
              <a:t> </a:t>
            </a:r>
            <a:r>
              <a:rPr lang="en-GB" sz="1600" b="1" dirty="0" err="1"/>
              <a:t>maksaa</a:t>
            </a:r>
            <a:r>
              <a:rPr lang="en-GB" sz="1600" b="1" dirty="0"/>
              <a:t> 100 </a:t>
            </a:r>
            <a:r>
              <a:rPr lang="en-GB" sz="1600" b="1" dirty="0" err="1"/>
              <a:t>euroa</a:t>
            </a:r>
            <a:r>
              <a:rPr lang="en-GB" sz="1600" dirty="0"/>
              <a:t>. </a:t>
            </a:r>
            <a:r>
              <a:rPr lang="en-GB" sz="1600" dirty="0" err="1"/>
              <a:t>Kokouspaketti</a:t>
            </a:r>
            <a:r>
              <a:rPr lang="en-GB" sz="1600" dirty="0"/>
              <a:t> </a:t>
            </a:r>
            <a:r>
              <a:rPr lang="en-GB" sz="1600" dirty="0" err="1"/>
              <a:t>sisältää</a:t>
            </a:r>
            <a:r>
              <a:rPr lang="en-GB" sz="1600" dirty="0"/>
              <a:t> </a:t>
            </a:r>
            <a:r>
              <a:rPr lang="en-GB" sz="1600" dirty="0" err="1"/>
              <a:t>yleiskokousohjelman</a:t>
            </a:r>
            <a:r>
              <a:rPr lang="en-GB" sz="1600" dirty="0"/>
              <a:t> </a:t>
            </a:r>
            <a:r>
              <a:rPr lang="en-GB" sz="1600" dirty="0" err="1"/>
              <a:t>mukaiset</a:t>
            </a:r>
            <a:r>
              <a:rPr lang="en-GB" sz="1600" dirty="0"/>
              <a:t> </a:t>
            </a:r>
            <a:r>
              <a:rPr lang="en-GB" sz="1600" dirty="0" err="1"/>
              <a:t>lounaat</a:t>
            </a:r>
            <a:r>
              <a:rPr lang="en-GB" sz="1600" dirty="0"/>
              <a:t>, </a:t>
            </a:r>
            <a:r>
              <a:rPr lang="en-GB" sz="1600" dirty="0" err="1"/>
              <a:t>kahvitarjoilut</a:t>
            </a:r>
            <a:r>
              <a:rPr lang="en-GB" sz="1600" dirty="0"/>
              <a:t> </a:t>
            </a:r>
            <a:r>
              <a:rPr lang="en-GB" sz="1600" dirty="0" err="1"/>
              <a:t>sekä</a:t>
            </a:r>
            <a:r>
              <a:rPr lang="en-GB" sz="1600" dirty="0"/>
              <a:t> </a:t>
            </a:r>
            <a:r>
              <a:rPr lang="en-GB" sz="1600" dirty="0" err="1"/>
              <a:t>iltaohjelman</a:t>
            </a:r>
            <a:r>
              <a:rPr lang="en-GB" sz="1600" dirty="0"/>
              <a:t> </a:t>
            </a:r>
            <a:r>
              <a:rPr lang="en-GB" sz="1600" dirty="0" err="1"/>
              <a:t>juhlaillallisineen</a:t>
            </a:r>
            <a:r>
              <a:rPr lang="en-GB" sz="1600" dirty="0"/>
              <a:t>. </a:t>
            </a:r>
          </a:p>
          <a:p>
            <a:pPr marL="0" indent="0">
              <a:buNone/>
            </a:pPr>
            <a:r>
              <a:rPr lang="en-GB" sz="1600" b="1" dirty="0"/>
              <a:t>Alle 29-vuotiaille </a:t>
            </a:r>
            <a:r>
              <a:rPr lang="en-GB" sz="1600" b="1" dirty="0" err="1"/>
              <a:t>äänivaltaisille</a:t>
            </a:r>
            <a:r>
              <a:rPr lang="en-GB" sz="1600" b="1" dirty="0"/>
              <a:t> </a:t>
            </a:r>
            <a:r>
              <a:rPr lang="en-GB" sz="1600" b="1" dirty="0" err="1"/>
              <a:t>edustajille</a:t>
            </a:r>
            <a:r>
              <a:rPr lang="en-GB" sz="1600" b="1" dirty="0"/>
              <a:t> </a:t>
            </a:r>
            <a:r>
              <a:rPr lang="en-GB" sz="1600" b="1" dirty="0" err="1"/>
              <a:t>kokouspaketti</a:t>
            </a:r>
            <a:r>
              <a:rPr lang="en-GB" sz="1600" b="1" dirty="0"/>
              <a:t> </a:t>
            </a:r>
            <a:r>
              <a:rPr lang="en-GB" sz="1600" b="1" dirty="0" err="1"/>
              <a:t>illallisineen</a:t>
            </a:r>
            <a:r>
              <a:rPr lang="en-GB" sz="1600" b="1" dirty="0"/>
              <a:t> </a:t>
            </a:r>
            <a:r>
              <a:rPr lang="en-GB" sz="1600" b="1" dirty="0" err="1"/>
              <a:t>maksaa</a:t>
            </a:r>
            <a:r>
              <a:rPr lang="en-GB" sz="1600" b="1" dirty="0"/>
              <a:t> 20 </a:t>
            </a:r>
            <a:r>
              <a:rPr lang="en-GB" sz="1600" b="1" dirty="0" err="1"/>
              <a:t>euroa</a:t>
            </a:r>
            <a:r>
              <a:rPr lang="en-GB" sz="1600" dirty="0"/>
              <a:t>. </a:t>
            </a:r>
            <a:r>
              <a:rPr lang="en-GB" sz="1600" dirty="0" err="1"/>
              <a:t>Punainen</a:t>
            </a:r>
            <a:r>
              <a:rPr lang="en-GB" sz="1600" dirty="0"/>
              <a:t> </a:t>
            </a:r>
            <a:r>
              <a:rPr lang="en-GB" sz="1600" dirty="0" err="1"/>
              <a:t>Risti</a:t>
            </a:r>
            <a:r>
              <a:rPr lang="en-GB" sz="1600" dirty="0"/>
              <a:t> </a:t>
            </a:r>
            <a:r>
              <a:rPr lang="en-GB" sz="1600" dirty="0" err="1"/>
              <a:t>haluaa</a:t>
            </a:r>
            <a:r>
              <a:rPr lang="en-GB" sz="1600" dirty="0"/>
              <a:t> </a:t>
            </a:r>
            <a:r>
              <a:rPr lang="en-GB" sz="1600" dirty="0" err="1"/>
              <a:t>näin</a:t>
            </a:r>
            <a:r>
              <a:rPr lang="en-GB" sz="1600" dirty="0"/>
              <a:t> </a:t>
            </a:r>
            <a:r>
              <a:rPr lang="en-GB" sz="1600" dirty="0" err="1"/>
              <a:t>tukea</a:t>
            </a:r>
            <a:r>
              <a:rPr lang="en-GB" sz="1600" dirty="0"/>
              <a:t> </a:t>
            </a:r>
            <a:r>
              <a:rPr lang="en-GB" sz="1600" dirty="0" err="1"/>
              <a:t>nuorten</a:t>
            </a:r>
            <a:r>
              <a:rPr lang="en-GB" sz="1600" dirty="0"/>
              <a:t> </a:t>
            </a:r>
            <a:r>
              <a:rPr lang="en-GB" sz="1600" dirty="0" err="1"/>
              <a:t>mahdollisuutta</a:t>
            </a:r>
            <a:r>
              <a:rPr lang="en-GB" sz="1600" dirty="0"/>
              <a:t> </a:t>
            </a:r>
            <a:r>
              <a:rPr lang="en-GB" sz="1600" dirty="0" err="1"/>
              <a:t>osallistua</a:t>
            </a:r>
            <a:r>
              <a:rPr lang="en-GB" sz="1600" dirty="0"/>
              <a:t> </a:t>
            </a:r>
            <a:r>
              <a:rPr lang="en-GB" sz="1600" dirty="0" err="1"/>
              <a:t>päätöksentekoon</a:t>
            </a:r>
            <a:r>
              <a:rPr lang="en-GB" sz="1600" dirty="0"/>
              <a:t>.  </a:t>
            </a:r>
          </a:p>
          <a:p>
            <a:pPr marL="0" indent="0">
              <a:buNone/>
            </a:pPr>
            <a:r>
              <a:rPr lang="en-GB" sz="1600" dirty="0"/>
              <a:t>On </a:t>
            </a:r>
            <a:r>
              <a:rPr lang="en-GB" sz="1600" dirty="0" err="1"/>
              <a:t>myös</a:t>
            </a:r>
            <a:r>
              <a:rPr lang="en-GB" sz="1600" dirty="0"/>
              <a:t> </a:t>
            </a:r>
            <a:r>
              <a:rPr lang="en-GB" sz="1600" dirty="0" err="1"/>
              <a:t>mahdollista</a:t>
            </a:r>
            <a:r>
              <a:rPr lang="en-GB" sz="1600" dirty="0"/>
              <a:t> </a:t>
            </a:r>
            <a:r>
              <a:rPr lang="en-GB" sz="1600" dirty="0" err="1"/>
              <a:t>osallistua</a:t>
            </a:r>
            <a:r>
              <a:rPr lang="en-GB" sz="1600" dirty="0"/>
              <a:t> </a:t>
            </a:r>
            <a:r>
              <a:rPr lang="en-GB" sz="1600" dirty="0" err="1"/>
              <a:t>pelkästään</a:t>
            </a:r>
            <a:r>
              <a:rPr lang="en-GB" sz="1600" dirty="0"/>
              <a:t> </a:t>
            </a:r>
            <a:r>
              <a:rPr lang="en-GB" sz="1600" dirty="0" err="1"/>
              <a:t>kokoukseen</a:t>
            </a:r>
            <a:r>
              <a:rPr lang="en-GB" sz="1600" dirty="0"/>
              <a:t> tai </a:t>
            </a:r>
            <a:r>
              <a:rPr lang="en-GB" sz="1600" dirty="0" err="1"/>
              <a:t>iltaohjelmaan</a:t>
            </a:r>
            <a:r>
              <a:rPr lang="en-GB" sz="1600" dirty="0"/>
              <a:t>.  </a:t>
            </a:r>
          </a:p>
          <a:p>
            <a:r>
              <a:rPr lang="en-GB" sz="1600" dirty="0" err="1"/>
              <a:t>Silloin</a:t>
            </a:r>
            <a:r>
              <a:rPr lang="en-GB" sz="1600" dirty="0"/>
              <a:t> </a:t>
            </a:r>
            <a:r>
              <a:rPr lang="en-GB" sz="1600" b="1" dirty="0" err="1"/>
              <a:t>kokouksen</a:t>
            </a:r>
            <a:r>
              <a:rPr lang="en-GB" sz="1600" b="1" dirty="0"/>
              <a:t> </a:t>
            </a:r>
            <a:r>
              <a:rPr lang="en-GB" sz="1600" b="1" dirty="0" err="1"/>
              <a:t>osallistumismaksu</a:t>
            </a:r>
            <a:r>
              <a:rPr lang="en-GB" sz="1600" b="1" dirty="0"/>
              <a:t> on 40 </a:t>
            </a:r>
            <a:r>
              <a:rPr lang="en-GB" sz="1600" b="1" dirty="0" err="1"/>
              <a:t>euroa</a:t>
            </a:r>
            <a:r>
              <a:rPr lang="en-GB" sz="1600" dirty="0"/>
              <a:t>. </a:t>
            </a:r>
            <a:r>
              <a:rPr lang="en-GB" sz="1600" dirty="0" err="1"/>
              <a:t>Hinta</a:t>
            </a:r>
            <a:r>
              <a:rPr lang="en-GB" sz="1600" dirty="0"/>
              <a:t> </a:t>
            </a:r>
            <a:r>
              <a:rPr lang="en-GB" sz="1600" dirty="0" err="1"/>
              <a:t>sisältää</a:t>
            </a:r>
            <a:r>
              <a:rPr lang="en-GB" sz="1600" dirty="0"/>
              <a:t> </a:t>
            </a:r>
            <a:r>
              <a:rPr lang="en-GB" sz="1600" dirty="0" err="1"/>
              <a:t>ohjelman</a:t>
            </a:r>
            <a:r>
              <a:rPr lang="en-GB" sz="1600" dirty="0"/>
              <a:t> </a:t>
            </a:r>
            <a:r>
              <a:rPr lang="en-GB" sz="1600" dirty="0" err="1"/>
              <a:t>mukaiset</a:t>
            </a:r>
            <a:r>
              <a:rPr lang="en-GB" sz="1600" dirty="0"/>
              <a:t> </a:t>
            </a:r>
            <a:r>
              <a:rPr lang="en-GB" sz="1600" dirty="0" err="1"/>
              <a:t>lounaat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kahvitarjoilut</a:t>
            </a:r>
            <a:r>
              <a:rPr lang="en-GB" sz="1600" dirty="0"/>
              <a:t> </a:t>
            </a:r>
            <a:r>
              <a:rPr lang="en-GB" sz="1600" dirty="0" err="1"/>
              <a:t>kokouksen</a:t>
            </a:r>
            <a:r>
              <a:rPr lang="en-GB" sz="1600" dirty="0"/>
              <a:t> </a:t>
            </a:r>
            <a:r>
              <a:rPr lang="en-GB" sz="1600" dirty="0" err="1"/>
              <a:t>aikana</a:t>
            </a:r>
            <a:r>
              <a:rPr lang="en-GB" sz="1600" dirty="0"/>
              <a:t> </a:t>
            </a:r>
            <a:r>
              <a:rPr lang="en-GB" sz="1600" dirty="0" err="1"/>
              <a:t>lauantaina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sunnuntaina</a:t>
            </a:r>
            <a:r>
              <a:rPr lang="en-GB" sz="1600" dirty="0"/>
              <a:t>.  </a:t>
            </a:r>
          </a:p>
          <a:p>
            <a:r>
              <a:rPr lang="en-GB" sz="1600" b="1" dirty="0" err="1"/>
              <a:t>Pelkän</a:t>
            </a:r>
            <a:r>
              <a:rPr lang="en-GB" sz="1600" b="1" dirty="0"/>
              <a:t> </a:t>
            </a:r>
            <a:r>
              <a:rPr lang="en-GB" sz="1600" b="1" dirty="0" err="1"/>
              <a:t>iltatilaisuuden</a:t>
            </a:r>
            <a:r>
              <a:rPr lang="en-GB" sz="1600" b="1" dirty="0"/>
              <a:t> </a:t>
            </a:r>
            <a:r>
              <a:rPr lang="en-GB" sz="1600" b="1" dirty="0" err="1"/>
              <a:t>osallistumismaksu</a:t>
            </a:r>
            <a:r>
              <a:rPr lang="en-GB" sz="1600" b="1" dirty="0"/>
              <a:t> on 60 </a:t>
            </a:r>
            <a:r>
              <a:rPr lang="en-GB" sz="1600" b="1" dirty="0" err="1"/>
              <a:t>euroa</a:t>
            </a:r>
            <a:r>
              <a:rPr lang="en-GB" sz="1600" dirty="0"/>
              <a:t>. </a:t>
            </a:r>
            <a:r>
              <a:rPr lang="en-GB" sz="1600" dirty="0" err="1"/>
              <a:t>Maksu</a:t>
            </a:r>
            <a:r>
              <a:rPr lang="en-GB" sz="1600" dirty="0"/>
              <a:t> </a:t>
            </a:r>
            <a:r>
              <a:rPr lang="en-GB" sz="1600" dirty="0" err="1"/>
              <a:t>sisältää</a:t>
            </a:r>
            <a:r>
              <a:rPr lang="en-GB" sz="1600" dirty="0"/>
              <a:t> </a:t>
            </a:r>
            <a:r>
              <a:rPr lang="en-GB" sz="1600" dirty="0" err="1"/>
              <a:t>juhlaillallisen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iltatilaisuuden</a:t>
            </a:r>
            <a:r>
              <a:rPr lang="en-GB" sz="1600" dirty="0"/>
              <a:t> </a:t>
            </a:r>
            <a:r>
              <a:rPr lang="en-GB" sz="1600" dirty="0" err="1"/>
              <a:t>ohjelman</a:t>
            </a:r>
            <a:r>
              <a:rPr lang="en-GB" sz="1600" dirty="0"/>
              <a:t>. </a:t>
            </a:r>
          </a:p>
          <a:p>
            <a:pPr marL="0" indent="0">
              <a:buNone/>
            </a:pPr>
            <a:r>
              <a:rPr lang="en-GB" sz="1600" dirty="0" err="1"/>
              <a:t>Kokousta</a:t>
            </a:r>
            <a:r>
              <a:rPr lang="en-GB" sz="1600" dirty="0"/>
              <a:t> on </a:t>
            </a:r>
            <a:r>
              <a:rPr lang="en-GB" sz="1600" dirty="0" err="1"/>
              <a:t>myös</a:t>
            </a:r>
            <a:r>
              <a:rPr lang="en-GB" sz="1600" dirty="0"/>
              <a:t> </a:t>
            </a:r>
            <a:r>
              <a:rPr lang="en-GB" sz="1600" dirty="0" err="1"/>
              <a:t>mahdollista</a:t>
            </a:r>
            <a:r>
              <a:rPr lang="en-GB" sz="1600" dirty="0"/>
              <a:t> </a:t>
            </a:r>
            <a:r>
              <a:rPr lang="en-GB" sz="1600" dirty="0" err="1"/>
              <a:t>seurata</a:t>
            </a:r>
            <a:r>
              <a:rPr lang="en-GB" sz="1600" dirty="0"/>
              <a:t> </a:t>
            </a:r>
            <a:r>
              <a:rPr lang="en-GB" sz="1600" dirty="0" err="1"/>
              <a:t>verkon</a:t>
            </a:r>
            <a:r>
              <a:rPr lang="en-GB" sz="1600" dirty="0"/>
              <a:t> </a:t>
            </a:r>
            <a:r>
              <a:rPr lang="en-GB" sz="1600" dirty="0" err="1"/>
              <a:t>kautta</a:t>
            </a:r>
            <a:r>
              <a:rPr lang="en-GB" sz="1600" dirty="0"/>
              <a:t> </a:t>
            </a:r>
            <a:r>
              <a:rPr lang="en-GB" sz="1600" dirty="0" err="1"/>
              <a:t>maksutta</a:t>
            </a:r>
            <a:r>
              <a:rPr lang="en-GB" sz="1600" dirty="0"/>
              <a:t>.  </a:t>
            </a:r>
          </a:p>
          <a:p>
            <a:pPr marL="0" indent="0">
              <a:buNone/>
            </a:pPr>
            <a:r>
              <a:rPr lang="en-GB" sz="1600" dirty="0" err="1"/>
              <a:t>Osallistujat</a:t>
            </a:r>
            <a:r>
              <a:rPr lang="en-GB" sz="1600" dirty="0"/>
              <a:t> </a:t>
            </a:r>
            <a:r>
              <a:rPr lang="en-GB" sz="1600" dirty="0" err="1"/>
              <a:t>varaavat</a:t>
            </a:r>
            <a:r>
              <a:rPr lang="en-GB" sz="1600" dirty="0"/>
              <a:t> </a:t>
            </a:r>
            <a:r>
              <a:rPr lang="en-GB" sz="1600" dirty="0" err="1"/>
              <a:t>majoituksen</a:t>
            </a:r>
            <a:r>
              <a:rPr lang="en-GB" sz="1600" dirty="0"/>
              <a:t> </a:t>
            </a:r>
            <a:r>
              <a:rPr lang="en-GB" sz="1600" dirty="0" err="1"/>
              <a:t>itsenäisesti</a:t>
            </a:r>
            <a:r>
              <a:rPr lang="en-GB" sz="1600" dirty="0"/>
              <a:t> </a:t>
            </a:r>
            <a:r>
              <a:rPr lang="en-GB" sz="1600" dirty="0" err="1"/>
              <a:t>yleiskokouksen</a:t>
            </a:r>
            <a:r>
              <a:rPr lang="en-GB" sz="1600" dirty="0"/>
              <a:t> </a:t>
            </a:r>
            <a:r>
              <a:rPr lang="en-GB" sz="1600" dirty="0" err="1"/>
              <a:t>käyttöön</a:t>
            </a:r>
            <a:r>
              <a:rPr lang="en-GB" sz="1600" dirty="0"/>
              <a:t> </a:t>
            </a:r>
            <a:r>
              <a:rPr lang="en-GB" sz="1600" dirty="0" err="1"/>
              <a:t>varatuista</a:t>
            </a:r>
            <a:r>
              <a:rPr lang="en-GB" sz="1600" dirty="0"/>
              <a:t> </a:t>
            </a:r>
            <a:r>
              <a:rPr lang="en-GB" sz="1600" dirty="0" err="1"/>
              <a:t>hotellikiintiöistä</a:t>
            </a:r>
            <a:r>
              <a:rPr lang="en-GB" sz="1600" dirty="0"/>
              <a:t>.</a:t>
            </a: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251668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11B96860-A8CB-2D3C-5126-9B79BF238A65}"/>
              </a:ext>
            </a:extLst>
          </p:cNvPr>
          <p:cNvSpPr/>
          <p:nvPr/>
        </p:nvSpPr>
        <p:spPr>
          <a:xfrm>
            <a:off x="5245227" y="2690978"/>
            <a:ext cx="1678859" cy="167885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4FCD18-D736-10C1-4482-0B0D69F1025E}"/>
              </a:ext>
            </a:extLst>
          </p:cNvPr>
          <p:cNvSpPr/>
          <p:nvPr/>
        </p:nvSpPr>
        <p:spPr>
          <a:xfrm>
            <a:off x="3543300" y="1088677"/>
            <a:ext cx="5078220" cy="507822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7BADA803-6848-B3DF-89A0-1FEE73D6D73B}"/>
              </a:ext>
            </a:extLst>
          </p:cNvPr>
          <p:cNvSpPr/>
          <p:nvPr/>
        </p:nvSpPr>
        <p:spPr>
          <a:xfrm rot="5400000">
            <a:off x="8495436" y="3463371"/>
            <a:ext cx="252167" cy="274158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EF1A7040-18E4-6210-2851-4FBD835D600A}"/>
              </a:ext>
            </a:extLst>
          </p:cNvPr>
          <p:cNvSpPr/>
          <p:nvPr/>
        </p:nvSpPr>
        <p:spPr>
          <a:xfrm rot="10800000">
            <a:off x="5979186" y="6018695"/>
            <a:ext cx="252167" cy="274158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239CA38A-53CD-CB98-A19A-9DEF411C6523}"/>
              </a:ext>
            </a:extLst>
          </p:cNvPr>
          <p:cNvSpPr/>
          <p:nvPr/>
        </p:nvSpPr>
        <p:spPr>
          <a:xfrm rot="19800000">
            <a:off x="4571720" y="1375930"/>
            <a:ext cx="252167" cy="274158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F6707-F049-AF94-3395-AB620677E73F}"/>
              </a:ext>
            </a:extLst>
          </p:cNvPr>
          <p:cNvSpPr/>
          <p:nvPr/>
        </p:nvSpPr>
        <p:spPr>
          <a:xfrm>
            <a:off x="2988503" y="1170358"/>
            <a:ext cx="1434908" cy="6454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482AF-7384-61B4-3767-53A6915E2810}"/>
              </a:ext>
            </a:extLst>
          </p:cNvPr>
          <p:cNvSpPr txBox="1"/>
          <p:nvPr/>
        </p:nvSpPr>
        <p:spPr>
          <a:xfrm>
            <a:off x="2985970" y="1229259"/>
            <a:ext cx="1555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Ilmoittautuminen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alkaa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10.2.2023</a:t>
            </a:r>
            <a:endParaRPr lang="en-FI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47076-8025-10A0-80B3-BBFBE3F43EFA}"/>
              </a:ext>
            </a:extLst>
          </p:cNvPr>
          <p:cNvSpPr/>
          <p:nvPr/>
        </p:nvSpPr>
        <p:spPr>
          <a:xfrm>
            <a:off x="476898" y="1170358"/>
            <a:ext cx="2461945" cy="1814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61133-5E05-7322-DCBA-D7B89408E3D0}"/>
              </a:ext>
            </a:extLst>
          </p:cNvPr>
          <p:cNvSpPr txBox="1"/>
          <p:nvPr/>
        </p:nvSpPr>
        <p:spPr>
          <a:xfrm>
            <a:off x="559164" y="1229259"/>
            <a:ext cx="227441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Helmikuu</a:t>
            </a: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 (10.2.2023)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Yleiskokouspostitus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Toimintalinjausluonnos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järjestökierrokselle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Äänivaltaisten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edustajien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määrä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osasto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Ilmoittautumis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-­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majoittumisohjeistus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Valtakirjapohjat</a:t>
            </a:r>
            <a:endParaRPr lang="en-FI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EEDCD-DDD4-A985-9789-541E942D575A}"/>
              </a:ext>
            </a:extLst>
          </p:cNvPr>
          <p:cNvSpPr/>
          <p:nvPr/>
        </p:nvSpPr>
        <p:spPr>
          <a:xfrm>
            <a:off x="476898" y="3101095"/>
            <a:ext cx="2469803" cy="1201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AFDD0-9D00-9A16-645A-ED9F63CC7D49}"/>
              </a:ext>
            </a:extLst>
          </p:cNvPr>
          <p:cNvSpPr txBox="1"/>
          <p:nvPr/>
        </p:nvSpPr>
        <p:spPr>
          <a:xfrm>
            <a:off x="559164" y="3159995"/>
            <a:ext cx="22744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Tammikuu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Hallitus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vahvistaa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osastojen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äänivaltaisten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edustajien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määrän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(31.12.2019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tilanne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D9AD44-1573-1C73-D9E9-E5758A05F7B2}"/>
              </a:ext>
            </a:extLst>
          </p:cNvPr>
          <p:cNvSpPr/>
          <p:nvPr/>
        </p:nvSpPr>
        <p:spPr>
          <a:xfrm>
            <a:off x="476898" y="4409167"/>
            <a:ext cx="2453330" cy="1201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70682-9CEF-274E-3BAE-BDA57D5BFD39}"/>
              </a:ext>
            </a:extLst>
          </p:cNvPr>
          <p:cNvSpPr txBox="1"/>
          <p:nvPr/>
        </p:nvSpPr>
        <p:spPr>
          <a:xfrm>
            <a:off x="559164" y="4468067"/>
            <a:ext cx="225794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Marras-­joulukuu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SPR:n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hallituksen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virallinen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ilmoitus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kokousajasta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paikasta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viimeistään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4 kk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ennen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A2857-8CC3-77B0-CC49-5CD9A3D9ECBE}"/>
              </a:ext>
            </a:extLst>
          </p:cNvPr>
          <p:cNvSpPr/>
          <p:nvPr/>
        </p:nvSpPr>
        <p:spPr>
          <a:xfrm>
            <a:off x="2988503" y="3092846"/>
            <a:ext cx="926138" cy="4298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61B94-0C73-957D-97CA-20BE4DF42A0D}"/>
              </a:ext>
            </a:extLst>
          </p:cNvPr>
          <p:cNvSpPr txBox="1"/>
          <p:nvPr/>
        </p:nvSpPr>
        <p:spPr>
          <a:xfrm>
            <a:off x="2985970" y="3151746"/>
            <a:ext cx="1555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FI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E568B8-1ABE-F0DB-347C-FDBBD7F2138F}"/>
              </a:ext>
            </a:extLst>
          </p:cNvPr>
          <p:cNvSpPr/>
          <p:nvPr/>
        </p:nvSpPr>
        <p:spPr>
          <a:xfrm>
            <a:off x="2972030" y="4403039"/>
            <a:ext cx="926138" cy="4298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AB407D-4FB2-DFD7-2504-8506992E615C}"/>
              </a:ext>
            </a:extLst>
          </p:cNvPr>
          <p:cNvSpPr txBox="1"/>
          <p:nvPr/>
        </p:nvSpPr>
        <p:spPr>
          <a:xfrm>
            <a:off x="2969498" y="4461939"/>
            <a:ext cx="10077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FI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B09CA1-C196-2BCD-A045-E8FBC52F3068}"/>
              </a:ext>
            </a:extLst>
          </p:cNvPr>
          <p:cNvSpPr/>
          <p:nvPr/>
        </p:nvSpPr>
        <p:spPr>
          <a:xfrm>
            <a:off x="4069080" y="24178"/>
            <a:ext cx="3806190" cy="89304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78316-10AF-0CC7-7D87-ADA43C72EFA9}"/>
              </a:ext>
            </a:extLst>
          </p:cNvPr>
          <p:cNvSpPr txBox="1"/>
          <p:nvPr/>
        </p:nvSpPr>
        <p:spPr>
          <a:xfrm>
            <a:off x="4187056" y="83078"/>
            <a:ext cx="334531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Maaliskuu</a:t>
            </a: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 (31.3.2023)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Toimintalinjausluonnoksen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järjestökäsittely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päättyy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Sääntömuutosten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kommentointiaika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päättyy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6052CD-77B3-7843-EA05-D872B6C4F2C3}"/>
              </a:ext>
            </a:extLst>
          </p:cNvPr>
          <p:cNvSpPr/>
          <p:nvPr/>
        </p:nvSpPr>
        <p:spPr>
          <a:xfrm>
            <a:off x="8017702" y="1164996"/>
            <a:ext cx="1521167" cy="6454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1F52B-055A-CE4A-A5AA-C6F161BC9B02}"/>
              </a:ext>
            </a:extLst>
          </p:cNvPr>
          <p:cNvSpPr txBox="1"/>
          <p:nvPr/>
        </p:nvSpPr>
        <p:spPr>
          <a:xfrm>
            <a:off x="8015170" y="1223897"/>
            <a:ext cx="1555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Ilmoittautuminen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päättyy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30.4.2023</a:t>
            </a:r>
            <a:endParaRPr lang="en-FI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1F5728-EA2A-D792-D002-472115FAE541}"/>
              </a:ext>
            </a:extLst>
          </p:cNvPr>
          <p:cNvSpPr/>
          <p:nvPr/>
        </p:nvSpPr>
        <p:spPr>
          <a:xfrm>
            <a:off x="9591061" y="1170358"/>
            <a:ext cx="2392670" cy="1282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EE59B3-8A61-3E1E-221A-C41B0CA5D381}"/>
              </a:ext>
            </a:extLst>
          </p:cNvPr>
          <p:cNvSpPr txBox="1"/>
          <p:nvPr/>
        </p:nvSpPr>
        <p:spPr>
          <a:xfrm>
            <a:off x="9668041" y="1229258"/>
            <a:ext cx="2172626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Huhtikuu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Aloitteiden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jättö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hallitukselle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päättyy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10.4.2023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Ehdokkaiden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esittämisaika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vaalitoimikunnalle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päättyy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29.4.2023</a:t>
            </a:r>
            <a:endParaRPr lang="en-FI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755CBE-06F1-68D4-E3D2-5D19C8434532}"/>
              </a:ext>
            </a:extLst>
          </p:cNvPr>
          <p:cNvSpPr/>
          <p:nvPr/>
        </p:nvSpPr>
        <p:spPr>
          <a:xfrm>
            <a:off x="9591061" y="2498226"/>
            <a:ext cx="2392670" cy="201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CE8E1-E918-E134-8475-E469544C3003}"/>
              </a:ext>
            </a:extLst>
          </p:cNvPr>
          <p:cNvSpPr txBox="1"/>
          <p:nvPr/>
        </p:nvSpPr>
        <p:spPr>
          <a:xfrm>
            <a:off x="9668040" y="2557126"/>
            <a:ext cx="232230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Toukokuu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Hallituksen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kirjallinen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kokouskutsu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10.5.2023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Kokouksen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esityslista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Esitys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uudeksi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toimintalinjaukseksi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Aloitteet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hallituksen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vastaukset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Menettelytapaohje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Vaalitoimikunnan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ehdotus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luottamushenkilöiksi</a:t>
            </a:r>
            <a:endParaRPr lang="en-FI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3FAD29-8D68-2E3E-7488-DFDEE039E15A}"/>
              </a:ext>
            </a:extLst>
          </p:cNvPr>
          <p:cNvSpPr/>
          <p:nvPr/>
        </p:nvSpPr>
        <p:spPr>
          <a:xfrm>
            <a:off x="8155909" y="4604354"/>
            <a:ext cx="2000784" cy="7806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C8406-0F2D-ABFF-8EE3-8D1AE2E29657}"/>
              </a:ext>
            </a:extLst>
          </p:cNvPr>
          <p:cNvSpPr txBox="1"/>
          <p:nvPr/>
        </p:nvSpPr>
        <p:spPr>
          <a:xfrm>
            <a:off x="8187144" y="4663255"/>
            <a:ext cx="1826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YLEISKOKOUS</a:t>
            </a:r>
          </a:p>
          <a:p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10.–11.6.2023 Joensuu</a:t>
            </a:r>
            <a:endParaRPr lang="en-FI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80F98-E4BE-48C1-0108-F1F5049F9506}"/>
              </a:ext>
            </a:extLst>
          </p:cNvPr>
          <p:cNvSpPr txBox="1"/>
          <p:nvPr/>
        </p:nvSpPr>
        <p:spPr>
          <a:xfrm>
            <a:off x="4694996" y="3183181"/>
            <a:ext cx="2820548" cy="867106"/>
          </a:xfrm>
          <a:prstGeom prst="rect">
            <a:avLst/>
          </a:prstGeom>
          <a:solidFill>
            <a:schemeClr val="bg1"/>
          </a:solidFill>
        </p:spPr>
        <p:txBody>
          <a:bodyPr wrap="square" tIns="216000" bIns="216000" anchor="ctr" anchorCtr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TOIMINTALINJAUS-</a:t>
            </a:r>
          </a:p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PROSESSI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06CD4E-6446-C4CB-1B36-F8829C16B3B1}"/>
              </a:ext>
            </a:extLst>
          </p:cNvPr>
          <p:cNvSpPr txBox="1"/>
          <p:nvPr/>
        </p:nvSpPr>
        <p:spPr>
          <a:xfrm>
            <a:off x="5601153" y="1559165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maalis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611E8B-0F99-FC38-D990-9ACE4F17C0F9}"/>
              </a:ext>
            </a:extLst>
          </p:cNvPr>
          <p:cNvSpPr txBox="1"/>
          <p:nvPr/>
        </p:nvSpPr>
        <p:spPr>
          <a:xfrm>
            <a:off x="5585196" y="5363828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syys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AB31D2-3A4E-224D-DD40-B58BA3E30968}"/>
              </a:ext>
            </a:extLst>
          </p:cNvPr>
          <p:cNvSpPr txBox="1"/>
          <p:nvPr/>
        </p:nvSpPr>
        <p:spPr>
          <a:xfrm>
            <a:off x="7293736" y="3391909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kesä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D20523-D8B0-051D-28A6-C5057A67A7E3}"/>
              </a:ext>
            </a:extLst>
          </p:cNvPr>
          <p:cNvSpPr txBox="1"/>
          <p:nvPr/>
        </p:nvSpPr>
        <p:spPr>
          <a:xfrm>
            <a:off x="3898168" y="3391909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joulu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1723D8-1600-2A12-75A0-C24A588FD482}"/>
              </a:ext>
            </a:extLst>
          </p:cNvPr>
          <p:cNvSpPr txBox="1"/>
          <p:nvPr/>
        </p:nvSpPr>
        <p:spPr>
          <a:xfrm>
            <a:off x="6450677" y="1973176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huhti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4C422D-1520-C7B0-0B21-6F8CC8C32365}"/>
              </a:ext>
            </a:extLst>
          </p:cNvPr>
          <p:cNvSpPr txBox="1"/>
          <p:nvPr/>
        </p:nvSpPr>
        <p:spPr>
          <a:xfrm>
            <a:off x="7023195" y="2646226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touko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6C8445-F8E4-59AF-D430-B4374DEB9DB4}"/>
              </a:ext>
            </a:extLst>
          </p:cNvPr>
          <p:cNvSpPr txBox="1"/>
          <p:nvPr/>
        </p:nvSpPr>
        <p:spPr>
          <a:xfrm>
            <a:off x="6511093" y="5041081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4AF64A-314B-808D-757A-265248B2E517}"/>
              </a:ext>
            </a:extLst>
          </p:cNvPr>
          <p:cNvSpPr txBox="1"/>
          <p:nvPr/>
        </p:nvSpPr>
        <p:spPr>
          <a:xfrm>
            <a:off x="4530806" y="1973176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helmi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37A9EF-7F5F-3329-27B2-D216FCC3C6FD}"/>
              </a:ext>
            </a:extLst>
          </p:cNvPr>
          <p:cNvSpPr txBox="1"/>
          <p:nvPr/>
        </p:nvSpPr>
        <p:spPr>
          <a:xfrm>
            <a:off x="4175020" y="2646226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tammi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C935C3-28CC-6F15-85E7-482D8A8FAAE7}"/>
              </a:ext>
            </a:extLst>
          </p:cNvPr>
          <p:cNvSpPr txBox="1"/>
          <p:nvPr/>
        </p:nvSpPr>
        <p:spPr>
          <a:xfrm>
            <a:off x="4174398" y="4267034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marras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A683E6-180D-D1B0-A90C-A7D5B7E9186F}"/>
              </a:ext>
            </a:extLst>
          </p:cNvPr>
          <p:cNvSpPr txBox="1"/>
          <p:nvPr/>
        </p:nvSpPr>
        <p:spPr>
          <a:xfrm>
            <a:off x="7038223" y="4269775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heinä</a:t>
            </a:r>
            <a:endParaRPr lang="en-FI" sz="1200" dirty="0">
              <a:solidFill>
                <a:schemeClr val="accent3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808CF4-6E98-CFC0-800F-88FD6CC326CB}"/>
              </a:ext>
            </a:extLst>
          </p:cNvPr>
          <p:cNvSpPr txBox="1"/>
          <p:nvPr/>
        </p:nvSpPr>
        <p:spPr>
          <a:xfrm>
            <a:off x="4612861" y="5041082"/>
            <a:ext cx="988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</a:t>
            </a:r>
            <a:endParaRPr lang="en-FI" sz="1200" dirty="0">
              <a:solidFill>
                <a:schemeClr val="accent3"/>
              </a:solidFill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FE109C6-8A16-741F-297C-BC630AE6A65D}"/>
              </a:ext>
            </a:extLst>
          </p:cNvPr>
          <p:cNvCxnSpPr>
            <a:cxnSpLocks/>
          </p:cNvCxnSpPr>
          <p:nvPr/>
        </p:nvCxnSpPr>
        <p:spPr>
          <a:xfrm flipH="1" flipV="1">
            <a:off x="8011487" y="3690909"/>
            <a:ext cx="329464" cy="93866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Right Triangle 66">
            <a:extLst>
              <a:ext uri="{FF2B5EF4-FFF2-40B4-BE49-F238E27FC236}">
                <a16:creationId xmlns:a16="http://schemas.microsoft.com/office/drawing/2014/main" id="{E0E2B245-FA51-678E-3C48-A80273AC2083}"/>
              </a:ext>
            </a:extLst>
          </p:cNvPr>
          <p:cNvSpPr/>
          <p:nvPr/>
        </p:nvSpPr>
        <p:spPr>
          <a:xfrm rot="18900000">
            <a:off x="5281837" y="3143277"/>
            <a:ext cx="79808" cy="7980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8" name="Right Triangle 67">
            <a:extLst>
              <a:ext uri="{FF2B5EF4-FFF2-40B4-BE49-F238E27FC236}">
                <a16:creationId xmlns:a16="http://schemas.microsoft.com/office/drawing/2014/main" id="{5E712271-1D7F-C432-85BF-FF0AC8C90D70}"/>
              </a:ext>
            </a:extLst>
          </p:cNvPr>
          <p:cNvSpPr/>
          <p:nvPr/>
        </p:nvSpPr>
        <p:spPr>
          <a:xfrm rot="18900000">
            <a:off x="6810070" y="3143277"/>
            <a:ext cx="79808" cy="7980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9" name="Right Triangle 68">
            <a:extLst>
              <a:ext uri="{FF2B5EF4-FFF2-40B4-BE49-F238E27FC236}">
                <a16:creationId xmlns:a16="http://schemas.microsoft.com/office/drawing/2014/main" id="{98305AD7-930D-35ED-B789-3C83E3B6F5EC}"/>
              </a:ext>
            </a:extLst>
          </p:cNvPr>
          <p:cNvSpPr/>
          <p:nvPr/>
        </p:nvSpPr>
        <p:spPr>
          <a:xfrm rot="2700000" flipV="1">
            <a:off x="5385913" y="4010404"/>
            <a:ext cx="79808" cy="7980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0" name="Right Triangle 69">
            <a:extLst>
              <a:ext uri="{FF2B5EF4-FFF2-40B4-BE49-F238E27FC236}">
                <a16:creationId xmlns:a16="http://schemas.microsoft.com/office/drawing/2014/main" id="{F13CB3C2-C9AD-102D-2519-1C88ABCD6F01}"/>
              </a:ext>
            </a:extLst>
          </p:cNvPr>
          <p:cNvSpPr/>
          <p:nvPr/>
        </p:nvSpPr>
        <p:spPr>
          <a:xfrm rot="2700000" flipV="1">
            <a:off x="6701436" y="4010404"/>
            <a:ext cx="79808" cy="7980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37889935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_kuvaehdotuksilla" id="{6790AC69-999A-E942-8A6E-E49DFC8231C2}" vid="{14C52C69-BE88-1D42-A623-0228C1F0BE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550</Words>
  <Application>Microsoft Macintosh PowerPoint</Application>
  <PresentationFormat>Widescreen</PresentationFormat>
  <Paragraphs>114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SPR</vt:lpstr>
      <vt:lpstr>PowerPoint Presentation</vt:lpstr>
      <vt:lpstr>PowerPoint Presentation</vt:lpstr>
      <vt:lpstr>PowerPoint Presentation</vt:lpstr>
      <vt:lpstr>Mikä toimintalinjaus?</vt:lpstr>
      <vt:lpstr>Kuka voi osallistua yleiskokoukseen?</vt:lpstr>
      <vt:lpstr>PowerPoint Presentation</vt:lpstr>
      <vt:lpstr>Mitä osallistuminen maksaa?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Kirjoita esityksesi otsikko tähän</dc:title>
  <dc:creator>Luoto Meri Helinä</dc:creator>
  <cp:lastModifiedBy>Luoto Meri Helinä</cp:lastModifiedBy>
  <cp:revision>41</cp:revision>
  <dcterms:created xsi:type="dcterms:W3CDTF">2023-02-03T12:48:17Z</dcterms:created>
  <dcterms:modified xsi:type="dcterms:W3CDTF">2023-02-14T13:24:33Z</dcterms:modified>
</cp:coreProperties>
</file>