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6" r:id="rId2"/>
  </p:sldIdLst>
  <p:sldSz cx="6858000" cy="9906000" type="A4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A996"/>
    <a:srgbClr val="7F181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1"/>
    <p:restoredTop sz="96327"/>
  </p:normalViewPr>
  <p:slideViewPr>
    <p:cSldViewPr snapToGrid="0" snapToObjects="1">
      <p:cViewPr>
        <p:scale>
          <a:sx n="91" d="100"/>
          <a:sy n="91" d="100"/>
        </p:scale>
        <p:origin x="2816" y="1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19.1.2023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5" y="5253936"/>
            <a:ext cx="5915025" cy="6266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9F695-8668-224C-8AFC-D44698FF56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71484" y="5996529"/>
            <a:ext cx="5915025" cy="1172936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2" indent="0">
              <a:buNone/>
              <a:defRPr sz="1500" b="0"/>
            </a:lvl2pPr>
            <a:lvl3pPr marL="514344" indent="0">
              <a:buNone/>
              <a:defRPr sz="1500" b="0"/>
            </a:lvl3pPr>
            <a:lvl4pPr marL="771516" indent="0">
              <a:buNone/>
              <a:defRPr sz="1500" b="0"/>
            </a:lvl4pPr>
            <a:lvl5pPr marL="1028689" indent="0">
              <a:buNone/>
              <a:defRPr sz="900" b="1"/>
            </a:lvl5pPr>
            <a:lvl6pPr marL="1285861" indent="0">
              <a:buNone/>
              <a:defRPr sz="900" b="1"/>
            </a:lvl6pPr>
            <a:lvl7pPr marL="1543033" indent="0">
              <a:buNone/>
              <a:defRPr sz="900" b="1"/>
            </a:lvl7pPr>
            <a:lvl8pPr marL="1800205" indent="0">
              <a:buNone/>
              <a:defRPr sz="900" b="1"/>
            </a:lvl8pPr>
            <a:lvl9pPr marL="2057377" indent="0">
              <a:buNone/>
              <a:defRPr sz="9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8B2654-D836-4347-9069-004B90A0A55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71483" y="7274410"/>
            <a:ext cx="5915025" cy="486128"/>
          </a:xfrm>
        </p:spPr>
        <p:txBody>
          <a:bodyPr anchor="ctr"/>
          <a:lstStyle>
            <a:lvl1pPr marL="0" indent="0">
              <a:buNone/>
              <a:defRPr sz="1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2" indent="0">
              <a:buNone/>
              <a:defRPr sz="1125" b="1"/>
            </a:lvl2pPr>
            <a:lvl3pPr marL="514344" indent="0">
              <a:buNone/>
              <a:defRPr sz="1013" b="1"/>
            </a:lvl3pPr>
            <a:lvl4pPr marL="771516" indent="0">
              <a:buNone/>
              <a:defRPr sz="900" b="1"/>
            </a:lvl4pPr>
            <a:lvl5pPr marL="1028689" indent="0">
              <a:buNone/>
              <a:defRPr sz="900" b="1"/>
            </a:lvl5pPr>
            <a:lvl6pPr marL="1285861" indent="0">
              <a:buNone/>
              <a:defRPr sz="900" b="1"/>
            </a:lvl6pPr>
            <a:lvl7pPr marL="1543033" indent="0">
              <a:buNone/>
              <a:defRPr sz="900" b="1"/>
            </a:lvl7pPr>
            <a:lvl8pPr marL="1800205" indent="0">
              <a:buNone/>
              <a:defRPr sz="900" b="1"/>
            </a:lvl8pPr>
            <a:lvl9pPr marL="2057377" indent="0">
              <a:buNone/>
              <a:defRPr sz="9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6CED8C-C7B5-DD70-D3AA-A9206C704F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0825" y="228601"/>
            <a:ext cx="6356350" cy="4724400"/>
          </a:xfrm>
        </p:spPr>
        <p:txBody>
          <a:bodyPr/>
          <a:lstStyle/>
          <a:p>
            <a:endParaRPr lang="fi-FI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FD0798-FB39-BF3E-6751-212221E527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71482" y="7865483"/>
            <a:ext cx="5915025" cy="486128"/>
          </a:xfr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2" indent="0">
              <a:buNone/>
              <a:defRPr sz="1125" b="1"/>
            </a:lvl2pPr>
            <a:lvl3pPr marL="514344" indent="0">
              <a:buNone/>
              <a:defRPr sz="1013" b="1"/>
            </a:lvl3pPr>
            <a:lvl4pPr marL="771516" indent="0">
              <a:buNone/>
              <a:defRPr sz="900" b="1"/>
            </a:lvl4pPr>
            <a:lvl5pPr marL="1028689" indent="0">
              <a:buNone/>
              <a:defRPr sz="900" b="1"/>
            </a:lvl5pPr>
            <a:lvl6pPr marL="1285861" indent="0">
              <a:buNone/>
              <a:defRPr sz="900" b="1"/>
            </a:lvl6pPr>
            <a:lvl7pPr marL="1543033" indent="0">
              <a:buNone/>
              <a:defRPr sz="900" b="1"/>
            </a:lvl7pPr>
            <a:lvl8pPr marL="1800205" indent="0">
              <a:buNone/>
              <a:defRPr sz="900" b="1"/>
            </a:lvl8pPr>
            <a:lvl9pPr marL="2057377" indent="0">
              <a:buNone/>
              <a:defRPr sz="9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7B4B1CB-7D2F-1E5B-1ED6-BE8C2B636F50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1481" y="8456556"/>
            <a:ext cx="5915025" cy="74608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2" indent="0">
              <a:buNone/>
              <a:defRPr sz="1300" b="0"/>
            </a:lvl2pPr>
            <a:lvl3pPr marL="514344" indent="0">
              <a:buNone/>
              <a:defRPr sz="1300" b="0"/>
            </a:lvl3pPr>
            <a:lvl4pPr marL="771516" indent="0">
              <a:buNone/>
              <a:defRPr sz="1300" b="0"/>
            </a:lvl4pPr>
            <a:lvl5pPr marL="1028689" indent="0">
              <a:buNone/>
              <a:defRPr sz="900" b="1"/>
            </a:lvl5pPr>
            <a:lvl6pPr marL="1285861" indent="0">
              <a:buNone/>
              <a:defRPr sz="900" b="1"/>
            </a:lvl6pPr>
            <a:lvl7pPr marL="1543033" indent="0">
              <a:buNone/>
              <a:defRPr sz="900" b="1"/>
            </a:lvl7pPr>
            <a:lvl8pPr marL="1800205" indent="0">
              <a:buNone/>
              <a:defRPr sz="900" b="1"/>
            </a:lvl8pPr>
            <a:lvl9pPr marL="2057377" indent="0">
              <a:buNone/>
              <a:defRPr sz="9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0874676F-9ED0-5B74-C52E-12ACA8723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3514" y="228600"/>
            <a:ext cx="1893661" cy="8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5" y="5253936"/>
            <a:ext cx="5915025" cy="6266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9F695-8668-224C-8AFC-D44698FF56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71484" y="5996529"/>
            <a:ext cx="5915025" cy="1172936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2" indent="0">
              <a:buNone/>
              <a:defRPr sz="1500" b="0"/>
            </a:lvl2pPr>
            <a:lvl3pPr marL="514344" indent="0">
              <a:buNone/>
              <a:defRPr sz="1500" b="0"/>
            </a:lvl3pPr>
            <a:lvl4pPr marL="771516" indent="0">
              <a:buNone/>
              <a:defRPr sz="1500" b="0"/>
            </a:lvl4pPr>
            <a:lvl5pPr marL="1028689" indent="0">
              <a:buNone/>
              <a:defRPr sz="900" b="1"/>
            </a:lvl5pPr>
            <a:lvl6pPr marL="1285861" indent="0">
              <a:buNone/>
              <a:defRPr sz="900" b="1"/>
            </a:lvl6pPr>
            <a:lvl7pPr marL="1543033" indent="0">
              <a:buNone/>
              <a:defRPr sz="900" b="1"/>
            </a:lvl7pPr>
            <a:lvl8pPr marL="1800205" indent="0">
              <a:buNone/>
              <a:defRPr sz="900" b="1"/>
            </a:lvl8pPr>
            <a:lvl9pPr marL="2057377" indent="0">
              <a:buNone/>
              <a:defRPr sz="9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8B2654-D836-4347-9069-004B90A0A55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71483" y="7274410"/>
            <a:ext cx="5915025" cy="486128"/>
          </a:xfrm>
        </p:spPr>
        <p:txBody>
          <a:bodyPr anchor="ctr"/>
          <a:lstStyle>
            <a:lvl1pPr marL="0" indent="0">
              <a:buNone/>
              <a:defRPr sz="1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2" indent="0">
              <a:buNone/>
              <a:defRPr sz="1125" b="1"/>
            </a:lvl2pPr>
            <a:lvl3pPr marL="514344" indent="0">
              <a:buNone/>
              <a:defRPr sz="1013" b="1"/>
            </a:lvl3pPr>
            <a:lvl4pPr marL="771516" indent="0">
              <a:buNone/>
              <a:defRPr sz="900" b="1"/>
            </a:lvl4pPr>
            <a:lvl5pPr marL="1028689" indent="0">
              <a:buNone/>
              <a:defRPr sz="900" b="1"/>
            </a:lvl5pPr>
            <a:lvl6pPr marL="1285861" indent="0">
              <a:buNone/>
              <a:defRPr sz="900" b="1"/>
            </a:lvl6pPr>
            <a:lvl7pPr marL="1543033" indent="0">
              <a:buNone/>
              <a:defRPr sz="900" b="1"/>
            </a:lvl7pPr>
            <a:lvl8pPr marL="1800205" indent="0">
              <a:buNone/>
              <a:defRPr sz="900" b="1"/>
            </a:lvl8pPr>
            <a:lvl9pPr marL="2057377" indent="0">
              <a:buNone/>
              <a:defRPr sz="9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6CED8C-C7B5-DD70-D3AA-A9206C704F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0825" y="228601"/>
            <a:ext cx="6356350" cy="4724400"/>
          </a:xfrm>
        </p:spPr>
        <p:txBody>
          <a:bodyPr/>
          <a:lstStyle/>
          <a:p>
            <a:endParaRPr lang="fi-FI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FD0798-FB39-BF3E-6751-212221E527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71482" y="7865483"/>
            <a:ext cx="5915025" cy="486128"/>
          </a:xfr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2" indent="0">
              <a:buNone/>
              <a:defRPr sz="1125" b="1"/>
            </a:lvl2pPr>
            <a:lvl3pPr marL="514344" indent="0">
              <a:buNone/>
              <a:defRPr sz="1013" b="1"/>
            </a:lvl3pPr>
            <a:lvl4pPr marL="771516" indent="0">
              <a:buNone/>
              <a:defRPr sz="900" b="1"/>
            </a:lvl4pPr>
            <a:lvl5pPr marL="1028689" indent="0">
              <a:buNone/>
              <a:defRPr sz="900" b="1"/>
            </a:lvl5pPr>
            <a:lvl6pPr marL="1285861" indent="0">
              <a:buNone/>
              <a:defRPr sz="900" b="1"/>
            </a:lvl6pPr>
            <a:lvl7pPr marL="1543033" indent="0">
              <a:buNone/>
              <a:defRPr sz="900" b="1"/>
            </a:lvl7pPr>
            <a:lvl8pPr marL="1800205" indent="0">
              <a:buNone/>
              <a:defRPr sz="900" b="1"/>
            </a:lvl8pPr>
            <a:lvl9pPr marL="2057377" indent="0">
              <a:buNone/>
              <a:defRPr sz="9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7B4B1CB-7D2F-1E5B-1ED6-BE8C2B636F50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1481" y="8456556"/>
            <a:ext cx="5915025" cy="74608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2" indent="0">
              <a:buNone/>
              <a:defRPr sz="1300" b="0"/>
            </a:lvl2pPr>
            <a:lvl3pPr marL="514344" indent="0">
              <a:buNone/>
              <a:defRPr sz="1300" b="0"/>
            </a:lvl3pPr>
            <a:lvl4pPr marL="771516" indent="0">
              <a:buNone/>
              <a:defRPr sz="1300" b="0"/>
            </a:lvl4pPr>
            <a:lvl5pPr marL="1028689" indent="0">
              <a:buNone/>
              <a:defRPr sz="900" b="1"/>
            </a:lvl5pPr>
            <a:lvl6pPr marL="1285861" indent="0">
              <a:buNone/>
              <a:defRPr sz="900" b="1"/>
            </a:lvl6pPr>
            <a:lvl7pPr marL="1543033" indent="0">
              <a:buNone/>
              <a:defRPr sz="900" b="1"/>
            </a:lvl7pPr>
            <a:lvl8pPr marL="1800205" indent="0">
              <a:buNone/>
              <a:defRPr sz="900" b="1"/>
            </a:lvl8pPr>
            <a:lvl9pPr marL="2057377" indent="0">
              <a:buNone/>
              <a:defRPr sz="9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F6A6055E-C02A-6CEF-3589-A749A4BCF8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78936" y="228601"/>
            <a:ext cx="1728239" cy="8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9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7" r:id="rId2"/>
  </p:sldLayoutIdLst>
  <p:txStyles>
    <p:titleStyle>
      <a:lvl1pPr algn="l" defTabSz="514344" rtl="0" eaLnBrk="1" latinLnBrk="0" hangingPunct="1">
        <a:lnSpc>
          <a:spcPct val="90000"/>
        </a:lnSpc>
        <a:spcBef>
          <a:spcPct val="0"/>
        </a:spcBef>
        <a:buNone/>
        <a:defRPr sz="2475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6" indent="-128586" algn="l" defTabSz="514344" rtl="0" eaLnBrk="1" latinLnBrk="0" hangingPunct="1">
        <a:lnSpc>
          <a:spcPct val="100000"/>
        </a:lnSpc>
        <a:spcBef>
          <a:spcPts val="563"/>
        </a:spcBef>
        <a:buFont typeface="Arial" panose="020B0604020202020204" pitchFamily="34" charset="0"/>
        <a:buChar char="•"/>
        <a:defRPr sz="157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9" indent="-128586" algn="l" defTabSz="514344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31" indent="-128586" algn="l" defTabSz="514344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112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103" indent="-128586" algn="l" defTabSz="514344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1013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75" indent="-128586" algn="l" defTabSz="514344" rtl="0" eaLnBrk="1" latinLnBrk="0" hangingPunct="1">
        <a:lnSpc>
          <a:spcPct val="100000"/>
        </a:lnSpc>
        <a:spcBef>
          <a:spcPts val="281"/>
        </a:spcBef>
        <a:buFont typeface="Arial" panose="020B0604020202020204" pitchFamily="34" charset="0"/>
        <a:buChar char="•"/>
        <a:defRPr sz="1013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47" indent="-128586" algn="l" defTabSz="514344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19" indent="-128586" algn="l" defTabSz="514344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91" indent="-128586" algn="l" defTabSz="514344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64" indent="-128586" algn="l" defTabSz="514344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2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44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16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89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1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05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77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E9253-A2C4-A495-A21F-63B49070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1"/>
              <a:t>Otsikko xxx xxx...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CA4B-5AA3-DDA3-120D-F646F2AC4BB8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i-FI" noProof="1"/>
              <a:t>Esittelyteksti Quicorauteceatemque di relaborisidolor sapisaut</a:t>
            </a:r>
          </a:p>
          <a:p>
            <a:r>
              <a:rPr lang="fi-FI" noProof="1"/>
              <a:t>reperanemfaceaquiatestismilerumdoluptapaexperoraeruntliquaesinpacusres ma consecaturrerrovidquateestrumquidolendit, invenda ne esto dus, offictet </a:t>
            </a:r>
          </a:p>
          <a:p>
            <a:endParaRPr lang="fi-FI" noProof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68924-C8D9-1C2E-E153-27AB97466E4E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fi-FI" noProof="1"/>
              <a:t>Aika: xx.xx.xxxx</a:t>
            </a:r>
          </a:p>
          <a:p>
            <a:r>
              <a:rPr lang="fi-FI" noProof="1"/>
              <a:t>Paikka: xxxxxxxx</a:t>
            </a:r>
          </a:p>
        </p:txBody>
      </p:sp>
      <p:pic>
        <p:nvPicPr>
          <p:cNvPr id="9" name="Picture Placeholder 8" descr="Two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9DCB1D68-4961-C9E2-3CB4-AC1053325B6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9843" t="4310" r="9843" b="6605"/>
          <a:stretch/>
        </p:blipFill>
        <p:spPr>
          <a:xfrm>
            <a:off x="250825" y="228601"/>
            <a:ext cx="6356350" cy="472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2F16F-DDC0-ED37-8D2A-4773E81B673F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fi-FI" noProof="1"/>
              <a:t>Tervetuloa!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39804B-4473-40A7-4F96-15D91B617B87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GB" b="0" i="0" u="none" strike="noStrike" noProof="1">
                <a:solidFill>
                  <a:srgbClr val="181818"/>
                </a:solidFill>
                <a:effectLst/>
              </a:rPr>
              <a:t>Järjestäjä: xxxxxxxx xxxxxxx xxxxxxxx xxxxxxxx xxxxxxx xxxxxxxx xxxxxxxx xxxx xxxxxxxx xxxxxxxx xxxxxxx xxxxxxxx</a:t>
            </a:r>
            <a:endParaRPr lang="fi-FI" noProof="1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C7A25D2D-9FA4-E127-FCE7-B8723B9FE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514" y="219635"/>
            <a:ext cx="1893661" cy="8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63838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Custom 3">
      <a:dk1>
        <a:srgbClr val="000000"/>
      </a:dk1>
      <a:lt1>
        <a:srgbClr val="FFFFFF"/>
      </a:lt1>
      <a:dk2>
        <a:srgbClr val="C3DFF6"/>
      </a:dk2>
      <a:lt2>
        <a:srgbClr val="56A0D3"/>
      </a:lt2>
      <a:accent1>
        <a:srgbClr val="F00000"/>
      </a:accent1>
      <a:accent2>
        <a:srgbClr val="D7D7D7"/>
      </a:accent2>
      <a:accent3>
        <a:srgbClr val="9F9FA3"/>
      </a:accent3>
      <a:accent4>
        <a:srgbClr val="6D6E70"/>
      </a:accent4>
      <a:accent5>
        <a:srgbClr val="E2D7AC"/>
      </a:accent5>
      <a:accent6>
        <a:srgbClr val="566979"/>
      </a:accent6>
      <a:hlink>
        <a:srgbClr val="004B79"/>
      </a:hlink>
      <a:folHlink>
        <a:srgbClr val="7F18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R_Powerpoint_pohja_FI_päivitetty" id="{3CD7FA41-E9AC-2C43-8BFB-180382BD3CE5}" vid="{A0B1B484-304B-9D4D-BC21-B0A943DAE9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</Template>
  <TotalTime>25</TotalTime>
  <Words>45</Words>
  <Application>Microsoft Macintosh PowerPoint</Application>
  <PresentationFormat>A4 Paper (210x297 mm)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SPR</vt:lpstr>
      <vt:lpstr>Otsikko xxx xxx...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Kutsu xxx xxx...</dc:title>
  <dc:creator>Salminen Tuuli</dc:creator>
  <cp:lastModifiedBy>Salminen Tuuli</cp:lastModifiedBy>
  <cp:revision>3</cp:revision>
  <dcterms:created xsi:type="dcterms:W3CDTF">2023-01-19T13:43:15Z</dcterms:created>
  <dcterms:modified xsi:type="dcterms:W3CDTF">2023-01-19T14:08:51Z</dcterms:modified>
</cp:coreProperties>
</file>