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2" r:id="rId4"/>
    <p:sldId id="264" r:id="rId5"/>
    <p:sldId id="267" r:id="rId6"/>
    <p:sldId id="266" r:id="rId7"/>
    <p:sldId id="360" r:id="rId8"/>
    <p:sldId id="361" r:id="rId9"/>
    <p:sldId id="362" r:id="rId10"/>
    <p:sldId id="363" r:id="rId11"/>
    <p:sldId id="364" r:id="rId12"/>
    <p:sldId id="302" r:id="rId13"/>
    <p:sldId id="365" r:id="rId14"/>
    <p:sldId id="366" r:id="rId15"/>
    <p:sldId id="368" r:id="rId16"/>
    <p:sldId id="369" r:id="rId17"/>
    <p:sldId id="376" r:id="rId18"/>
    <p:sldId id="370" r:id="rId19"/>
    <p:sldId id="372" r:id="rId20"/>
    <p:sldId id="373" r:id="rId21"/>
    <p:sldId id="375" r:id="rId2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C5584-A2C6-43EF-8BBE-8A3FF7B326B6}" v="32" dt="2024-06-07T11:19:20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6"/>
    <p:restoredTop sz="72653"/>
  </p:normalViewPr>
  <p:slideViewPr>
    <p:cSldViewPr snapToGrid="0" snapToObjects="1">
      <p:cViewPr varScale="1">
        <p:scale>
          <a:sx n="56" d="100"/>
          <a:sy n="56" d="100"/>
        </p:scale>
        <p:origin x="4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nta Sole" userId="abd7290c-fe85-4c2f-a177-e37e9699302e" providerId="ADAL" clId="{FE3C5584-A2C6-43EF-8BBE-8A3FF7B326B6}"/>
    <pc:docChg chg="undo custSel addSld delSld modSld sldOrd">
      <pc:chgData name="Noranta Sole" userId="abd7290c-fe85-4c2f-a177-e37e9699302e" providerId="ADAL" clId="{FE3C5584-A2C6-43EF-8BBE-8A3FF7B326B6}" dt="2024-06-13T10:52:55.369" v="2500" actId="20577"/>
      <pc:docMkLst>
        <pc:docMk/>
      </pc:docMkLst>
      <pc:sldChg chg="modSp mod">
        <pc:chgData name="Noranta Sole" userId="abd7290c-fe85-4c2f-a177-e37e9699302e" providerId="ADAL" clId="{FE3C5584-A2C6-43EF-8BBE-8A3FF7B326B6}" dt="2024-06-13T10:52:55.369" v="2500" actId="20577"/>
        <pc:sldMkLst>
          <pc:docMk/>
          <pc:sldMk cId="1014386180" sldId="256"/>
        </pc:sldMkLst>
        <pc:spChg chg="mod">
          <ac:chgData name="Noranta Sole" userId="abd7290c-fe85-4c2f-a177-e37e9699302e" providerId="ADAL" clId="{FE3C5584-A2C6-43EF-8BBE-8A3FF7B326B6}" dt="2024-06-07T10:15:53.323" v="2092" actId="122"/>
          <ac:spMkLst>
            <pc:docMk/>
            <pc:sldMk cId="1014386180" sldId="256"/>
            <ac:spMk id="10" creationId="{BD555210-925B-AB41-B528-EF0F97C08959}"/>
          </ac:spMkLst>
        </pc:spChg>
        <pc:spChg chg="mod">
          <ac:chgData name="Noranta Sole" userId="abd7290c-fe85-4c2f-a177-e37e9699302e" providerId="ADAL" clId="{FE3C5584-A2C6-43EF-8BBE-8A3FF7B326B6}" dt="2024-06-13T10:52:55.369" v="2500" actId="20577"/>
          <ac:spMkLst>
            <pc:docMk/>
            <pc:sldMk cId="1014386180" sldId="256"/>
            <ac:spMk id="11" creationId="{ED0D0F6F-6D2C-4149-86E7-C3A26F484562}"/>
          </ac:spMkLst>
        </pc:spChg>
      </pc:sldChg>
      <pc:sldChg chg="modSp mod">
        <pc:chgData name="Noranta Sole" userId="abd7290c-fe85-4c2f-a177-e37e9699302e" providerId="ADAL" clId="{FE3C5584-A2C6-43EF-8BBE-8A3FF7B326B6}" dt="2024-06-06T06:42:54.835" v="590" actId="108"/>
        <pc:sldMkLst>
          <pc:docMk/>
          <pc:sldMk cId="454449603" sldId="258"/>
        </pc:sldMkLst>
        <pc:spChg chg="mod">
          <ac:chgData name="Noranta Sole" userId="abd7290c-fe85-4c2f-a177-e37e9699302e" providerId="ADAL" clId="{FE3C5584-A2C6-43EF-8BBE-8A3FF7B326B6}" dt="2024-06-06T05:52:05.727" v="125" actId="1076"/>
          <ac:spMkLst>
            <pc:docMk/>
            <pc:sldMk cId="454449603" sldId="258"/>
            <ac:spMk id="2" creationId="{E8852296-BAAA-EE48-8B74-3CAC39B2089E}"/>
          </ac:spMkLst>
        </pc:spChg>
        <pc:spChg chg="mod">
          <ac:chgData name="Noranta Sole" userId="abd7290c-fe85-4c2f-a177-e37e9699302e" providerId="ADAL" clId="{FE3C5584-A2C6-43EF-8BBE-8A3FF7B326B6}" dt="2024-06-06T06:42:54.835" v="590" actId="108"/>
          <ac:spMkLst>
            <pc:docMk/>
            <pc:sldMk cId="454449603" sldId="258"/>
            <ac:spMk id="3" creationId="{84BD5485-BA39-B043-BFAD-0D10C03E1B3F}"/>
          </ac:spMkLst>
        </pc:spChg>
      </pc:sldChg>
      <pc:sldChg chg="modSp del mod modShow">
        <pc:chgData name="Noranta Sole" userId="abd7290c-fe85-4c2f-a177-e37e9699302e" providerId="ADAL" clId="{FE3C5584-A2C6-43EF-8BBE-8A3FF7B326B6}" dt="2024-06-07T05:32:34.260" v="932" actId="2696"/>
        <pc:sldMkLst>
          <pc:docMk/>
          <pc:sldMk cId="1889958192" sldId="259"/>
        </pc:sldMkLst>
        <pc:spChg chg="mod">
          <ac:chgData name="Noranta Sole" userId="abd7290c-fe85-4c2f-a177-e37e9699302e" providerId="ADAL" clId="{FE3C5584-A2C6-43EF-8BBE-8A3FF7B326B6}" dt="2024-06-07T05:32:07.887" v="930" actId="21"/>
          <ac:spMkLst>
            <pc:docMk/>
            <pc:sldMk cId="1889958192" sldId="259"/>
            <ac:spMk id="2" creationId="{E5F18CB0-4650-1F4E-AFD2-5BBA29CB3CA2}"/>
          </ac:spMkLst>
        </pc:spChg>
      </pc:sldChg>
      <pc:sldChg chg="del">
        <pc:chgData name="Noranta Sole" userId="abd7290c-fe85-4c2f-a177-e37e9699302e" providerId="ADAL" clId="{FE3C5584-A2C6-43EF-8BBE-8A3FF7B326B6}" dt="2024-06-07T10:20:37.479" v="2145" actId="47"/>
        <pc:sldMkLst>
          <pc:docMk/>
          <pc:sldMk cId="3368937434" sldId="260"/>
        </pc:sldMkLst>
      </pc:sldChg>
      <pc:sldChg chg="modSp mod">
        <pc:chgData name="Noranta Sole" userId="abd7290c-fe85-4c2f-a177-e37e9699302e" providerId="ADAL" clId="{FE3C5584-A2C6-43EF-8BBE-8A3FF7B326B6}" dt="2024-06-07T10:27:15.869" v="2166" actId="113"/>
        <pc:sldMkLst>
          <pc:docMk/>
          <pc:sldMk cId="3201110711" sldId="262"/>
        </pc:sldMkLst>
        <pc:spChg chg="mod">
          <ac:chgData name="Noranta Sole" userId="abd7290c-fe85-4c2f-a177-e37e9699302e" providerId="ADAL" clId="{FE3C5584-A2C6-43EF-8BBE-8A3FF7B326B6}" dt="2024-06-07T10:27:15.869" v="2166" actId="113"/>
          <ac:spMkLst>
            <pc:docMk/>
            <pc:sldMk cId="3201110711" sldId="262"/>
            <ac:spMk id="2" creationId="{68D02A21-3FFC-7E46-83F8-95526B682966}"/>
          </ac:spMkLst>
        </pc:spChg>
      </pc:sldChg>
      <pc:sldChg chg="modSp mod modShow">
        <pc:chgData name="Noranta Sole" userId="abd7290c-fe85-4c2f-a177-e37e9699302e" providerId="ADAL" clId="{FE3C5584-A2C6-43EF-8BBE-8A3FF7B326B6}" dt="2024-06-07T10:23:01.567" v="2163" actId="14100"/>
        <pc:sldMkLst>
          <pc:docMk/>
          <pc:sldMk cId="3665505379" sldId="264"/>
        </pc:sldMkLst>
        <pc:spChg chg="mod">
          <ac:chgData name="Noranta Sole" userId="abd7290c-fe85-4c2f-a177-e37e9699302e" providerId="ADAL" clId="{FE3C5584-A2C6-43EF-8BBE-8A3FF7B326B6}" dt="2024-06-06T06:40:56.744" v="505" actId="6549"/>
          <ac:spMkLst>
            <pc:docMk/>
            <pc:sldMk cId="3665505379" sldId="264"/>
            <ac:spMk id="2" creationId="{26ECB801-74F8-D74B-878B-CC9C4EE261F1}"/>
          </ac:spMkLst>
        </pc:spChg>
        <pc:spChg chg="mod">
          <ac:chgData name="Noranta Sole" userId="abd7290c-fe85-4c2f-a177-e37e9699302e" providerId="ADAL" clId="{FE3C5584-A2C6-43EF-8BBE-8A3FF7B326B6}" dt="2024-06-06T09:50:27.170" v="660" actId="20577"/>
          <ac:spMkLst>
            <pc:docMk/>
            <pc:sldMk cId="3665505379" sldId="264"/>
            <ac:spMk id="3" creationId="{2B1F5DCA-268A-244E-9ACB-D6B787CB6F8B}"/>
          </ac:spMkLst>
        </pc:spChg>
        <pc:spChg chg="mod">
          <ac:chgData name="Noranta Sole" userId="abd7290c-fe85-4c2f-a177-e37e9699302e" providerId="ADAL" clId="{FE3C5584-A2C6-43EF-8BBE-8A3FF7B326B6}" dt="2024-06-07T10:23:01.567" v="2163" actId="14100"/>
          <ac:spMkLst>
            <pc:docMk/>
            <pc:sldMk cId="3665505379" sldId="264"/>
            <ac:spMk id="4" creationId="{FF532F74-625D-4949-846D-E4F9DAD5B352}"/>
          </ac:spMkLst>
        </pc:spChg>
      </pc:sldChg>
      <pc:sldChg chg="modSp mod ord modShow">
        <pc:chgData name="Noranta Sole" userId="abd7290c-fe85-4c2f-a177-e37e9699302e" providerId="ADAL" clId="{FE3C5584-A2C6-43EF-8BBE-8A3FF7B326B6}" dt="2024-06-06T09:59:25.910" v="696"/>
        <pc:sldMkLst>
          <pc:docMk/>
          <pc:sldMk cId="1683622779" sldId="266"/>
        </pc:sldMkLst>
        <pc:spChg chg="mod">
          <ac:chgData name="Noranta Sole" userId="abd7290c-fe85-4c2f-a177-e37e9699302e" providerId="ADAL" clId="{FE3C5584-A2C6-43EF-8BBE-8A3FF7B326B6}" dt="2024-06-06T09:57:21.661" v="681" actId="27636"/>
          <ac:spMkLst>
            <pc:docMk/>
            <pc:sldMk cId="1683622779" sldId="266"/>
            <ac:spMk id="2" creationId="{B8B03F23-7F90-404B-BB63-4B98271D49DE}"/>
          </ac:spMkLst>
        </pc:spChg>
        <pc:spChg chg="mod">
          <ac:chgData name="Noranta Sole" userId="abd7290c-fe85-4c2f-a177-e37e9699302e" providerId="ADAL" clId="{FE3C5584-A2C6-43EF-8BBE-8A3FF7B326B6}" dt="2024-06-06T09:58:37.726" v="693" actId="20577"/>
          <ac:spMkLst>
            <pc:docMk/>
            <pc:sldMk cId="1683622779" sldId="266"/>
            <ac:spMk id="3" creationId="{26103435-612D-E541-951A-C64365352425}"/>
          </ac:spMkLst>
        </pc:spChg>
      </pc:sldChg>
      <pc:sldChg chg="addSp delSp modSp mod modShow">
        <pc:chgData name="Noranta Sole" userId="abd7290c-fe85-4c2f-a177-e37e9699302e" providerId="ADAL" clId="{FE3C5584-A2C6-43EF-8BBE-8A3FF7B326B6}" dt="2024-06-06T09:53:27.160" v="674" actId="27636"/>
        <pc:sldMkLst>
          <pc:docMk/>
          <pc:sldMk cId="722905146" sldId="267"/>
        </pc:sldMkLst>
        <pc:spChg chg="mod">
          <ac:chgData name="Noranta Sole" userId="abd7290c-fe85-4c2f-a177-e37e9699302e" providerId="ADAL" clId="{FE3C5584-A2C6-43EF-8BBE-8A3FF7B326B6}" dt="2024-06-06T09:53:27.160" v="674" actId="27636"/>
          <ac:spMkLst>
            <pc:docMk/>
            <pc:sldMk cId="722905146" sldId="267"/>
            <ac:spMk id="2" creationId="{2F41AA14-905B-9240-9BA2-390914A8887B}"/>
          </ac:spMkLst>
        </pc:spChg>
        <pc:spChg chg="del">
          <ac:chgData name="Noranta Sole" userId="abd7290c-fe85-4c2f-a177-e37e9699302e" providerId="ADAL" clId="{FE3C5584-A2C6-43EF-8BBE-8A3FF7B326B6}" dt="2024-06-06T06:34:38.297" v="389" actId="478"/>
          <ac:spMkLst>
            <pc:docMk/>
            <pc:sldMk cId="722905146" sldId="267"/>
            <ac:spMk id="3" creationId="{678151AA-74B5-E84B-86B7-B50A610B435A}"/>
          </ac:spMkLst>
        </pc:spChg>
        <pc:spChg chg="mod">
          <ac:chgData name="Noranta Sole" userId="abd7290c-fe85-4c2f-a177-e37e9699302e" providerId="ADAL" clId="{FE3C5584-A2C6-43EF-8BBE-8A3FF7B326B6}" dt="2024-06-06T06:34:24.837" v="388" actId="12"/>
          <ac:spMkLst>
            <pc:docMk/>
            <pc:sldMk cId="722905146" sldId="267"/>
            <ac:spMk id="4" creationId="{8CD6ECBF-DD10-BB4A-A4A5-4632EB73A75C}"/>
          </ac:spMkLst>
        </pc:spChg>
        <pc:spChg chg="mod">
          <ac:chgData name="Noranta Sole" userId="abd7290c-fe85-4c2f-a177-e37e9699302e" providerId="ADAL" clId="{FE3C5584-A2C6-43EF-8BBE-8A3FF7B326B6}" dt="2024-06-06T06:38:00.973" v="411" actId="27636"/>
          <ac:spMkLst>
            <pc:docMk/>
            <pc:sldMk cId="722905146" sldId="267"/>
            <ac:spMk id="5" creationId="{64B630CF-A778-1447-90E6-8A3210FAA7C9}"/>
          </ac:spMkLst>
        </pc:spChg>
        <pc:spChg chg="add del mod">
          <ac:chgData name="Noranta Sole" userId="abd7290c-fe85-4c2f-a177-e37e9699302e" providerId="ADAL" clId="{FE3C5584-A2C6-43EF-8BBE-8A3FF7B326B6}" dt="2024-06-06T06:34:41.892" v="390" actId="478"/>
          <ac:spMkLst>
            <pc:docMk/>
            <pc:sldMk cId="722905146" sldId="267"/>
            <ac:spMk id="7" creationId="{A24F2D36-3823-60E2-76E3-5BDA82BE43C0}"/>
          </ac:spMkLst>
        </pc:spChg>
      </pc:sldChg>
      <pc:sldChg chg="del">
        <pc:chgData name="Noranta Sole" userId="abd7290c-fe85-4c2f-a177-e37e9699302e" providerId="ADAL" clId="{FE3C5584-A2C6-43EF-8BBE-8A3FF7B326B6}" dt="2024-06-07T10:20:01.839" v="2112" actId="47"/>
        <pc:sldMkLst>
          <pc:docMk/>
          <pc:sldMk cId="1001451837" sldId="268"/>
        </pc:sldMkLst>
      </pc:sldChg>
      <pc:sldChg chg="del">
        <pc:chgData name="Noranta Sole" userId="abd7290c-fe85-4c2f-a177-e37e9699302e" providerId="ADAL" clId="{FE3C5584-A2C6-43EF-8BBE-8A3FF7B326B6}" dt="2024-06-07T10:20:03.864" v="2114" actId="47"/>
        <pc:sldMkLst>
          <pc:docMk/>
          <pc:sldMk cId="1749966571" sldId="269"/>
        </pc:sldMkLst>
      </pc:sldChg>
      <pc:sldChg chg="del">
        <pc:chgData name="Noranta Sole" userId="abd7290c-fe85-4c2f-a177-e37e9699302e" providerId="ADAL" clId="{FE3C5584-A2C6-43EF-8BBE-8A3FF7B326B6}" dt="2024-06-07T10:20:04.901" v="2115" actId="47"/>
        <pc:sldMkLst>
          <pc:docMk/>
          <pc:sldMk cId="3628755492" sldId="270"/>
        </pc:sldMkLst>
      </pc:sldChg>
      <pc:sldChg chg="del">
        <pc:chgData name="Noranta Sole" userId="abd7290c-fe85-4c2f-a177-e37e9699302e" providerId="ADAL" clId="{FE3C5584-A2C6-43EF-8BBE-8A3FF7B326B6}" dt="2024-06-07T10:20:11.448" v="2124" actId="47"/>
        <pc:sldMkLst>
          <pc:docMk/>
          <pc:sldMk cId="478450579" sldId="272"/>
        </pc:sldMkLst>
      </pc:sldChg>
      <pc:sldChg chg="del">
        <pc:chgData name="Noranta Sole" userId="abd7290c-fe85-4c2f-a177-e37e9699302e" providerId="ADAL" clId="{FE3C5584-A2C6-43EF-8BBE-8A3FF7B326B6}" dt="2024-06-07T10:20:12.414" v="2125" actId="47"/>
        <pc:sldMkLst>
          <pc:docMk/>
          <pc:sldMk cId="4047102130" sldId="275"/>
        </pc:sldMkLst>
      </pc:sldChg>
      <pc:sldChg chg="del">
        <pc:chgData name="Noranta Sole" userId="abd7290c-fe85-4c2f-a177-e37e9699302e" providerId="ADAL" clId="{FE3C5584-A2C6-43EF-8BBE-8A3FF7B326B6}" dt="2024-06-07T10:20:17.494" v="2132" actId="47"/>
        <pc:sldMkLst>
          <pc:docMk/>
          <pc:sldMk cId="4125509053" sldId="277"/>
        </pc:sldMkLst>
      </pc:sldChg>
      <pc:sldChg chg="del">
        <pc:chgData name="Noranta Sole" userId="abd7290c-fe85-4c2f-a177-e37e9699302e" providerId="ADAL" clId="{FE3C5584-A2C6-43EF-8BBE-8A3FF7B326B6}" dt="2024-06-07T10:20:24.216" v="2134" actId="47"/>
        <pc:sldMkLst>
          <pc:docMk/>
          <pc:sldMk cId="244126620" sldId="280"/>
        </pc:sldMkLst>
      </pc:sldChg>
      <pc:sldChg chg="del">
        <pc:chgData name="Noranta Sole" userId="abd7290c-fe85-4c2f-a177-e37e9699302e" providerId="ADAL" clId="{FE3C5584-A2C6-43EF-8BBE-8A3FF7B326B6}" dt="2024-06-07T10:20:26.083" v="2136" actId="47"/>
        <pc:sldMkLst>
          <pc:docMk/>
          <pc:sldMk cId="2025509534" sldId="282"/>
        </pc:sldMkLst>
      </pc:sldChg>
      <pc:sldChg chg="del">
        <pc:chgData name="Noranta Sole" userId="abd7290c-fe85-4c2f-a177-e37e9699302e" providerId="ADAL" clId="{FE3C5584-A2C6-43EF-8BBE-8A3FF7B326B6}" dt="2024-06-07T10:20:26.754" v="2137" actId="47"/>
        <pc:sldMkLst>
          <pc:docMk/>
          <pc:sldMk cId="190430263" sldId="284"/>
        </pc:sldMkLst>
      </pc:sldChg>
      <pc:sldChg chg="del">
        <pc:chgData name="Noranta Sole" userId="abd7290c-fe85-4c2f-a177-e37e9699302e" providerId="ADAL" clId="{FE3C5584-A2C6-43EF-8BBE-8A3FF7B326B6}" dt="2024-06-07T10:20:29.012" v="2140" actId="47"/>
        <pc:sldMkLst>
          <pc:docMk/>
          <pc:sldMk cId="3102600155" sldId="289"/>
        </pc:sldMkLst>
      </pc:sldChg>
      <pc:sldChg chg="del">
        <pc:chgData name="Noranta Sole" userId="abd7290c-fe85-4c2f-a177-e37e9699302e" providerId="ADAL" clId="{FE3C5584-A2C6-43EF-8BBE-8A3FF7B326B6}" dt="2024-06-07T10:20:33.601" v="2141" actId="47"/>
        <pc:sldMkLst>
          <pc:docMk/>
          <pc:sldMk cId="1746147749" sldId="290"/>
        </pc:sldMkLst>
      </pc:sldChg>
      <pc:sldChg chg="del">
        <pc:chgData name="Noranta Sole" userId="abd7290c-fe85-4c2f-a177-e37e9699302e" providerId="ADAL" clId="{FE3C5584-A2C6-43EF-8BBE-8A3FF7B326B6}" dt="2024-06-07T10:20:27.640" v="2138" actId="47"/>
        <pc:sldMkLst>
          <pc:docMk/>
          <pc:sldMk cId="3895876616" sldId="291"/>
        </pc:sldMkLst>
      </pc:sldChg>
      <pc:sldChg chg="del">
        <pc:chgData name="Noranta Sole" userId="abd7290c-fe85-4c2f-a177-e37e9699302e" providerId="ADAL" clId="{FE3C5584-A2C6-43EF-8BBE-8A3FF7B326B6}" dt="2024-06-07T10:20:28.369" v="2139" actId="47"/>
        <pc:sldMkLst>
          <pc:docMk/>
          <pc:sldMk cId="3538855010" sldId="293"/>
        </pc:sldMkLst>
      </pc:sldChg>
      <pc:sldChg chg="del">
        <pc:chgData name="Noranta Sole" userId="abd7290c-fe85-4c2f-a177-e37e9699302e" providerId="ADAL" clId="{FE3C5584-A2C6-43EF-8BBE-8A3FF7B326B6}" dt="2024-06-07T10:20:07.386" v="2119" actId="47"/>
        <pc:sldMkLst>
          <pc:docMk/>
          <pc:sldMk cId="3141711764" sldId="294"/>
        </pc:sldMkLst>
      </pc:sldChg>
      <pc:sldChg chg="del">
        <pc:chgData name="Noranta Sole" userId="abd7290c-fe85-4c2f-a177-e37e9699302e" providerId="ADAL" clId="{FE3C5584-A2C6-43EF-8BBE-8A3FF7B326B6}" dt="2024-06-07T10:20:35.529" v="2144" actId="47"/>
        <pc:sldMkLst>
          <pc:docMk/>
          <pc:sldMk cId="1293126250" sldId="297"/>
        </pc:sldMkLst>
      </pc:sldChg>
      <pc:sldChg chg="del">
        <pc:chgData name="Noranta Sole" userId="abd7290c-fe85-4c2f-a177-e37e9699302e" providerId="ADAL" clId="{FE3C5584-A2C6-43EF-8BBE-8A3FF7B326B6}" dt="2024-06-07T10:20:09.112" v="2121" actId="47"/>
        <pc:sldMkLst>
          <pc:docMk/>
          <pc:sldMk cId="3263768417" sldId="298"/>
        </pc:sldMkLst>
      </pc:sldChg>
      <pc:sldChg chg="addSp delSp modSp mod modShow">
        <pc:chgData name="Noranta Sole" userId="abd7290c-fe85-4c2f-a177-e37e9699302e" providerId="ADAL" clId="{FE3C5584-A2C6-43EF-8BBE-8A3FF7B326B6}" dt="2024-06-07T05:31:13.093" v="929" actId="20577"/>
        <pc:sldMkLst>
          <pc:docMk/>
          <pc:sldMk cId="3446219554" sldId="302"/>
        </pc:sldMkLst>
        <pc:spChg chg="del mod">
          <ac:chgData name="Noranta Sole" userId="abd7290c-fe85-4c2f-a177-e37e9699302e" providerId="ADAL" clId="{FE3C5584-A2C6-43EF-8BBE-8A3FF7B326B6}" dt="2024-06-07T05:24:17.779" v="885" actId="478"/>
          <ac:spMkLst>
            <pc:docMk/>
            <pc:sldMk cId="3446219554" sldId="302"/>
            <ac:spMk id="2" creationId="{ECDE1FAD-12D7-1B43-BB97-27953D37FB67}"/>
          </ac:spMkLst>
        </pc:spChg>
        <pc:spChg chg="del">
          <ac:chgData name="Noranta Sole" userId="abd7290c-fe85-4c2f-a177-e37e9699302e" providerId="ADAL" clId="{FE3C5584-A2C6-43EF-8BBE-8A3FF7B326B6}" dt="2024-06-07T05:24:03.447" v="883" actId="478"/>
          <ac:spMkLst>
            <pc:docMk/>
            <pc:sldMk cId="3446219554" sldId="302"/>
            <ac:spMk id="3" creationId="{83350347-FEC3-7642-ABD9-FAB3C2F681CC}"/>
          </ac:spMkLst>
        </pc:spChg>
        <pc:spChg chg="mod">
          <ac:chgData name="Noranta Sole" userId="abd7290c-fe85-4c2f-a177-e37e9699302e" providerId="ADAL" clId="{FE3C5584-A2C6-43EF-8BBE-8A3FF7B326B6}" dt="2024-06-07T05:31:13.093" v="929" actId="20577"/>
          <ac:spMkLst>
            <pc:docMk/>
            <pc:sldMk cId="3446219554" sldId="302"/>
            <ac:spMk id="4" creationId="{C34D2994-6449-DC4C-A2B3-FAFF43825AC9}"/>
          </ac:spMkLst>
        </pc:spChg>
        <pc:spChg chg="mod">
          <ac:chgData name="Noranta Sole" userId="abd7290c-fe85-4c2f-a177-e37e9699302e" providerId="ADAL" clId="{FE3C5584-A2C6-43EF-8BBE-8A3FF7B326B6}" dt="2024-06-07T05:29:14.632" v="914" actId="255"/>
          <ac:spMkLst>
            <pc:docMk/>
            <pc:sldMk cId="3446219554" sldId="302"/>
            <ac:spMk id="5" creationId="{F2BED104-74CE-5244-A21E-AFE5F8567456}"/>
          </ac:spMkLst>
        </pc:spChg>
        <pc:spChg chg="add mod">
          <ac:chgData name="Noranta Sole" userId="abd7290c-fe85-4c2f-a177-e37e9699302e" providerId="ADAL" clId="{FE3C5584-A2C6-43EF-8BBE-8A3FF7B326B6}" dt="2024-06-07T05:26:32.223" v="893" actId="1076"/>
          <ac:spMkLst>
            <pc:docMk/>
            <pc:sldMk cId="3446219554" sldId="302"/>
            <ac:spMk id="11" creationId="{EA41E7E7-604D-E85A-E82E-D38ABCB07123}"/>
          </ac:spMkLst>
        </pc:spChg>
        <pc:spChg chg="add del mod">
          <ac:chgData name="Noranta Sole" userId="abd7290c-fe85-4c2f-a177-e37e9699302e" providerId="ADAL" clId="{FE3C5584-A2C6-43EF-8BBE-8A3FF7B326B6}" dt="2024-06-07T05:24:22.003" v="886" actId="478"/>
          <ac:spMkLst>
            <pc:docMk/>
            <pc:sldMk cId="3446219554" sldId="302"/>
            <ac:spMk id="13" creationId="{62CF729E-2725-5330-E4B1-79A4705B60C0}"/>
          </ac:spMkLst>
        </pc:spChg>
        <pc:spChg chg="add del mod">
          <ac:chgData name="Noranta Sole" userId="abd7290c-fe85-4c2f-a177-e37e9699302e" providerId="ADAL" clId="{FE3C5584-A2C6-43EF-8BBE-8A3FF7B326B6}" dt="2024-06-07T05:28:22.996" v="906" actId="478"/>
          <ac:spMkLst>
            <pc:docMk/>
            <pc:sldMk cId="3446219554" sldId="302"/>
            <ac:spMk id="14" creationId="{439B0EC5-B6E1-8569-F288-FCDFDEB0E564}"/>
          </ac:spMkLst>
        </pc:spChg>
        <pc:spChg chg="add mod">
          <ac:chgData name="Noranta Sole" userId="abd7290c-fe85-4c2f-a177-e37e9699302e" providerId="ADAL" clId="{FE3C5584-A2C6-43EF-8BBE-8A3FF7B326B6}" dt="2024-06-07T05:30:12.846" v="922" actId="14100"/>
          <ac:spMkLst>
            <pc:docMk/>
            <pc:sldMk cId="3446219554" sldId="302"/>
            <ac:spMk id="15" creationId="{329EB8EE-6E25-FFA7-BAB1-53228F31F9E4}"/>
          </ac:spMkLst>
        </pc:spChg>
        <pc:picChg chg="add mod">
          <ac:chgData name="Noranta Sole" userId="abd7290c-fe85-4c2f-a177-e37e9699302e" providerId="ADAL" clId="{FE3C5584-A2C6-43EF-8BBE-8A3FF7B326B6}" dt="2024-06-07T05:21:43.937" v="868"/>
          <ac:picMkLst>
            <pc:docMk/>
            <pc:sldMk cId="3446219554" sldId="302"/>
            <ac:picMk id="6" creationId="{FD9AFEE6-9025-4A77-B9FA-2798F428D5A5}"/>
          </ac:picMkLst>
        </pc:picChg>
        <pc:picChg chg="add del">
          <ac:chgData name="Noranta Sole" userId="abd7290c-fe85-4c2f-a177-e37e9699302e" providerId="ADAL" clId="{FE3C5584-A2C6-43EF-8BBE-8A3FF7B326B6}" dt="2024-06-07T05:21:58.425" v="871"/>
          <ac:picMkLst>
            <pc:docMk/>
            <pc:sldMk cId="3446219554" sldId="302"/>
            <ac:picMk id="7" creationId="{DFBD6A33-CC1C-803E-0F4C-01BFE2D15060}"/>
          </ac:picMkLst>
        </pc:picChg>
        <pc:picChg chg="add mod">
          <ac:chgData name="Noranta Sole" userId="abd7290c-fe85-4c2f-a177-e37e9699302e" providerId="ADAL" clId="{FE3C5584-A2C6-43EF-8BBE-8A3FF7B326B6}" dt="2024-06-07T05:22:04.453" v="873"/>
          <ac:picMkLst>
            <pc:docMk/>
            <pc:sldMk cId="3446219554" sldId="302"/>
            <ac:picMk id="8" creationId="{FD9AFEE6-9025-4A77-B9FA-2798F428D5A5}"/>
          </ac:picMkLst>
        </pc:picChg>
        <pc:picChg chg="add mod">
          <ac:chgData name="Noranta Sole" userId="abd7290c-fe85-4c2f-a177-e37e9699302e" providerId="ADAL" clId="{FE3C5584-A2C6-43EF-8BBE-8A3FF7B326B6}" dt="2024-06-07T05:29:25.607" v="915" actId="1076"/>
          <ac:picMkLst>
            <pc:docMk/>
            <pc:sldMk cId="3446219554" sldId="302"/>
            <ac:picMk id="9" creationId="{FD9AFEE6-9025-4A77-B9FA-2798F428D5A5}"/>
          </ac:picMkLst>
        </pc:picChg>
      </pc:sldChg>
      <pc:sldChg chg="del">
        <pc:chgData name="Noranta Sole" userId="abd7290c-fe85-4c2f-a177-e37e9699302e" providerId="ADAL" clId="{FE3C5584-A2C6-43EF-8BBE-8A3FF7B326B6}" dt="2024-06-07T10:20:25.550" v="2135" actId="47"/>
        <pc:sldMkLst>
          <pc:docMk/>
          <pc:sldMk cId="4003521574" sldId="303"/>
        </pc:sldMkLst>
      </pc:sldChg>
      <pc:sldChg chg="del">
        <pc:chgData name="Noranta Sole" userId="abd7290c-fe85-4c2f-a177-e37e9699302e" providerId="ADAL" clId="{FE3C5584-A2C6-43EF-8BBE-8A3FF7B326B6}" dt="2024-06-06T05:43:39.052" v="0" actId="47"/>
        <pc:sldMkLst>
          <pc:docMk/>
          <pc:sldMk cId="1835395815" sldId="304"/>
        </pc:sldMkLst>
      </pc:sldChg>
      <pc:sldChg chg="del">
        <pc:chgData name="Noranta Sole" userId="abd7290c-fe85-4c2f-a177-e37e9699302e" providerId="ADAL" clId="{FE3C5584-A2C6-43EF-8BBE-8A3FF7B326B6}" dt="2024-06-07T10:20:05.580" v="2116" actId="47"/>
        <pc:sldMkLst>
          <pc:docMk/>
          <pc:sldMk cId="4010973281" sldId="309"/>
        </pc:sldMkLst>
      </pc:sldChg>
      <pc:sldChg chg="del">
        <pc:chgData name="Noranta Sole" userId="abd7290c-fe85-4c2f-a177-e37e9699302e" providerId="ADAL" clId="{FE3C5584-A2C6-43EF-8BBE-8A3FF7B326B6}" dt="2024-06-07T10:20:06.806" v="2118" actId="47"/>
        <pc:sldMkLst>
          <pc:docMk/>
          <pc:sldMk cId="2909136956" sldId="310"/>
        </pc:sldMkLst>
      </pc:sldChg>
      <pc:sldChg chg="del">
        <pc:chgData name="Noranta Sole" userId="abd7290c-fe85-4c2f-a177-e37e9699302e" providerId="ADAL" clId="{FE3C5584-A2C6-43EF-8BBE-8A3FF7B326B6}" dt="2024-06-07T10:20:13.022" v="2126" actId="47"/>
        <pc:sldMkLst>
          <pc:docMk/>
          <pc:sldMk cId="451458439" sldId="312"/>
        </pc:sldMkLst>
      </pc:sldChg>
      <pc:sldChg chg="del">
        <pc:chgData name="Noranta Sole" userId="abd7290c-fe85-4c2f-a177-e37e9699302e" providerId="ADAL" clId="{FE3C5584-A2C6-43EF-8BBE-8A3FF7B326B6}" dt="2024-06-07T10:20:16.777" v="2131" actId="47"/>
        <pc:sldMkLst>
          <pc:docMk/>
          <pc:sldMk cId="3008981525" sldId="317"/>
        </pc:sldMkLst>
      </pc:sldChg>
      <pc:sldChg chg="del">
        <pc:chgData name="Noranta Sole" userId="abd7290c-fe85-4c2f-a177-e37e9699302e" providerId="ADAL" clId="{FE3C5584-A2C6-43EF-8BBE-8A3FF7B326B6}" dt="2024-06-06T05:43:40.849" v="2" actId="47"/>
        <pc:sldMkLst>
          <pc:docMk/>
          <pc:sldMk cId="2364415189" sldId="325"/>
        </pc:sldMkLst>
      </pc:sldChg>
      <pc:sldChg chg="del">
        <pc:chgData name="Noranta Sole" userId="abd7290c-fe85-4c2f-a177-e37e9699302e" providerId="ADAL" clId="{FE3C5584-A2C6-43EF-8BBE-8A3FF7B326B6}" dt="2024-06-07T10:20:10.095" v="2122" actId="47"/>
        <pc:sldMkLst>
          <pc:docMk/>
          <pc:sldMk cId="2807248292" sldId="326"/>
        </pc:sldMkLst>
      </pc:sldChg>
      <pc:sldChg chg="del">
        <pc:chgData name="Noranta Sole" userId="abd7290c-fe85-4c2f-a177-e37e9699302e" providerId="ADAL" clId="{FE3C5584-A2C6-43EF-8BBE-8A3FF7B326B6}" dt="2024-06-07T10:20:10.816" v="2123" actId="47"/>
        <pc:sldMkLst>
          <pc:docMk/>
          <pc:sldMk cId="3514582642" sldId="328"/>
        </pc:sldMkLst>
      </pc:sldChg>
      <pc:sldChg chg="del">
        <pc:chgData name="Noranta Sole" userId="abd7290c-fe85-4c2f-a177-e37e9699302e" providerId="ADAL" clId="{FE3C5584-A2C6-43EF-8BBE-8A3FF7B326B6}" dt="2024-06-06T05:43:39.736" v="1" actId="47"/>
        <pc:sldMkLst>
          <pc:docMk/>
          <pc:sldMk cId="337288532" sldId="334"/>
        </pc:sldMkLst>
      </pc:sldChg>
      <pc:sldChg chg="del">
        <pc:chgData name="Noranta Sole" userId="abd7290c-fe85-4c2f-a177-e37e9699302e" providerId="ADAL" clId="{FE3C5584-A2C6-43EF-8BBE-8A3FF7B326B6}" dt="2024-06-07T10:20:13.686" v="2127" actId="47"/>
        <pc:sldMkLst>
          <pc:docMk/>
          <pc:sldMk cId="1389091071" sldId="337"/>
        </pc:sldMkLst>
      </pc:sldChg>
      <pc:sldChg chg="del">
        <pc:chgData name="Noranta Sole" userId="abd7290c-fe85-4c2f-a177-e37e9699302e" providerId="ADAL" clId="{FE3C5584-A2C6-43EF-8BBE-8A3FF7B326B6}" dt="2024-06-07T10:20:03.174" v="2113" actId="47"/>
        <pc:sldMkLst>
          <pc:docMk/>
          <pc:sldMk cId="2977562022" sldId="339"/>
        </pc:sldMkLst>
      </pc:sldChg>
      <pc:sldChg chg="del">
        <pc:chgData name="Noranta Sole" userId="abd7290c-fe85-4c2f-a177-e37e9699302e" providerId="ADAL" clId="{FE3C5584-A2C6-43EF-8BBE-8A3FF7B326B6}" dt="2024-06-07T10:20:21.425" v="2133" actId="47"/>
        <pc:sldMkLst>
          <pc:docMk/>
          <pc:sldMk cId="2430714468" sldId="349"/>
        </pc:sldMkLst>
      </pc:sldChg>
      <pc:sldChg chg="del">
        <pc:chgData name="Noranta Sole" userId="abd7290c-fe85-4c2f-a177-e37e9699302e" providerId="ADAL" clId="{FE3C5584-A2C6-43EF-8BBE-8A3FF7B326B6}" dt="2024-06-07T10:20:34.890" v="2143" actId="47"/>
        <pc:sldMkLst>
          <pc:docMk/>
          <pc:sldMk cId="2620735659" sldId="351"/>
        </pc:sldMkLst>
      </pc:sldChg>
      <pc:sldChg chg="del">
        <pc:chgData name="Noranta Sole" userId="abd7290c-fe85-4c2f-a177-e37e9699302e" providerId="ADAL" clId="{FE3C5584-A2C6-43EF-8BBE-8A3FF7B326B6}" dt="2024-06-07T10:20:14.418" v="2128" actId="47"/>
        <pc:sldMkLst>
          <pc:docMk/>
          <pc:sldMk cId="1747640774" sldId="352"/>
        </pc:sldMkLst>
      </pc:sldChg>
      <pc:sldChg chg="del">
        <pc:chgData name="Noranta Sole" userId="abd7290c-fe85-4c2f-a177-e37e9699302e" providerId="ADAL" clId="{FE3C5584-A2C6-43EF-8BBE-8A3FF7B326B6}" dt="2024-06-07T10:20:15.389" v="2129" actId="47"/>
        <pc:sldMkLst>
          <pc:docMk/>
          <pc:sldMk cId="1701658665" sldId="353"/>
        </pc:sldMkLst>
      </pc:sldChg>
      <pc:sldChg chg="del">
        <pc:chgData name="Noranta Sole" userId="abd7290c-fe85-4c2f-a177-e37e9699302e" providerId="ADAL" clId="{FE3C5584-A2C6-43EF-8BBE-8A3FF7B326B6}" dt="2024-06-07T10:20:15.959" v="2130" actId="47"/>
        <pc:sldMkLst>
          <pc:docMk/>
          <pc:sldMk cId="1445081496" sldId="354"/>
        </pc:sldMkLst>
      </pc:sldChg>
      <pc:sldChg chg="del">
        <pc:chgData name="Noranta Sole" userId="abd7290c-fe85-4c2f-a177-e37e9699302e" providerId="ADAL" clId="{FE3C5584-A2C6-43EF-8BBE-8A3FF7B326B6}" dt="2024-06-07T10:19:59.130" v="2111" actId="47"/>
        <pc:sldMkLst>
          <pc:docMk/>
          <pc:sldMk cId="1362624185" sldId="355"/>
        </pc:sldMkLst>
      </pc:sldChg>
      <pc:sldChg chg="del">
        <pc:chgData name="Noranta Sole" userId="abd7290c-fe85-4c2f-a177-e37e9699302e" providerId="ADAL" clId="{FE3C5584-A2C6-43EF-8BBE-8A3FF7B326B6}" dt="2024-06-07T10:20:34.172" v="2142" actId="47"/>
        <pc:sldMkLst>
          <pc:docMk/>
          <pc:sldMk cId="1545950647" sldId="356"/>
        </pc:sldMkLst>
      </pc:sldChg>
      <pc:sldChg chg="del">
        <pc:chgData name="Noranta Sole" userId="abd7290c-fe85-4c2f-a177-e37e9699302e" providerId="ADAL" clId="{FE3C5584-A2C6-43EF-8BBE-8A3FF7B326B6}" dt="2024-06-07T10:20:06.151" v="2117" actId="47"/>
        <pc:sldMkLst>
          <pc:docMk/>
          <pc:sldMk cId="2412452626" sldId="357"/>
        </pc:sldMkLst>
      </pc:sldChg>
      <pc:sldChg chg="del">
        <pc:chgData name="Noranta Sole" userId="abd7290c-fe85-4c2f-a177-e37e9699302e" providerId="ADAL" clId="{FE3C5584-A2C6-43EF-8BBE-8A3FF7B326B6}" dt="2024-06-07T10:20:08.025" v="2120" actId="47"/>
        <pc:sldMkLst>
          <pc:docMk/>
          <pc:sldMk cId="3167093495" sldId="359"/>
        </pc:sldMkLst>
      </pc:sldChg>
      <pc:sldChg chg="modSp new mod">
        <pc:chgData name="Noranta Sole" userId="abd7290c-fe85-4c2f-a177-e37e9699302e" providerId="ADAL" clId="{FE3C5584-A2C6-43EF-8BBE-8A3FF7B326B6}" dt="2024-06-13T10:50:15.890" v="2486" actId="20577"/>
        <pc:sldMkLst>
          <pc:docMk/>
          <pc:sldMk cId="3094863499" sldId="360"/>
        </pc:sldMkLst>
        <pc:spChg chg="mod">
          <ac:chgData name="Noranta Sole" userId="abd7290c-fe85-4c2f-a177-e37e9699302e" providerId="ADAL" clId="{FE3C5584-A2C6-43EF-8BBE-8A3FF7B326B6}" dt="2024-06-06T10:00:36.345" v="698"/>
          <ac:spMkLst>
            <pc:docMk/>
            <pc:sldMk cId="3094863499" sldId="360"/>
            <ac:spMk id="2" creationId="{AB9211B8-F0E5-C6FB-D2FE-9AF9FA3746F4}"/>
          </ac:spMkLst>
        </pc:spChg>
        <pc:spChg chg="mod">
          <ac:chgData name="Noranta Sole" userId="abd7290c-fe85-4c2f-a177-e37e9699302e" providerId="ADAL" clId="{FE3C5584-A2C6-43EF-8BBE-8A3FF7B326B6}" dt="2024-06-13T10:50:15.890" v="2486" actId="20577"/>
          <ac:spMkLst>
            <pc:docMk/>
            <pc:sldMk cId="3094863499" sldId="360"/>
            <ac:spMk id="3" creationId="{E8E3B774-859F-DA04-8F7C-27B96171EA57}"/>
          </ac:spMkLst>
        </pc:spChg>
      </pc:sldChg>
      <pc:sldChg chg="addSp delSp modSp new mod">
        <pc:chgData name="Noranta Sole" userId="abd7290c-fe85-4c2f-a177-e37e9699302e" providerId="ADAL" clId="{FE3C5584-A2C6-43EF-8BBE-8A3FF7B326B6}" dt="2024-06-06T10:38:46.312" v="783" actId="1076"/>
        <pc:sldMkLst>
          <pc:docMk/>
          <pc:sldMk cId="2457657763" sldId="361"/>
        </pc:sldMkLst>
        <pc:spChg chg="mod">
          <ac:chgData name="Noranta Sole" userId="abd7290c-fe85-4c2f-a177-e37e9699302e" providerId="ADAL" clId="{FE3C5584-A2C6-43EF-8BBE-8A3FF7B326B6}" dt="2024-06-06T10:38:46.312" v="783" actId="1076"/>
          <ac:spMkLst>
            <pc:docMk/>
            <pc:sldMk cId="2457657763" sldId="361"/>
            <ac:spMk id="2" creationId="{E1C71E97-9F75-E568-5BC1-1316E208171B}"/>
          </ac:spMkLst>
        </pc:spChg>
        <pc:spChg chg="mod">
          <ac:chgData name="Noranta Sole" userId="abd7290c-fe85-4c2f-a177-e37e9699302e" providerId="ADAL" clId="{FE3C5584-A2C6-43EF-8BBE-8A3FF7B326B6}" dt="2024-06-06T10:36:50.249" v="773" actId="5793"/>
          <ac:spMkLst>
            <pc:docMk/>
            <pc:sldMk cId="2457657763" sldId="361"/>
            <ac:spMk id="3" creationId="{7F3413F9-63D1-B76D-4D43-BA93B187F4EF}"/>
          </ac:spMkLst>
        </pc:spChg>
        <pc:picChg chg="add del mod">
          <ac:chgData name="Noranta Sole" userId="abd7290c-fe85-4c2f-a177-e37e9699302e" providerId="ADAL" clId="{FE3C5584-A2C6-43EF-8BBE-8A3FF7B326B6}" dt="2024-06-06T10:37:25.656" v="778" actId="478"/>
          <ac:picMkLst>
            <pc:docMk/>
            <pc:sldMk cId="2457657763" sldId="361"/>
            <ac:picMk id="5" creationId="{FEBD0671-07A7-51B0-55BB-666FB48BDE82}"/>
          </ac:picMkLst>
        </pc:picChg>
        <pc:picChg chg="add mod">
          <ac:chgData name="Noranta Sole" userId="abd7290c-fe85-4c2f-a177-e37e9699302e" providerId="ADAL" clId="{FE3C5584-A2C6-43EF-8BBE-8A3FF7B326B6}" dt="2024-06-06T10:38:22.585" v="781" actId="1076"/>
          <ac:picMkLst>
            <pc:docMk/>
            <pc:sldMk cId="2457657763" sldId="361"/>
            <ac:picMk id="7" creationId="{493C8457-CE35-B290-E3BD-E6B4233B9E97}"/>
          </ac:picMkLst>
        </pc:picChg>
      </pc:sldChg>
      <pc:sldChg chg="modSp new mod">
        <pc:chgData name="Noranta Sole" userId="abd7290c-fe85-4c2f-a177-e37e9699302e" providerId="ADAL" clId="{FE3C5584-A2C6-43EF-8BBE-8A3FF7B326B6}" dt="2024-06-06T10:39:33.065" v="787" actId="20577"/>
        <pc:sldMkLst>
          <pc:docMk/>
          <pc:sldMk cId="1998518271" sldId="362"/>
        </pc:sldMkLst>
        <pc:spChg chg="mod">
          <ac:chgData name="Noranta Sole" userId="abd7290c-fe85-4c2f-a177-e37e9699302e" providerId="ADAL" clId="{FE3C5584-A2C6-43EF-8BBE-8A3FF7B326B6}" dt="2024-06-06T10:39:00.768" v="784"/>
          <ac:spMkLst>
            <pc:docMk/>
            <pc:sldMk cId="1998518271" sldId="362"/>
            <ac:spMk id="2" creationId="{DAD61472-609A-4AC0-810B-CFD816A4BA55}"/>
          </ac:spMkLst>
        </pc:spChg>
        <pc:spChg chg="mod">
          <ac:chgData name="Noranta Sole" userId="abd7290c-fe85-4c2f-a177-e37e9699302e" providerId="ADAL" clId="{FE3C5584-A2C6-43EF-8BBE-8A3FF7B326B6}" dt="2024-06-06T10:39:33.065" v="787" actId="20577"/>
          <ac:spMkLst>
            <pc:docMk/>
            <pc:sldMk cId="1998518271" sldId="362"/>
            <ac:spMk id="3" creationId="{B981E3DF-BFD7-C415-B268-192AAE79F447}"/>
          </ac:spMkLst>
        </pc:spChg>
      </pc:sldChg>
      <pc:sldChg chg="modSp new mod">
        <pc:chgData name="Noranta Sole" userId="abd7290c-fe85-4c2f-a177-e37e9699302e" providerId="ADAL" clId="{FE3C5584-A2C6-43EF-8BBE-8A3FF7B326B6}" dt="2024-06-06T10:41:04.060" v="792" actId="20577"/>
        <pc:sldMkLst>
          <pc:docMk/>
          <pc:sldMk cId="1696506886" sldId="363"/>
        </pc:sldMkLst>
        <pc:spChg chg="mod">
          <ac:chgData name="Noranta Sole" userId="abd7290c-fe85-4c2f-a177-e37e9699302e" providerId="ADAL" clId="{FE3C5584-A2C6-43EF-8BBE-8A3FF7B326B6}" dt="2024-06-06T10:40:15.964" v="788"/>
          <ac:spMkLst>
            <pc:docMk/>
            <pc:sldMk cId="1696506886" sldId="363"/>
            <ac:spMk id="2" creationId="{A6B51A8A-1F4D-C54F-20E4-6115F4238E00}"/>
          </ac:spMkLst>
        </pc:spChg>
        <pc:spChg chg="mod">
          <ac:chgData name="Noranta Sole" userId="abd7290c-fe85-4c2f-a177-e37e9699302e" providerId="ADAL" clId="{FE3C5584-A2C6-43EF-8BBE-8A3FF7B326B6}" dt="2024-06-06T10:41:04.060" v="792" actId="20577"/>
          <ac:spMkLst>
            <pc:docMk/>
            <pc:sldMk cId="1696506886" sldId="363"/>
            <ac:spMk id="3" creationId="{9E1B7D3A-34BD-8ADB-BE93-4165596461D5}"/>
          </ac:spMkLst>
        </pc:spChg>
      </pc:sldChg>
      <pc:sldChg chg="modSp new mod">
        <pc:chgData name="Noranta Sole" userId="abd7290c-fe85-4c2f-a177-e37e9699302e" providerId="ADAL" clId="{FE3C5584-A2C6-43EF-8BBE-8A3FF7B326B6}" dt="2024-06-06T10:46:23.251" v="816" actId="20577"/>
        <pc:sldMkLst>
          <pc:docMk/>
          <pc:sldMk cId="3875220396" sldId="364"/>
        </pc:sldMkLst>
        <pc:spChg chg="mod">
          <ac:chgData name="Noranta Sole" userId="abd7290c-fe85-4c2f-a177-e37e9699302e" providerId="ADAL" clId="{FE3C5584-A2C6-43EF-8BBE-8A3FF7B326B6}" dt="2024-06-06T10:45:25.804" v="794"/>
          <ac:spMkLst>
            <pc:docMk/>
            <pc:sldMk cId="3875220396" sldId="364"/>
            <ac:spMk id="2" creationId="{E1F37E9A-0EDE-C44C-449D-6E76D631DFE0}"/>
          </ac:spMkLst>
        </pc:spChg>
        <pc:spChg chg="mod">
          <ac:chgData name="Noranta Sole" userId="abd7290c-fe85-4c2f-a177-e37e9699302e" providerId="ADAL" clId="{FE3C5584-A2C6-43EF-8BBE-8A3FF7B326B6}" dt="2024-06-06T10:46:23.251" v="816" actId="20577"/>
          <ac:spMkLst>
            <pc:docMk/>
            <pc:sldMk cId="3875220396" sldId="364"/>
            <ac:spMk id="3" creationId="{4C487041-7BF6-5850-6BC2-B92359C80861}"/>
          </ac:spMkLst>
        </pc:spChg>
      </pc:sldChg>
      <pc:sldChg chg="modSp new del mod">
        <pc:chgData name="Noranta Sole" userId="abd7290c-fe85-4c2f-a177-e37e9699302e" providerId="ADAL" clId="{FE3C5584-A2C6-43EF-8BBE-8A3FF7B326B6}" dt="2024-06-07T05:24:58.010" v="890" actId="2696"/>
        <pc:sldMkLst>
          <pc:docMk/>
          <pc:sldMk cId="1042509971" sldId="365"/>
        </pc:sldMkLst>
        <pc:spChg chg="mod">
          <ac:chgData name="Noranta Sole" userId="abd7290c-fe85-4c2f-a177-e37e9699302e" providerId="ADAL" clId="{FE3C5584-A2C6-43EF-8BBE-8A3FF7B326B6}" dt="2024-06-07T05:24:42.970" v="888" actId="21"/>
          <ac:spMkLst>
            <pc:docMk/>
            <pc:sldMk cId="1042509971" sldId="365"/>
            <ac:spMk id="2" creationId="{C9A46EC7-8451-D6E5-52DB-43AD235EBB96}"/>
          </ac:spMkLst>
        </pc:spChg>
      </pc:sldChg>
      <pc:sldChg chg="addSp delSp modSp new mod modClrScheme chgLayout">
        <pc:chgData name="Noranta Sole" userId="abd7290c-fe85-4c2f-a177-e37e9699302e" providerId="ADAL" clId="{FE3C5584-A2C6-43EF-8BBE-8A3FF7B326B6}" dt="2024-06-07T10:24:17.457" v="2165" actId="113"/>
        <pc:sldMkLst>
          <pc:docMk/>
          <pc:sldMk cId="2954486460" sldId="365"/>
        </pc:sldMkLst>
        <pc:spChg chg="del mod ord">
          <ac:chgData name="Noranta Sole" userId="abd7290c-fe85-4c2f-a177-e37e9699302e" providerId="ADAL" clId="{FE3C5584-A2C6-43EF-8BBE-8A3FF7B326B6}" dt="2024-06-07T05:34:07.607" v="933" actId="700"/>
          <ac:spMkLst>
            <pc:docMk/>
            <pc:sldMk cId="2954486460" sldId="365"/>
            <ac:spMk id="2" creationId="{56F2A7EF-1E33-6BA7-8DD2-FC72F43A6212}"/>
          </ac:spMkLst>
        </pc:spChg>
        <pc:spChg chg="del">
          <ac:chgData name="Noranta Sole" userId="abd7290c-fe85-4c2f-a177-e37e9699302e" providerId="ADAL" clId="{FE3C5584-A2C6-43EF-8BBE-8A3FF7B326B6}" dt="2024-06-07T05:34:07.607" v="933" actId="700"/>
          <ac:spMkLst>
            <pc:docMk/>
            <pc:sldMk cId="2954486460" sldId="365"/>
            <ac:spMk id="3" creationId="{2E2D93EF-B6E2-AD04-E1C6-639F1FBECBA8}"/>
          </ac:spMkLst>
        </pc:spChg>
        <pc:spChg chg="del">
          <ac:chgData name="Noranta Sole" userId="abd7290c-fe85-4c2f-a177-e37e9699302e" providerId="ADAL" clId="{FE3C5584-A2C6-43EF-8BBE-8A3FF7B326B6}" dt="2024-06-07T05:34:07.607" v="933" actId="700"/>
          <ac:spMkLst>
            <pc:docMk/>
            <pc:sldMk cId="2954486460" sldId="365"/>
            <ac:spMk id="4" creationId="{3ACAD0E3-0B0E-9714-9BCB-67B53050F803}"/>
          </ac:spMkLst>
        </pc:spChg>
        <pc:spChg chg="del">
          <ac:chgData name="Noranta Sole" userId="abd7290c-fe85-4c2f-a177-e37e9699302e" providerId="ADAL" clId="{FE3C5584-A2C6-43EF-8BBE-8A3FF7B326B6}" dt="2024-06-07T05:34:07.607" v="933" actId="700"/>
          <ac:spMkLst>
            <pc:docMk/>
            <pc:sldMk cId="2954486460" sldId="365"/>
            <ac:spMk id="5" creationId="{6AB47313-7596-025E-B734-5E8314D61C0C}"/>
          </ac:spMkLst>
        </pc:spChg>
        <pc:spChg chg="add mod ord">
          <ac:chgData name="Noranta Sole" userId="abd7290c-fe85-4c2f-a177-e37e9699302e" providerId="ADAL" clId="{FE3C5584-A2C6-43EF-8BBE-8A3FF7B326B6}" dt="2024-06-07T05:34:14.711" v="934"/>
          <ac:spMkLst>
            <pc:docMk/>
            <pc:sldMk cId="2954486460" sldId="365"/>
            <ac:spMk id="6" creationId="{AF154C47-8EEF-1F50-C111-2EFBCBE93DA0}"/>
          </ac:spMkLst>
        </pc:spChg>
        <pc:spChg chg="add mod ord">
          <ac:chgData name="Noranta Sole" userId="abd7290c-fe85-4c2f-a177-e37e9699302e" providerId="ADAL" clId="{FE3C5584-A2C6-43EF-8BBE-8A3FF7B326B6}" dt="2024-06-07T10:24:17.457" v="2165" actId="113"/>
          <ac:spMkLst>
            <pc:docMk/>
            <pc:sldMk cId="2954486460" sldId="365"/>
            <ac:spMk id="7" creationId="{A226C70B-3BEB-6AC3-2D07-7D7F1C390440}"/>
          </ac:spMkLst>
        </pc:spChg>
      </pc:sldChg>
      <pc:sldChg chg="modSp new mod">
        <pc:chgData name="Noranta Sole" userId="abd7290c-fe85-4c2f-a177-e37e9699302e" providerId="ADAL" clId="{FE3C5584-A2C6-43EF-8BBE-8A3FF7B326B6}" dt="2024-06-07T05:36:37.714" v="947" actId="12"/>
        <pc:sldMkLst>
          <pc:docMk/>
          <pc:sldMk cId="437348511" sldId="366"/>
        </pc:sldMkLst>
        <pc:spChg chg="mod">
          <ac:chgData name="Noranta Sole" userId="abd7290c-fe85-4c2f-a177-e37e9699302e" providerId="ADAL" clId="{FE3C5584-A2C6-43EF-8BBE-8A3FF7B326B6}" dt="2024-06-07T05:35:36.341" v="942"/>
          <ac:spMkLst>
            <pc:docMk/>
            <pc:sldMk cId="437348511" sldId="366"/>
            <ac:spMk id="2" creationId="{67EB1FE5-8310-0406-F263-C078083B0EDD}"/>
          </ac:spMkLst>
        </pc:spChg>
        <pc:spChg chg="mod">
          <ac:chgData name="Noranta Sole" userId="abd7290c-fe85-4c2f-a177-e37e9699302e" providerId="ADAL" clId="{FE3C5584-A2C6-43EF-8BBE-8A3FF7B326B6}" dt="2024-06-07T05:36:37.714" v="947" actId="12"/>
          <ac:spMkLst>
            <pc:docMk/>
            <pc:sldMk cId="437348511" sldId="366"/>
            <ac:spMk id="3" creationId="{53492E81-D256-E95B-BCF3-CE64D07D06F9}"/>
          </ac:spMkLst>
        </pc:spChg>
      </pc:sldChg>
      <pc:sldChg chg="modSp new del mod">
        <pc:chgData name="Noranta Sole" userId="abd7290c-fe85-4c2f-a177-e37e9699302e" providerId="ADAL" clId="{FE3C5584-A2C6-43EF-8BBE-8A3FF7B326B6}" dt="2024-06-07T05:39:04.868" v="987" actId="2696"/>
        <pc:sldMkLst>
          <pc:docMk/>
          <pc:sldMk cId="3674169272" sldId="367"/>
        </pc:sldMkLst>
        <pc:spChg chg="mod">
          <ac:chgData name="Noranta Sole" userId="abd7290c-fe85-4c2f-a177-e37e9699302e" providerId="ADAL" clId="{FE3C5584-A2C6-43EF-8BBE-8A3FF7B326B6}" dt="2024-06-07T05:37:31.478" v="949"/>
          <ac:spMkLst>
            <pc:docMk/>
            <pc:sldMk cId="3674169272" sldId="367"/>
            <ac:spMk id="2" creationId="{9BEBCBDF-19CF-B302-F3BC-CB1082BB6F7F}"/>
          </ac:spMkLst>
        </pc:spChg>
      </pc:sldChg>
      <pc:sldChg chg="modSp add mod ord">
        <pc:chgData name="Noranta Sole" userId="abd7290c-fe85-4c2f-a177-e37e9699302e" providerId="ADAL" clId="{FE3C5584-A2C6-43EF-8BBE-8A3FF7B326B6}" dt="2024-06-07T10:16:45.120" v="2102" actId="20577"/>
        <pc:sldMkLst>
          <pc:docMk/>
          <pc:sldMk cId="3297025888" sldId="368"/>
        </pc:sldMkLst>
        <pc:spChg chg="mod">
          <ac:chgData name="Noranta Sole" userId="abd7290c-fe85-4c2f-a177-e37e9699302e" providerId="ADAL" clId="{FE3C5584-A2C6-43EF-8BBE-8A3FF7B326B6}" dt="2024-06-07T05:39:00.783" v="986" actId="20577"/>
          <ac:spMkLst>
            <pc:docMk/>
            <pc:sldMk cId="3297025888" sldId="368"/>
            <ac:spMk id="2" creationId="{E8852296-BAAA-EE48-8B74-3CAC39B2089E}"/>
          </ac:spMkLst>
        </pc:spChg>
        <pc:spChg chg="mod">
          <ac:chgData name="Noranta Sole" userId="abd7290c-fe85-4c2f-a177-e37e9699302e" providerId="ADAL" clId="{FE3C5584-A2C6-43EF-8BBE-8A3FF7B326B6}" dt="2024-06-07T10:16:45.120" v="2102" actId="20577"/>
          <ac:spMkLst>
            <pc:docMk/>
            <pc:sldMk cId="3297025888" sldId="368"/>
            <ac:spMk id="3" creationId="{84BD5485-BA39-B043-BFAD-0D10C03E1B3F}"/>
          </ac:spMkLst>
        </pc:spChg>
      </pc:sldChg>
      <pc:sldChg chg="modSp new mod ord">
        <pc:chgData name="Noranta Sole" userId="abd7290c-fe85-4c2f-a177-e37e9699302e" providerId="ADAL" clId="{FE3C5584-A2C6-43EF-8BBE-8A3FF7B326B6}" dt="2024-06-07T10:17:10.576" v="2108" actId="20577"/>
        <pc:sldMkLst>
          <pc:docMk/>
          <pc:sldMk cId="1840309763" sldId="369"/>
        </pc:sldMkLst>
        <pc:spChg chg="mod">
          <ac:chgData name="Noranta Sole" userId="abd7290c-fe85-4c2f-a177-e37e9699302e" providerId="ADAL" clId="{FE3C5584-A2C6-43EF-8BBE-8A3FF7B326B6}" dt="2024-06-07T05:43:04.116" v="1156" actId="20577"/>
          <ac:spMkLst>
            <pc:docMk/>
            <pc:sldMk cId="1840309763" sldId="369"/>
            <ac:spMk id="2" creationId="{AB0F171F-89D6-D26A-BF17-FFCCCAC96CD1}"/>
          </ac:spMkLst>
        </pc:spChg>
        <pc:spChg chg="mod">
          <ac:chgData name="Noranta Sole" userId="abd7290c-fe85-4c2f-a177-e37e9699302e" providerId="ADAL" clId="{FE3C5584-A2C6-43EF-8BBE-8A3FF7B326B6}" dt="2024-06-07T10:17:10.576" v="2108" actId="20577"/>
          <ac:spMkLst>
            <pc:docMk/>
            <pc:sldMk cId="1840309763" sldId="369"/>
            <ac:spMk id="3" creationId="{8E5E7423-B574-9BC3-F516-6990B3C06159}"/>
          </ac:spMkLst>
        </pc:spChg>
      </pc:sldChg>
      <pc:sldChg chg="modSp new mod">
        <pc:chgData name="Noranta Sole" userId="abd7290c-fe85-4c2f-a177-e37e9699302e" providerId="ADAL" clId="{FE3C5584-A2C6-43EF-8BBE-8A3FF7B326B6}" dt="2024-06-07T06:00:12.991" v="1707" actId="5793"/>
        <pc:sldMkLst>
          <pc:docMk/>
          <pc:sldMk cId="3740783233" sldId="370"/>
        </pc:sldMkLst>
        <pc:spChg chg="mod">
          <ac:chgData name="Noranta Sole" userId="abd7290c-fe85-4c2f-a177-e37e9699302e" providerId="ADAL" clId="{FE3C5584-A2C6-43EF-8BBE-8A3FF7B326B6}" dt="2024-06-07T05:50:01.848" v="1161"/>
          <ac:spMkLst>
            <pc:docMk/>
            <pc:sldMk cId="3740783233" sldId="370"/>
            <ac:spMk id="2" creationId="{5A0B814C-DBD2-CE17-F57B-78EFAEE3F9F5}"/>
          </ac:spMkLst>
        </pc:spChg>
        <pc:spChg chg="mod">
          <ac:chgData name="Noranta Sole" userId="abd7290c-fe85-4c2f-a177-e37e9699302e" providerId="ADAL" clId="{FE3C5584-A2C6-43EF-8BBE-8A3FF7B326B6}" dt="2024-06-07T06:00:12.991" v="1707" actId="5793"/>
          <ac:spMkLst>
            <pc:docMk/>
            <pc:sldMk cId="3740783233" sldId="370"/>
            <ac:spMk id="3" creationId="{EC9CB534-589A-1995-B6EF-2C585516A217}"/>
          </ac:spMkLst>
        </pc:spChg>
      </pc:sldChg>
      <pc:sldChg chg="addSp delSp modSp new del mod modClrScheme chgLayout">
        <pc:chgData name="Noranta Sole" userId="abd7290c-fe85-4c2f-a177-e37e9699302e" providerId="ADAL" clId="{FE3C5584-A2C6-43EF-8BBE-8A3FF7B326B6}" dt="2024-06-07T11:22:12.451" v="2311" actId="2696"/>
        <pc:sldMkLst>
          <pc:docMk/>
          <pc:sldMk cId="1133090849" sldId="371"/>
        </pc:sldMkLst>
        <pc:spChg chg="mod ord">
          <ac:chgData name="Noranta Sole" userId="abd7290c-fe85-4c2f-a177-e37e9699302e" providerId="ADAL" clId="{FE3C5584-A2C6-43EF-8BBE-8A3FF7B326B6}" dt="2024-06-07T11:18:47.808" v="2181" actId="700"/>
          <ac:spMkLst>
            <pc:docMk/>
            <pc:sldMk cId="1133090849" sldId="371"/>
            <ac:spMk id="2" creationId="{B8F498A9-79CE-86F2-9EAF-EEDB67076546}"/>
          </ac:spMkLst>
        </pc:spChg>
        <pc:spChg chg="mod ord">
          <ac:chgData name="Noranta Sole" userId="abd7290c-fe85-4c2f-a177-e37e9699302e" providerId="ADAL" clId="{FE3C5584-A2C6-43EF-8BBE-8A3FF7B326B6}" dt="2024-06-07T11:18:47.808" v="2181" actId="700"/>
          <ac:spMkLst>
            <pc:docMk/>
            <pc:sldMk cId="1133090849" sldId="371"/>
            <ac:spMk id="3" creationId="{C4C3A29F-E22F-8CE3-2633-4887257AECFF}"/>
          </ac:spMkLst>
        </pc:spChg>
        <pc:spChg chg="add del mod ord">
          <ac:chgData name="Noranta Sole" userId="abd7290c-fe85-4c2f-a177-e37e9699302e" providerId="ADAL" clId="{FE3C5584-A2C6-43EF-8BBE-8A3FF7B326B6}" dt="2024-06-07T11:18:47.808" v="2181" actId="700"/>
          <ac:spMkLst>
            <pc:docMk/>
            <pc:sldMk cId="1133090849" sldId="371"/>
            <ac:spMk id="9" creationId="{D2ACE7DE-4C49-BD34-88CC-A19B7CBA1249}"/>
          </ac:spMkLst>
        </pc:spChg>
        <pc:spChg chg="add del mod ord">
          <ac:chgData name="Noranta Sole" userId="abd7290c-fe85-4c2f-a177-e37e9699302e" providerId="ADAL" clId="{FE3C5584-A2C6-43EF-8BBE-8A3FF7B326B6}" dt="2024-06-07T11:18:47.808" v="2181" actId="700"/>
          <ac:spMkLst>
            <pc:docMk/>
            <pc:sldMk cId="1133090849" sldId="371"/>
            <ac:spMk id="10" creationId="{978A67B8-87C5-2475-C46F-41DBB5B4C753}"/>
          </ac:spMkLst>
        </pc:spChg>
        <pc:spChg chg="add del mod ord">
          <ac:chgData name="Noranta Sole" userId="abd7290c-fe85-4c2f-a177-e37e9699302e" providerId="ADAL" clId="{FE3C5584-A2C6-43EF-8BBE-8A3FF7B326B6}" dt="2024-06-07T11:18:47.808" v="2181" actId="700"/>
          <ac:spMkLst>
            <pc:docMk/>
            <pc:sldMk cId="1133090849" sldId="371"/>
            <ac:spMk id="11" creationId="{42FAF52F-2510-73C5-5621-D919AD843FDD}"/>
          </ac:spMkLst>
        </pc:spChg>
        <pc:picChg chg="add del mod">
          <ac:chgData name="Noranta Sole" userId="abd7290c-fe85-4c2f-a177-e37e9699302e" providerId="ADAL" clId="{FE3C5584-A2C6-43EF-8BBE-8A3FF7B326B6}" dt="2024-06-07T05:54:36.025" v="1372" actId="478"/>
          <ac:picMkLst>
            <pc:docMk/>
            <pc:sldMk cId="1133090849" sldId="371"/>
            <ac:picMk id="4" creationId="{0C5BA818-DC3C-C0D0-E981-62C4A234BCCD}"/>
          </ac:picMkLst>
        </pc:picChg>
        <pc:picChg chg="add del mod">
          <ac:chgData name="Noranta Sole" userId="abd7290c-fe85-4c2f-a177-e37e9699302e" providerId="ADAL" clId="{FE3C5584-A2C6-43EF-8BBE-8A3FF7B326B6}" dt="2024-06-07T05:58:53.382" v="1702" actId="478"/>
          <ac:picMkLst>
            <pc:docMk/>
            <pc:sldMk cId="1133090849" sldId="371"/>
            <ac:picMk id="6" creationId="{D79C28D4-4CAE-E6BD-85C4-990E5F6D1D74}"/>
          </ac:picMkLst>
        </pc:picChg>
        <pc:picChg chg="add del mod">
          <ac:chgData name="Noranta Sole" userId="abd7290c-fe85-4c2f-a177-e37e9699302e" providerId="ADAL" clId="{FE3C5584-A2C6-43EF-8BBE-8A3FF7B326B6}" dt="2024-06-07T05:58:09.871" v="1699" actId="478"/>
          <ac:picMkLst>
            <pc:docMk/>
            <pc:sldMk cId="1133090849" sldId="371"/>
            <ac:picMk id="8" creationId="{4B5C564D-7230-A6D1-524A-5F6FD2B4ADFA}"/>
          </ac:picMkLst>
        </pc:picChg>
      </pc:sldChg>
      <pc:sldChg chg="modSp new mod">
        <pc:chgData name="Noranta Sole" userId="abd7290c-fe85-4c2f-a177-e37e9699302e" providerId="ADAL" clId="{FE3C5584-A2C6-43EF-8BBE-8A3FF7B326B6}" dt="2024-06-07T06:02:20.774" v="1805" actId="20577"/>
        <pc:sldMkLst>
          <pc:docMk/>
          <pc:sldMk cId="2244019969" sldId="372"/>
        </pc:sldMkLst>
        <pc:spChg chg="mod">
          <ac:chgData name="Noranta Sole" userId="abd7290c-fe85-4c2f-a177-e37e9699302e" providerId="ADAL" clId="{FE3C5584-A2C6-43EF-8BBE-8A3FF7B326B6}" dt="2024-06-07T06:01:43.452" v="1803"/>
          <ac:spMkLst>
            <pc:docMk/>
            <pc:sldMk cId="2244019969" sldId="372"/>
            <ac:spMk id="2" creationId="{64063C7B-96E4-B095-CA68-509BD54710BD}"/>
          </ac:spMkLst>
        </pc:spChg>
        <pc:spChg chg="mod">
          <ac:chgData name="Noranta Sole" userId="abd7290c-fe85-4c2f-a177-e37e9699302e" providerId="ADAL" clId="{FE3C5584-A2C6-43EF-8BBE-8A3FF7B326B6}" dt="2024-06-07T06:02:20.774" v="1805" actId="20577"/>
          <ac:spMkLst>
            <pc:docMk/>
            <pc:sldMk cId="2244019969" sldId="372"/>
            <ac:spMk id="3" creationId="{EA03C03F-9102-8E5B-76BE-95AAC61EADC2}"/>
          </ac:spMkLst>
        </pc:spChg>
      </pc:sldChg>
      <pc:sldChg chg="addSp delSp modSp new mod">
        <pc:chgData name="Noranta Sole" userId="abd7290c-fe85-4c2f-a177-e37e9699302e" providerId="ADAL" clId="{FE3C5584-A2C6-43EF-8BBE-8A3FF7B326B6}" dt="2024-06-07T10:14:54.761" v="2090" actId="113"/>
        <pc:sldMkLst>
          <pc:docMk/>
          <pc:sldMk cId="2940792456" sldId="373"/>
        </pc:sldMkLst>
        <pc:spChg chg="mod">
          <ac:chgData name="Noranta Sole" userId="abd7290c-fe85-4c2f-a177-e37e9699302e" providerId="ADAL" clId="{FE3C5584-A2C6-43EF-8BBE-8A3FF7B326B6}" dt="2024-06-07T06:02:54.876" v="1807"/>
          <ac:spMkLst>
            <pc:docMk/>
            <pc:sldMk cId="2940792456" sldId="373"/>
            <ac:spMk id="2" creationId="{FDC098EB-1D72-7B1F-B2CD-CEE08AC4C13D}"/>
          </ac:spMkLst>
        </pc:spChg>
        <pc:spChg chg="mod">
          <ac:chgData name="Noranta Sole" userId="abd7290c-fe85-4c2f-a177-e37e9699302e" providerId="ADAL" clId="{FE3C5584-A2C6-43EF-8BBE-8A3FF7B326B6}" dt="2024-06-07T10:14:54.761" v="2090" actId="113"/>
          <ac:spMkLst>
            <pc:docMk/>
            <pc:sldMk cId="2940792456" sldId="373"/>
            <ac:spMk id="3" creationId="{B6667136-96AB-9B36-47CD-99A8D762A84A}"/>
          </ac:spMkLst>
        </pc:spChg>
        <pc:graphicFrameChg chg="add del mod">
          <ac:chgData name="Noranta Sole" userId="abd7290c-fe85-4c2f-a177-e37e9699302e" providerId="ADAL" clId="{FE3C5584-A2C6-43EF-8BBE-8A3FF7B326B6}" dt="2024-06-07T10:07:25.485" v="1982"/>
          <ac:graphicFrameMkLst>
            <pc:docMk/>
            <pc:sldMk cId="2940792456" sldId="373"/>
            <ac:graphicFrameMk id="5" creationId="{476BC652-6D98-F6B3-5B1E-A60674FE02C4}"/>
          </ac:graphicFrameMkLst>
        </pc:graphicFrameChg>
        <pc:graphicFrameChg chg="add del mod">
          <ac:chgData name="Noranta Sole" userId="abd7290c-fe85-4c2f-a177-e37e9699302e" providerId="ADAL" clId="{FE3C5584-A2C6-43EF-8BBE-8A3FF7B326B6}" dt="2024-06-07T10:07:36.127" v="1984"/>
          <ac:graphicFrameMkLst>
            <pc:docMk/>
            <pc:sldMk cId="2940792456" sldId="373"/>
            <ac:graphicFrameMk id="6" creationId="{E3DEB80C-5AAC-7181-262B-65E132150868}"/>
          </ac:graphicFrameMkLst>
        </pc:graphicFrameChg>
        <pc:graphicFrameChg chg="add del mod">
          <ac:chgData name="Noranta Sole" userId="abd7290c-fe85-4c2f-a177-e37e9699302e" providerId="ADAL" clId="{FE3C5584-A2C6-43EF-8BBE-8A3FF7B326B6}" dt="2024-06-07T10:08:04.105" v="1992"/>
          <ac:graphicFrameMkLst>
            <pc:docMk/>
            <pc:sldMk cId="2940792456" sldId="373"/>
            <ac:graphicFrameMk id="7" creationId="{8AC3519D-193C-03BC-14A3-EDEF1380DE92}"/>
          </ac:graphicFrameMkLst>
        </pc:graphicFrameChg>
        <pc:picChg chg="add del">
          <ac:chgData name="Noranta Sole" userId="abd7290c-fe85-4c2f-a177-e37e9699302e" providerId="ADAL" clId="{FE3C5584-A2C6-43EF-8BBE-8A3FF7B326B6}" dt="2024-06-07T10:07:13.829" v="1980"/>
          <ac:picMkLst>
            <pc:docMk/>
            <pc:sldMk cId="2940792456" sldId="373"/>
            <ac:picMk id="4" creationId="{8818EDCD-B14B-25E8-50C2-302F924C1AEF}"/>
          </ac:picMkLst>
        </pc:picChg>
        <pc:picChg chg="add mod">
          <ac:chgData name="Noranta Sole" userId="abd7290c-fe85-4c2f-a177-e37e9699302e" providerId="ADAL" clId="{FE3C5584-A2C6-43EF-8BBE-8A3FF7B326B6}" dt="2024-06-07T10:08:41.340" v="2001" actId="1076"/>
          <ac:picMkLst>
            <pc:docMk/>
            <pc:sldMk cId="2940792456" sldId="373"/>
            <ac:picMk id="8" creationId="{4A73C882-6B80-A76D-3A07-224D659BA19F}"/>
          </ac:picMkLst>
        </pc:picChg>
      </pc:sldChg>
      <pc:sldChg chg="modSp new del mod">
        <pc:chgData name="Noranta Sole" userId="abd7290c-fe85-4c2f-a177-e37e9699302e" providerId="ADAL" clId="{FE3C5584-A2C6-43EF-8BBE-8A3FF7B326B6}" dt="2024-06-07T10:09:08.268" v="2003" actId="2696"/>
        <pc:sldMkLst>
          <pc:docMk/>
          <pc:sldMk cId="558273957" sldId="374"/>
        </pc:sldMkLst>
        <pc:spChg chg="mod">
          <ac:chgData name="Noranta Sole" userId="abd7290c-fe85-4c2f-a177-e37e9699302e" providerId="ADAL" clId="{FE3C5584-A2C6-43EF-8BBE-8A3FF7B326B6}" dt="2024-06-07T10:04:34.881" v="1968"/>
          <ac:spMkLst>
            <pc:docMk/>
            <pc:sldMk cId="558273957" sldId="374"/>
            <ac:spMk id="2" creationId="{3DEA716D-7942-0203-5DED-5148EEB23231}"/>
          </ac:spMkLst>
        </pc:spChg>
        <pc:spChg chg="mod">
          <ac:chgData name="Noranta Sole" userId="abd7290c-fe85-4c2f-a177-e37e9699302e" providerId="ADAL" clId="{FE3C5584-A2C6-43EF-8BBE-8A3FF7B326B6}" dt="2024-06-07T10:04:11.105" v="1967" actId="20577"/>
          <ac:spMkLst>
            <pc:docMk/>
            <pc:sldMk cId="558273957" sldId="374"/>
            <ac:spMk id="3" creationId="{0F8B6286-2E1C-7A99-8EA1-3717E56030BB}"/>
          </ac:spMkLst>
        </pc:spChg>
      </pc:sldChg>
      <pc:sldChg chg="addSp modSp add mod">
        <pc:chgData name="Noranta Sole" userId="abd7290c-fe85-4c2f-a177-e37e9699302e" providerId="ADAL" clId="{FE3C5584-A2C6-43EF-8BBE-8A3FF7B326B6}" dt="2024-06-07T10:14:12.335" v="2089" actId="113"/>
        <pc:sldMkLst>
          <pc:docMk/>
          <pc:sldMk cId="2099138032" sldId="375"/>
        </pc:sldMkLst>
        <pc:spChg chg="mod">
          <ac:chgData name="Noranta Sole" userId="abd7290c-fe85-4c2f-a177-e37e9699302e" providerId="ADAL" clId="{FE3C5584-A2C6-43EF-8BBE-8A3FF7B326B6}" dt="2024-06-07T10:12:57.295" v="2079"/>
          <ac:spMkLst>
            <pc:docMk/>
            <pc:sldMk cId="2099138032" sldId="375"/>
            <ac:spMk id="3" creationId="{0F8B6286-2E1C-7A99-8EA1-3717E56030BB}"/>
          </ac:spMkLst>
        </pc:spChg>
        <pc:graphicFrameChg chg="add mod modGraphic">
          <ac:chgData name="Noranta Sole" userId="abd7290c-fe85-4c2f-a177-e37e9699302e" providerId="ADAL" clId="{FE3C5584-A2C6-43EF-8BBE-8A3FF7B326B6}" dt="2024-06-07T10:14:12.335" v="2089" actId="113"/>
          <ac:graphicFrameMkLst>
            <pc:docMk/>
            <pc:sldMk cId="2099138032" sldId="375"/>
            <ac:graphicFrameMk id="4" creationId="{4CEC8F0E-B1B8-BB30-C6FB-DB3194D4AA52}"/>
          </ac:graphicFrameMkLst>
        </pc:graphicFrameChg>
      </pc:sldChg>
      <pc:sldChg chg="addSp delSp modSp new mod modClrScheme chgLayout">
        <pc:chgData name="Noranta Sole" userId="abd7290c-fe85-4c2f-a177-e37e9699302e" providerId="ADAL" clId="{FE3C5584-A2C6-43EF-8BBE-8A3FF7B326B6}" dt="2024-06-07T11:22:02.604" v="2310" actId="688"/>
        <pc:sldMkLst>
          <pc:docMk/>
          <pc:sldMk cId="3428230730" sldId="376"/>
        </pc:sldMkLst>
        <pc:spChg chg="del">
          <ac:chgData name="Noranta Sole" userId="abd7290c-fe85-4c2f-a177-e37e9699302e" providerId="ADAL" clId="{FE3C5584-A2C6-43EF-8BBE-8A3FF7B326B6}" dt="2024-06-07T11:19:03.501" v="2183" actId="700"/>
          <ac:spMkLst>
            <pc:docMk/>
            <pc:sldMk cId="3428230730" sldId="376"/>
            <ac:spMk id="2" creationId="{7E326F96-567E-AB91-E1F0-F7A5221FB571}"/>
          </ac:spMkLst>
        </pc:spChg>
        <pc:spChg chg="del mod ord">
          <ac:chgData name="Noranta Sole" userId="abd7290c-fe85-4c2f-a177-e37e9699302e" providerId="ADAL" clId="{FE3C5584-A2C6-43EF-8BBE-8A3FF7B326B6}" dt="2024-06-07T11:19:03.501" v="2183" actId="700"/>
          <ac:spMkLst>
            <pc:docMk/>
            <pc:sldMk cId="3428230730" sldId="376"/>
            <ac:spMk id="3" creationId="{1128137B-6B74-3811-5A0C-433CD083FCAF}"/>
          </ac:spMkLst>
        </pc:spChg>
        <pc:spChg chg="add mod ord">
          <ac:chgData name="Noranta Sole" userId="abd7290c-fe85-4c2f-a177-e37e9699302e" providerId="ADAL" clId="{FE3C5584-A2C6-43EF-8BBE-8A3FF7B326B6}" dt="2024-06-07T11:21:54.401" v="2307"/>
          <ac:spMkLst>
            <pc:docMk/>
            <pc:sldMk cId="3428230730" sldId="376"/>
            <ac:spMk id="4" creationId="{F3212E72-26C2-A9DB-D36B-EB2945747208}"/>
          </ac:spMkLst>
        </pc:spChg>
        <pc:spChg chg="add del mod ord">
          <ac:chgData name="Noranta Sole" userId="abd7290c-fe85-4c2f-a177-e37e9699302e" providerId="ADAL" clId="{FE3C5584-A2C6-43EF-8BBE-8A3FF7B326B6}" dt="2024-06-07T11:21:57.841" v="2308" actId="478"/>
          <ac:spMkLst>
            <pc:docMk/>
            <pc:sldMk cId="3428230730" sldId="376"/>
            <ac:spMk id="5" creationId="{49082BB7-5F42-E4C0-5071-FF5BA9BFC57D}"/>
          </ac:spMkLst>
        </pc:spChg>
        <pc:spChg chg="add mod ord">
          <ac:chgData name="Noranta Sole" userId="abd7290c-fe85-4c2f-a177-e37e9699302e" providerId="ADAL" clId="{FE3C5584-A2C6-43EF-8BBE-8A3FF7B326B6}" dt="2024-06-07T11:21:30.443" v="2304" actId="1076"/>
          <ac:spMkLst>
            <pc:docMk/>
            <pc:sldMk cId="3428230730" sldId="376"/>
            <ac:spMk id="6" creationId="{6833E602-E9E8-7C01-BB01-21EF507E0140}"/>
          </ac:spMkLst>
        </pc:spChg>
        <pc:spChg chg="add mod ord">
          <ac:chgData name="Noranta Sole" userId="abd7290c-fe85-4c2f-a177-e37e9699302e" providerId="ADAL" clId="{FE3C5584-A2C6-43EF-8BBE-8A3FF7B326B6}" dt="2024-06-07T11:19:17.047" v="2184" actId="5793"/>
          <ac:spMkLst>
            <pc:docMk/>
            <pc:sldMk cId="3428230730" sldId="376"/>
            <ac:spMk id="7" creationId="{31F1FD1C-C363-9CDA-A68B-C00A1A973C60}"/>
          </ac:spMkLst>
        </pc:spChg>
        <pc:picChg chg="add mod">
          <ac:chgData name="Noranta Sole" userId="abd7290c-fe85-4c2f-a177-e37e9699302e" providerId="ADAL" clId="{FE3C5584-A2C6-43EF-8BBE-8A3FF7B326B6}" dt="2024-06-07T11:22:02.604" v="2310" actId="688"/>
          <ac:picMkLst>
            <pc:docMk/>
            <pc:sldMk cId="3428230730" sldId="376"/>
            <ac:picMk id="8" creationId="{81648DE0-EE5A-EB69-65F6-19C8A7B6D2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13.6.2024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32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315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706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56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8F1B5-E3D2-6C65-E537-D798E5C024BC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E9BBADC-76C6-710B-C1A7-679DE15FB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5DF404-582B-EFDE-5577-E0585670D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FEFA066-BDA3-359C-9E05-1AF6714A5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endParaRPr lang="fi-FI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EB98A11-6551-5FD2-F51D-D5C489081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  <a:p>
            <a:pPr lvl="2"/>
            <a:r>
              <a:rPr lang="fi-FI" noProof="0"/>
              <a:t>	</a:t>
            </a:r>
          </a:p>
          <a:p>
            <a:pPr lvl="1"/>
            <a:r>
              <a:rPr lang="fi-FI" noProof="0"/>
              <a:t>	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87A13-E579-612B-2105-6B4A53D39DF0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25FE70-577A-A9B9-3380-6E9C0D60F6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25EBEFB-ECA0-0C04-B474-D0F5C8740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90E796A-0C5E-DD74-323D-9E80BDB2C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737CF83-5DC8-0CDE-CBA7-D809C901F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6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ED142-36D6-6221-BF6F-1F7CF5F124F1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E3AFB-7CB2-850B-B30D-2A1C32AC1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0"/>
            <a:endParaRPr lang="fi-FI" noProof="0" dirty="0"/>
          </a:p>
          <a:p>
            <a:pPr lvl="1"/>
            <a:endParaRPr lang="fi-FI" noProof="0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888ADC8-1229-75C3-C47F-21240178B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6986452-7468-9294-793F-9C605F57D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19CDB0D-99F5-B670-2E39-58F3ADC16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9D3D64E-814D-B7B1-ED67-FE2889B39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635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E492E-9B8A-4374-9722-E79DA801046D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3275024-A42E-F21B-AE53-EA79D224A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/>
          <a:stretch/>
        </p:blipFill>
        <p:spPr>
          <a:xfrm>
            <a:off x="-6191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7C6583-BDF0-CC54-F24A-A0BC09FFF0C9}"/>
              </a:ext>
            </a:extLst>
          </p:cNvPr>
          <p:cNvSpPr/>
          <p:nvPr userDrawn="1"/>
        </p:nvSpPr>
        <p:spPr>
          <a:xfrm>
            <a:off x="10321636" y="0"/>
            <a:ext cx="187036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9CBC74-F024-98D5-9BE1-5598BBEC5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42" y="11220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F6F4678-646C-1C69-BBAA-3D49B17A4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7C8EF83-0FBE-109A-D599-9BE577F52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endParaRPr lang="fi-FI" b="0" noProof="0" dirty="0"/>
          </a:p>
          <a:p>
            <a:pPr lvl="2"/>
            <a:endParaRPr lang="fi-FI" b="0" noProof="0" dirty="0"/>
          </a:p>
          <a:p>
            <a:pPr lvl="3"/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451671-4D58-3A7D-F00C-3A8368863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19633FD-AF85-9808-2EEA-BF32295BE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2246" y="5977574"/>
            <a:ext cx="1624753" cy="7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7138041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Otsikko｜päivämäärä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8" r:id="rId3"/>
    <p:sldLayoutId id="2147483694" r:id="rId4"/>
    <p:sldLayoutId id="2147483650" r:id="rId5"/>
    <p:sldLayoutId id="2147483654" r:id="rId6"/>
    <p:sldLayoutId id="2147483662" r:id="rId7"/>
    <p:sldLayoutId id="2147483664" r:id="rId8"/>
    <p:sldLayoutId id="2147483665" r:id="rId9"/>
    <p:sldLayoutId id="2147483653" r:id="rId10"/>
    <p:sldLayoutId id="2147483692" r:id="rId11"/>
    <p:sldLayoutId id="2147483703" r:id="rId12"/>
    <p:sldLayoutId id="2147483667" r:id="rId13"/>
    <p:sldLayoutId id="2147483699" r:id="rId14"/>
    <p:sldLayoutId id="2147483668" r:id="rId15"/>
    <p:sldLayoutId id="2147483669" r:id="rId16"/>
    <p:sldLayoutId id="2147483691" r:id="rId17"/>
    <p:sldLayoutId id="2147483672" r:id="rId18"/>
    <p:sldLayoutId id="2147483671" r:id="rId19"/>
    <p:sldLayoutId id="2147483673" r:id="rId20"/>
    <p:sldLayoutId id="2147483701" r:id="rId21"/>
    <p:sldLayoutId id="2147483702" r:id="rId22"/>
    <p:sldLayoutId id="2147483704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1" r:id="rId29"/>
    <p:sldLayoutId id="2147483680" r:id="rId30"/>
    <p:sldLayoutId id="2147483684" r:id="rId31"/>
    <p:sldLayoutId id="2147483686" r:id="rId32"/>
    <p:sldLayoutId id="2147483705" r:id="rId33"/>
    <p:sldLayoutId id="2147483687" r:id="rId34"/>
    <p:sldLayoutId id="2147483688" r:id="rId35"/>
    <p:sldLayoutId id="2147483689" r:id="rId36"/>
    <p:sldLayoutId id="214748370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dnet.punainenristi.fi/node/54763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Koulutusten%20vastuuhenkil&#246;iden%20tulee%20n&#228;iden%20lis&#228;ksi%20tutustua%20Siviksen%20yleisiin%20ohjeisiin,%20joita%20l&#246;ytyy%20sek&#228;%20kirjallisena%20ett&#228;%20esim.%20opetusvideoina%20https:/www.opintokeskussivis.fi/toteuta-koulutus/toteuta-koulutus-siviksen-kanssa/sivisverkk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940" y="1699784"/>
            <a:ext cx="9144000" cy="268119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Ohjeita </a:t>
            </a:r>
            <a:r>
              <a:rPr lang="fi-FI" dirty="0" err="1"/>
              <a:t>Sivisverkon</a:t>
            </a:r>
            <a:r>
              <a:rPr lang="fi-FI" dirty="0"/>
              <a:t> käyttöön</a:t>
            </a:r>
            <a:br>
              <a:rPr lang="fi-FI" dirty="0"/>
            </a:br>
            <a:br>
              <a:rPr lang="fi-FI" dirty="0"/>
            </a:br>
            <a:r>
              <a:rPr lang="fi-FI" sz="2700" b="0" dirty="0">
                <a:ea typeface="+mn-ea"/>
              </a:rPr>
              <a:t>”Eniten kysytyt 2024”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0D0F6F-6D2C-4149-86E7-C3A26F484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”Kysymyksiä ja vastauksia” </a:t>
            </a:r>
            <a:r>
              <a:rPr lang="fi-FI" dirty="0" err="1"/>
              <a:t>Sivisverkon</a:t>
            </a:r>
            <a:r>
              <a:rPr lang="fi-FI" dirty="0"/>
              <a:t> </a:t>
            </a:r>
            <a:r>
              <a:rPr lang="fi-FI"/>
              <a:t>käyttöön </a:t>
            </a:r>
          </a:p>
          <a:p>
            <a:r>
              <a:rPr lang="fi-FI"/>
              <a:t>Suomen </a:t>
            </a:r>
            <a:r>
              <a:rPr lang="fi-FI" dirty="0"/>
              <a:t>Punaisen Ristin vapaaehtoiskoulutuksia järjestäville.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1A8A-1F4D-C54F-20E4-6115F423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Vanhat koulutusmallit” ja KOSKI –mallit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7D3A-34BD-8ADB-BE93-4165596461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69025"/>
            <a:ext cx="10515600" cy="2944813"/>
          </a:xfrm>
        </p:spPr>
        <p:txBody>
          <a:bodyPr/>
          <a:lstStyle/>
          <a:p>
            <a:r>
              <a:rPr lang="fi-FI" sz="2000" dirty="0"/>
              <a:t>Kun valitset </a:t>
            </a:r>
            <a:r>
              <a:rPr lang="fi-FI" sz="2000" dirty="0" err="1"/>
              <a:t>Sivisverkon</a:t>
            </a:r>
            <a:r>
              <a:rPr lang="fi-FI" sz="2000" dirty="0"/>
              <a:t> ylävalikon Koulutukset-kohdasta toiminnon Tee uusi, pääset valikkoon, jossa voit suunnitella koulutuksen käyttäen valmista koulutusmallia. </a:t>
            </a:r>
          </a:p>
          <a:p>
            <a:r>
              <a:rPr lang="fi-FI" sz="2000" dirty="0"/>
              <a:t>Käytä valmista mallia -painikkeella saat näkyviin listauksen koulutusmalleista. Voit tarkentaa hakua täyttämällä sivun hakukenttiin haluamasi hakukriteerit. </a:t>
            </a:r>
          </a:p>
          <a:p>
            <a:r>
              <a:rPr lang="fi-FI" sz="2000" dirty="0"/>
              <a:t>Listauksessa näkyvien koulutusmallien perässä on painike Tee koulutus, josta pääset laatimaan mallin mukaisen koulutussuunnitelman. SPR:n opintopisteytetyt koulutukset löytyvät myös </a:t>
            </a:r>
            <a:r>
              <a:rPr lang="fi-FI" sz="2000" dirty="0" err="1"/>
              <a:t>Rednetistä</a:t>
            </a:r>
            <a:r>
              <a:rPr lang="fi-FI" sz="2000" dirty="0"/>
              <a:t> </a:t>
            </a:r>
            <a:r>
              <a:rPr lang="fi-FI" sz="2000" dirty="0">
                <a:hlinkClick r:id="rId2"/>
              </a:rPr>
              <a:t>https://rednet.punainenristi.fi/node/54763</a:t>
            </a:r>
            <a:r>
              <a:rPr lang="fi-FI" sz="2000" dirty="0"/>
              <a:t>.</a:t>
            </a:r>
          </a:p>
          <a:p>
            <a:r>
              <a:rPr lang="fi-FI" sz="2000" dirty="0"/>
              <a:t>Uutta: Syksyllä 2024 saamme pohjan ja ohjeistuksen ns. ”kevyempään koulutusmalliin”, joka koskee niitä koulutuksia, joista ei kerry opintopistettä. Osaamisperusteinen koulutussuunnitelma tulee kyseeseen myös näissä koulutuksissa ja esimerkiksi </a:t>
            </a:r>
            <a:r>
              <a:rPr lang="fi-FI" sz="2000" dirty="0" err="1"/>
              <a:t>Sivisverkon</a:t>
            </a:r>
            <a:r>
              <a:rPr lang="fi-FI" sz="2000" dirty="0"/>
              <a:t> todistus tulee jatkossa myös näistä.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50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7E9A-0EDE-C44C-449D-6E76D631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Osallistujien kirjaaminen: Kaikkien osallistujien nimet kirjataan </a:t>
            </a:r>
            <a:r>
              <a:rPr lang="fi-FI" dirty="0" err="1"/>
              <a:t>Sivisverkkoon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7041-7BF6-5850-6BC2-B92359C80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Vuoden 2024 alusta alkaen kaikista, myös lyhytkestoisista, </a:t>
            </a:r>
            <a:r>
              <a:rPr lang="fi-FI" dirty="0" err="1"/>
              <a:t>Siviksen</a:t>
            </a:r>
            <a:r>
              <a:rPr lang="fi-FI" dirty="0"/>
              <a:t> kanssa järjestettävistä koulutuksista kerätään osallistujatiedot. Tämä toteutuu parhaiten käyttämällä </a:t>
            </a:r>
            <a:r>
              <a:rPr lang="fi-FI" dirty="0" err="1"/>
              <a:t>Siviksen</a:t>
            </a:r>
            <a:r>
              <a:rPr lang="fi-FI" dirty="0"/>
              <a:t> omaa ilmoittautumislinkkiä, jossa osallistujan  tiedot kysytään kokonaisuudessaan vain ensimmäisen ilmoittautumisen yhteydessä ja jatkossa tiedot kopioituvat lomakkeeseen automaattisesti. </a:t>
            </a:r>
          </a:p>
          <a:p>
            <a:r>
              <a:rPr lang="fi-FI" dirty="0"/>
              <a:t>Koulutusten vähimmäisosallistujamäärä on suomenkielisissä koulutuksissa 7 ja ruotsinkielisissä 5.  Osallistujia voi olla vähemmän hyvin perustelluista syistä. </a:t>
            </a:r>
            <a:r>
              <a:rPr lang="fi-FI" dirty="0" err="1"/>
              <a:t>Sivisverkossa</a:t>
            </a:r>
            <a:r>
              <a:rPr lang="fi-FI" dirty="0"/>
              <a:t> on tähän tarkoitukseen vapaa kenttä.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22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D2994-6449-DC4C-A2B3-FAFF43825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4" y="1491029"/>
            <a:ext cx="5157787" cy="3534125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err="1"/>
              <a:t>Ea</a:t>
            </a:r>
            <a:r>
              <a:rPr lang="fi-FI" sz="2000" dirty="0"/>
              <a:t> -koulutusten kirjaamisessa on tärkeää, että ne järjestetään ja ilmoitetaan </a:t>
            </a:r>
            <a:r>
              <a:rPr lang="fi-FI" sz="2000" dirty="0" err="1"/>
              <a:t>Sivisverkkoon</a:t>
            </a:r>
            <a:r>
              <a:rPr lang="fi-FI" sz="2000" dirty="0"/>
              <a:t> oikeassa </a:t>
            </a:r>
            <a:r>
              <a:rPr lang="fi-FI" sz="2000" dirty="0" err="1"/>
              <a:t>PREA:n</a:t>
            </a:r>
            <a:r>
              <a:rPr lang="fi-FI" sz="2000" dirty="0"/>
              <a:t> vahvistamassa muodossa. </a:t>
            </a:r>
          </a:p>
          <a:p>
            <a:pPr marL="0" indent="0">
              <a:buNone/>
            </a:pPr>
            <a:r>
              <a:rPr lang="fi-FI" sz="1800" dirty="0"/>
              <a:t>(Sivis -Koulutusmalleja näistä ei ole tehty mm. sen vuoksi, että  virallisia </a:t>
            </a:r>
            <a:r>
              <a:rPr lang="fi-FI" sz="1800" dirty="0" err="1"/>
              <a:t>Ea</a:t>
            </a:r>
            <a:r>
              <a:rPr lang="fi-FI" sz="1800" dirty="0"/>
              <a:t>-todistuksia ei saa tulostaa </a:t>
            </a:r>
            <a:r>
              <a:rPr lang="fi-FI" sz="1800" dirty="0" err="1"/>
              <a:t>SIvisverkosta</a:t>
            </a:r>
            <a:r>
              <a:rPr lang="fi-FI" sz="1800" dirty="0"/>
              <a:t> vaan ne tulee tilata </a:t>
            </a:r>
            <a:r>
              <a:rPr lang="fi-FI" sz="1800" dirty="0" err="1"/>
              <a:t>PREA:sta</a:t>
            </a:r>
            <a:r>
              <a:rPr lang="fi-FI" sz="1800" dirty="0"/>
              <a:t> heidän ohjeidensa mukaan.)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ED104-74CE-5244-A21E-AFE5F85674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6015" y="1359696"/>
            <a:ext cx="5181601" cy="353412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Virallisia” </a:t>
            </a:r>
            <a:r>
              <a:rPr lang="fi-F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PREA:n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tuotetunnuksen alaisia koulutuksia ovat: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D9AFEE6-9025-4A77-B9FA-2798F428D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518" y="1832846"/>
            <a:ext cx="5159482" cy="353412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41E7E7-604D-E85A-E82E-D38ABCB0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6928" y="404451"/>
            <a:ext cx="10338118" cy="823912"/>
          </a:xfrm>
        </p:spPr>
        <p:txBody>
          <a:bodyPr/>
          <a:lstStyle/>
          <a:p>
            <a:r>
              <a:rPr lang="fi-FI" dirty="0"/>
              <a:t>Ensiapukoulutusten kirjaaminen </a:t>
            </a:r>
            <a:r>
              <a:rPr lang="fi-FI" dirty="0" err="1"/>
              <a:t>Sivisverkkoon</a:t>
            </a:r>
            <a:endParaRPr lang="fi-FI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9EB8EE-6E25-FFA7-BAB1-53228F31F9E4}"/>
              </a:ext>
            </a:extLst>
          </p:cNvPr>
          <p:cNvSpPr/>
          <p:nvPr/>
        </p:nvSpPr>
        <p:spPr>
          <a:xfrm>
            <a:off x="617220" y="4081096"/>
            <a:ext cx="6415298" cy="25717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Nämä </a:t>
            </a:r>
            <a:r>
              <a:rPr lang="fi-FI" dirty="0" err="1"/>
              <a:t>Ea</a:t>
            </a:r>
            <a:r>
              <a:rPr lang="fi-FI" dirty="0"/>
              <a:t>-koulutukset kannattaa ilmoittaa </a:t>
            </a:r>
            <a:r>
              <a:rPr lang="fi-FI" dirty="0" err="1"/>
              <a:t>Sivisverkossa</a:t>
            </a:r>
            <a:r>
              <a:rPr lang="fi-FI" dirty="0"/>
              <a:t> käyttäen ”Kopioi pohjaksi” -toimintoa. Kopioitavan pohjan voi osasto tai piiri laatia itse </a:t>
            </a:r>
            <a:r>
              <a:rPr lang="fi-FI" dirty="0" err="1"/>
              <a:t>PREA:n</a:t>
            </a:r>
            <a:r>
              <a:rPr lang="fi-FI" dirty="0"/>
              <a:t> tuotemerkkimallin mukaisesti silloin kun järjestää ensimmäistä kertaa </a:t>
            </a:r>
            <a:r>
              <a:rPr lang="fi-FI" dirty="0" err="1"/>
              <a:t>ko</a:t>
            </a:r>
            <a:r>
              <a:rPr lang="fi-FI" dirty="0"/>
              <a:t> koulutusta -  tai vaihtoehtoisesti voi kopioida jonkun muun piirin tai osaston laatiman pohjan. </a:t>
            </a:r>
          </a:p>
        </p:txBody>
      </p:sp>
    </p:spTree>
    <p:extLst>
      <p:ext uri="{BB962C8B-B14F-4D97-AF65-F5344CB8AC3E}">
        <p14:creationId xmlns:p14="http://schemas.microsoft.com/office/powerpoint/2010/main" val="344621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154C47-8EEF-1F50-C111-2EFBCBE9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Ryhmäopetusohjeistus rinnakkaisopetuksena, jossa oma kouluttaja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26C70B-3BEB-6AC3-2D07-7D7F1C390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Jos ryhmäopetustunneista </a:t>
            </a:r>
            <a:r>
              <a:rPr lang="fi-FI" b="1" dirty="0"/>
              <a:t>haluaa tuen</a:t>
            </a:r>
            <a:r>
              <a:rPr lang="fi-FI" dirty="0"/>
              <a:t>, on jokaisessa ryhmässä oltava vähintään 7 osallistujaa ja oma vetäjä. </a:t>
            </a:r>
          </a:p>
          <a:p>
            <a:pPr marL="0" indent="0">
              <a:buNone/>
            </a:pPr>
            <a:r>
              <a:rPr lang="fi-FI" dirty="0"/>
              <a:t>Tämä on eri asia kuin pedagoginen ryhmäjako, jossa ryhmäkoko voi olla pienempi ja ryhmät voivat työskennellä itsenäisesti ilman vetäjää. </a:t>
            </a:r>
          </a:p>
        </p:txBody>
      </p:sp>
    </p:spTree>
    <p:extLst>
      <p:ext uri="{BB962C8B-B14F-4D97-AF65-F5344CB8AC3E}">
        <p14:creationId xmlns:p14="http://schemas.microsoft.com/office/powerpoint/2010/main" val="295448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1FE5-8310-0406-F263-C078083B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Koulutusmallin muokkaaminen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92E81-D256-E95B-BCF3-CE64D07D06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Koulutusmallin koulutuksen kuormittavuudesta kertovaa tuntimäärää ei voi muuttaa (esim. </a:t>
            </a:r>
            <a:r>
              <a:rPr lang="fi-FI" dirty="0" err="1"/>
              <a:t>Ea</a:t>
            </a:r>
            <a:r>
              <a:rPr lang="fi-FI" dirty="0"/>
              <a:t>-päivystäjän peruskurssin 40 tuntia). </a:t>
            </a:r>
          </a:p>
          <a:p>
            <a:r>
              <a:rPr lang="fi-FI" dirty="0"/>
              <a:t>Jos koulutus poikkeaa merkittävästi koulutusmallista, siitä kannattaa tehdä erillinen koulutus, jota voi kopioida jatkossa muiden koulutusten pohjaksi.</a:t>
            </a:r>
          </a:p>
          <a:p>
            <a:r>
              <a:rPr lang="fi-FI" dirty="0"/>
              <a:t> Näistä koulutuksista osallistujan ei ole mahdollista saada opintopisteytettyä todistusta tai suoritusmerkintää Oma Opintopolkuun. Syksystä 2024 alkaen tässä voidaan hyödyntää myös ns. ”usein toistuvan koulutuksen” koulutusmallia</a:t>
            </a:r>
          </a:p>
        </p:txBody>
      </p:sp>
    </p:spTree>
    <p:extLst>
      <p:ext uri="{BB962C8B-B14F-4D97-AF65-F5344CB8AC3E}">
        <p14:creationId xmlns:p14="http://schemas.microsoft.com/office/powerpoint/2010/main" val="43734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2296-BAAA-EE48-8B74-3CAC39B2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173931"/>
            <a:ext cx="10515600" cy="1325563"/>
          </a:xfrm>
        </p:spPr>
        <p:txBody>
          <a:bodyPr/>
          <a:lstStyle/>
          <a:p>
            <a:r>
              <a:rPr lang="fi-FI" dirty="0"/>
              <a:t>Kululaskut – kulujen kirjaaminen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5485-BA39-B043-BFAD-0D10C03E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2136081"/>
            <a:ext cx="10515600" cy="28758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Palkkakulut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Tilavuokrat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SPR:n auton käytöstä aiheutuvat kulut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Koulutus- ja harjoitusmateriaalikulut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Esimerkkejä muista SPR:n koulutustoiminnasta aiheutuvista kuluista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702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171F-89D6-D26A-BF17-FFCCCAC9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Palkkakulut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7423-B574-9BC3-F516-6990B3C06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Kun järjestön työntekijän palkkakuluja tai resurssikouluttajan palkkioita ilmoitetaan koulutuksen kuluiksi, tulee kohdistettavan palkkaosuuden olla osoitettavissa esim. työajan kustannuspaikkaseurannalla tai koulutuksen ohjelmasta. Palkka lakisääteisine sivukuluineen ilmoitetaan bruttopalkkana.</a:t>
            </a:r>
          </a:p>
          <a:p>
            <a:r>
              <a:rPr lang="fi-FI" dirty="0"/>
              <a:t>SPR:n </a:t>
            </a:r>
            <a:r>
              <a:rPr lang="fi-FI" i="1" dirty="0"/>
              <a:t>sisäisenä vaihtoehtoisena käytäntönä on</a:t>
            </a:r>
            <a:r>
              <a:rPr lang="fi-FI" dirty="0"/>
              <a:t>, että työntekijän tai resurssikouluttajan palkkio ilmoitetaan TES -palkkataulukon vaativuusryhmän 5 alarajalta, jolloin ei ole vaaraa, että ilmoitettu palkkakulu on todellisuutta suurempi.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30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12E72-26C2-A9DB-D36B-EB2945747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Tilavuokrat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33E602-E9E8-7C01-BB01-21EF507E0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406" y="1794510"/>
            <a:ext cx="5157787" cy="3534125"/>
          </a:xfrm>
        </p:spPr>
        <p:txBody>
          <a:bodyPr/>
          <a:lstStyle/>
          <a:p>
            <a:r>
              <a:rPr lang="fi-FI" sz="2000" dirty="0"/>
              <a:t>Kun tilavuokra ei kohdistu suoraan koulutukseen, voi sille kuitenkin kohdistaa kyseistä koulutustapahtumaa vastaava osan.</a:t>
            </a:r>
          </a:p>
          <a:p>
            <a:r>
              <a:rPr lang="fi-FI" sz="2000" dirty="0"/>
              <a:t>Myös järjestön omistaman tilan vastikkeen voi kohdistaa samalla perusteella. </a:t>
            </a:r>
          </a:p>
          <a:p>
            <a:r>
              <a:rPr lang="fi-FI" sz="2000" dirty="0"/>
              <a:t>Sen sijaan kiinteitä toimintakuluja kuten sähkö, vesi, siivous, puhelin/nettiliittymät tai laskennalliset kulut (esim. jyvitykset, vyörytykset) ei voi ilmoittaa koulutuksen kuluiksi.</a:t>
            </a:r>
          </a:p>
          <a:p>
            <a:r>
              <a:rPr lang="fi-FI" sz="2000" dirty="0"/>
              <a:t>Kun esim. siivouskulu kohdistuu suoraan ko. koulutukseen, sen voi kirjata kuluksi,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F1FD1C-C363-9CDA-A68B-C00A1A973C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48DE0-EE5A-EB69-65F6-19C8A7B6D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193" y="2153969"/>
            <a:ext cx="5962907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814C-DBD2-CE17-F57B-78EFAEE3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SPR:n auton käytöstä aiheutuvat kulut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CB534-589A-1995-B6EF-2C585516A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Koulutukseen liittyviin kuljetuksiin kulunut auton polttoainemaksu kuten myös mahdolliset pysäköintimaksut voidaan lisätä kululaskuun. Valtion matkustussäännön mukaista kilometrikorvausta ei voi tässä yhteydessä käyttää. </a:t>
            </a:r>
          </a:p>
        </p:txBody>
      </p:sp>
    </p:spTree>
    <p:extLst>
      <p:ext uri="{BB962C8B-B14F-4D97-AF65-F5344CB8AC3E}">
        <p14:creationId xmlns:p14="http://schemas.microsoft.com/office/powerpoint/2010/main" val="374078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3C7B-96E4-B095-CA68-509BD547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Koulutus- ja harjoitusmateriaalikulut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C03F-9102-8E5B-76BE-95AAC61EA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Koulutuksissa ja koulutuksiin liittyvissä harjoituksissa käytettävien koulutus- ja harjoitusmateriaalien kulut voidaan kirjata kululaskuun. Tällöin riittää, että kyseisestä materiaalista aiheutunut kulu on todennettavissa jossain järjestöyksikössä. </a:t>
            </a:r>
          </a:p>
          <a:p>
            <a:r>
              <a:rPr lang="fi-FI" dirty="0"/>
              <a:t>Esimerkiksi osaston piiriltä käyttöönsä saama ensiapukurssin koulutus- ja harjoitusmateriaali voidaan lisätä osaston tekemään kululaskuun, vaikka tosite materiaalien hankinnasta on piirin kirjanpidossa. </a:t>
            </a:r>
          </a:p>
        </p:txBody>
      </p:sp>
    </p:spTree>
    <p:extLst>
      <p:ext uri="{BB962C8B-B14F-4D97-AF65-F5344CB8AC3E}">
        <p14:creationId xmlns:p14="http://schemas.microsoft.com/office/powerpoint/2010/main" val="22440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2296-BAAA-EE48-8B74-3CAC39B2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173931"/>
            <a:ext cx="10515600" cy="1325563"/>
          </a:xfrm>
        </p:spPr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5485-BA39-B043-BFAD-0D10C03E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1324551"/>
            <a:ext cx="10515600" cy="2875824"/>
          </a:xfrm>
        </p:spPr>
        <p:txBody>
          <a:bodyPr/>
          <a:lstStyle/>
          <a:p>
            <a:r>
              <a:rPr lang="fi-FI" sz="2400" dirty="0"/>
              <a:t>Johdanto: </a:t>
            </a:r>
            <a:r>
              <a:rPr lang="fi-FI" sz="2400" dirty="0" err="1"/>
              <a:t>Sivistuki</a:t>
            </a:r>
            <a:r>
              <a:rPr lang="fi-FI" sz="2400" dirty="0"/>
              <a:t> SPR:n koulutustoimintaan</a:t>
            </a:r>
          </a:p>
          <a:p>
            <a:r>
              <a:rPr lang="fi-FI" dirty="0"/>
              <a:t> </a:t>
            </a:r>
            <a:r>
              <a:rPr lang="fi-FI" sz="2400" dirty="0"/>
              <a:t>Mikä on koulutus? / Toiminnan ja koulutuksen erot </a:t>
            </a:r>
          </a:p>
          <a:p>
            <a:r>
              <a:rPr lang="fi-FI" sz="2400" dirty="0"/>
              <a:t> Milloin rastitamme vaihtoehdon ”koulutus ilman </a:t>
            </a:r>
            <a:r>
              <a:rPr lang="fi-FI" sz="2400" dirty="0" err="1"/>
              <a:t>Siviksen</a:t>
            </a:r>
            <a:r>
              <a:rPr lang="fi-FI" sz="2400" dirty="0"/>
              <a:t> tukea” </a:t>
            </a:r>
          </a:p>
          <a:p>
            <a:r>
              <a:rPr lang="fi-FI" sz="2400" dirty="0"/>
              <a:t>Milloin emme voi käyttää </a:t>
            </a:r>
            <a:r>
              <a:rPr lang="fi-FI" sz="2400" dirty="0" err="1"/>
              <a:t>Sivisverkkoa</a:t>
            </a:r>
            <a:r>
              <a:rPr lang="fi-FI" sz="2400" dirty="0"/>
              <a:t> ollenkaan</a:t>
            </a:r>
          </a:p>
          <a:p>
            <a:r>
              <a:rPr lang="fi-FI" sz="2400" dirty="0"/>
              <a:t>”Vanhat koulutusmallit” ja KOSKI –mallit</a:t>
            </a:r>
          </a:p>
          <a:p>
            <a:r>
              <a:rPr lang="fi-FI" sz="2400" dirty="0"/>
              <a:t>Osallistujien kirjaaminen: Kaikkien osallistujien nimet kirjataan </a:t>
            </a:r>
            <a:r>
              <a:rPr lang="fi-FI" sz="2400" dirty="0" err="1"/>
              <a:t>Sivisverkkoon</a:t>
            </a:r>
            <a:endParaRPr lang="fi-FI" sz="2400" dirty="0"/>
          </a:p>
          <a:p>
            <a:r>
              <a:rPr lang="fi-FI" sz="2400" dirty="0"/>
              <a:t>Ensiapukoulutukset </a:t>
            </a:r>
            <a:r>
              <a:rPr lang="fi-FI" sz="2400" dirty="0" err="1"/>
              <a:t>Sivisverkossa</a:t>
            </a:r>
            <a:endParaRPr lang="fi-FI" sz="2400" dirty="0"/>
          </a:p>
          <a:p>
            <a:r>
              <a:rPr lang="fi-FI" sz="2400" dirty="0"/>
              <a:t>Ryhmäopetusohjeistus rinnakkaisopetuksena, jossa oma kouluttaja </a:t>
            </a:r>
          </a:p>
          <a:p>
            <a:r>
              <a:rPr lang="fi-FI" sz="2400" dirty="0"/>
              <a:t>Koulutusmallin muokkaaminen</a:t>
            </a:r>
          </a:p>
          <a:p>
            <a:r>
              <a:rPr lang="fi-FI" sz="2400" dirty="0"/>
              <a:t>Kululaskut – kulujen kirjaaminen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44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98EB-1D72-7B1F-B2CD-CEE08AC4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muista SPR:n koulutustoiminnasta aiheutuvista kuluista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67136-96AB-9B36-47CD-99A8D762A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53437"/>
            <a:ext cx="10515600" cy="4296426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Kopiot ja toimistotarvikkeet</a:t>
            </a:r>
            <a:r>
              <a:rPr lang="fi-FI" dirty="0"/>
              <a:t>; </a:t>
            </a:r>
            <a:r>
              <a:rPr lang="fi-FI" sz="1800" dirty="0"/>
              <a:t>(kopiohinnat ovat todennettavissa SPR:n sopimuksesta Canonin kanssa).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Todistus- ja pätevyysrekisteröinti	(</a:t>
            </a:r>
            <a:r>
              <a:rPr lang="fi-FI" sz="1800" b="1" dirty="0" err="1"/>
              <a:t>Ea</a:t>
            </a:r>
            <a:r>
              <a:rPr lang="fi-FI" sz="1800" b="1" dirty="0"/>
              <a:t> –koulutus)</a:t>
            </a:r>
          </a:p>
          <a:p>
            <a:pPr marL="0" indent="0">
              <a:buNone/>
            </a:pPr>
            <a:r>
              <a:rPr lang="fi-FI" sz="1800" dirty="0" err="1"/>
              <a:t>PREA:n</a:t>
            </a:r>
            <a:r>
              <a:rPr lang="fi-FI" sz="1800" dirty="0"/>
              <a:t> ohjeen mukaan 13,85€ /kpl mobiili kpl ja  kortillinen 3,72. Tämä rekisteröinti-/todistusmaksu tulee </a:t>
            </a:r>
            <a:r>
              <a:rPr lang="fi-FI" sz="1800" dirty="0" err="1"/>
              <a:t>PREA:lta</a:t>
            </a:r>
            <a:r>
              <a:rPr lang="fi-FI" sz="1800" dirty="0"/>
              <a:t> osastolle kun osallistujat on syötetty </a:t>
            </a:r>
            <a:r>
              <a:rPr lang="fi-FI" sz="1800" dirty="0" err="1"/>
              <a:t>Competence</a:t>
            </a:r>
            <a:r>
              <a:rPr lang="fi-FI" sz="1800" dirty="0"/>
              <a:t> </a:t>
            </a:r>
            <a:r>
              <a:rPr lang="fi-FI" sz="1800" dirty="0" err="1"/>
              <a:t>Admin</a:t>
            </a:r>
            <a:r>
              <a:rPr lang="fi-FI" sz="1800" dirty="0"/>
              <a:t> –järjestelmään.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Osallistujien yöpyminen Nynäsissä </a:t>
            </a:r>
            <a:r>
              <a:rPr lang="fi-FI" sz="1800" dirty="0"/>
              <a:t>22 €/vrk. Lasku kirjanpidossa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3C882-6B80-A76D-3A07-224D659B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20447"/>
            <a:ext cx="9656483" cy="4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716D-7942-0203-5DED-5148EEB2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muista SPR:n koulutustoiminnasta aiheutuvista kuluista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B6286-2E1C-7A99-8EA1-3717E5603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EC8F0E-B1B8-BB30-C6FB-DB3194D4A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45341"/>
              </p:ext>
            </p:extLst>
          </p:nvPr>
        </p:nvGraphicFramePr>
        <p:xfrm>
          <a:off x="838200" y="1933819"/>
          <a:ext cx="10515598" cy="461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0772">
                  <a:extLst>
                    <a:ext uri="{9D8B030D-6E8A-4147-A177-3AD203B41FA5}">
                      <a16:colId xmlns:a16="http://schemas.microsoft.com/office/drawing/2014/main" val="1643638408"/>
                    </a:ext>
                  </a:extLst>
                </a:gridCol>
                <a:gridCol w="6324826">
                  <a:extLst>
                    <a:ext uri="{9D8B030D-6E8A-4147-A177-3AD203B41FA5}">
                      <a16:colId xmlns:a16="http://schemas.microsoft.com/office/drawing/2014/main" val="3434129615"/>
                    </a:ext>
                  </a:extLst>
                </a:gridCol>
              </a:tblGrid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Ensiapu: opetusvälineiden vuokrat</a:t>
                      </a:r>
                      <a:endParaRPr lang="fi-FI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Oltava todennettavissa välineiden hankinnat tai vuokrat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3885303"/>
                  </a:ext>
                </a:extLst>
              </a:tr>
              <a:tr h="2881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Anne -nuket:</a:t>
                      </a:r>
                      <a:endParaRPr lang="fi-FI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08338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Vaihtokeuhkot / kurssi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 (Laerdal tms…)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3076673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Desinfiointiaineet / kurssi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Laskun mukaan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2397185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Puhdistuspyyhkeet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656366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Muut mahdolliset Ea -välineet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5164332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Harjoitusdefibrillaattori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Vuokran hinta jos vuokrattu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1006932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Lastapakkaus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Lasku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5568226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Video tai Dvd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6635992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Koko ea -välinepaketti kurssille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(sis. Nuket, sidokset jne.) Laskuun perustuen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1888923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Välineiden kuljetus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924418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Markkinointi ja tiedotus:</a:t>
                      </a:r>
                      <a:endParaRPr lang="fi-FI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150092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Lehti-ilmoitus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8882333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Muut koulutuskulut:</a:t>
                      </a:r>
                      <a:endParaRPr lang="fi-FI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7202951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Kurssikahvit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Lasku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8908983"/>
                  </a:ext>
                </a:extLst>
              </a:tr>
              <a:tr h="288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Ruokailu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Lasku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610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3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2A21-3FFC-7E46-83F8-95526B68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</p:spPr>
        <p:txBody>
          <a:bodyPr/>
          <a:lstStyle/>
          <a:p>
            <a:r>
              <a:rPr lang="fi-FI" sz="2400" dirty="0">
                <a:latin typeface="Arial" panose="020B0604020202020204" pitchFamily="34" charset="0"/>
                <a:ea typeface="+mn-ea"/>
              </a:rPr>
              <a:t>Koulutusten vastuuhenkilöiden tulee näiden lisäksi tutustua </a:t>
            </a:r>
            <a:r>
              <a:rPr lang="fi-FI" sz="2400" dirty="0" err="1">
                <a:latin typeface="Arial" panose="020B0604020202020204" pitchFamily="34" charset="0"/>
                <a:ea typeface="+mn-ea"/>
              </a:rPr>
              <a:t>Siviksen</a:t>
            </a:r>
            <a:r>
              <a:rPr lang="fi-FI" sz="2400" dirty="0">
                <a:latin typeface="Arial" panose="020B0604020202020204" pitchFamily="34" charset="0"/>
                <a:ea typeface="+mn-ea"/>
              </a:rPr>
              <a:t> </a:t>
            </a:r>
            <a:r>
              <a:rPr lang="fi-FI" sz="2400" b="1" dirty="0">
                <a:latin typeface="Arial" panose="020B0604020202020204" pitchFamily="34" charset="0"/>
                <a:ea typeface="+mn-ea"/>
              </a:rPr>
              <a:t>yleisiin ohjeisiin, joita löytyy sekä kirjallisena että esim. opetusvideoina </a:t>
            </a:r>
            <a:r>
              <a:rPr lang="fi-FI" dirty="0">
                <a:hlinkClick r:id="rId2"/>
              </a:rPr>
              <a:t>https://www.opintokeskussivis.fi/toteuta-koulutus/toteuta-koulutus-siviksen-kanssa/sivisverkko/</a:t>
            </a:r>
            <a:br>
              <a:rPr lang="fi-FI" dirty="0">
                <a:hlinkClick r:id="rId2"/>
              </a:rPr>
            </a:br>
            <a:br>
              <a:rPr lang="fi-FI" dirty="0"/>
            </a:br>
            <a:r>
              <a:rPr lang="fi-FI" sz="2400" dirty="0">
                <a:latin typeface="Arial" panose="020B0604020202020204" pitchFamily="34" charset="0"/>
                <a:ea typeface="+mn-ea"/>
              </a:rPr>
              <a:t>Opintokeskus Sivis on valtakunnallinen vapaan sivistystyön oppilaitos. Kaikki </a:t>
            </a:r>
            <a:r>
              <a:rPr lang="fi-FI" sz="2400" dirty="0" err="1">
                <a:latin typeface="Arial" panose="020B0604020202020204" pitchFamily="34" charset="0"/>
                <a:ea typeface="+mn-ea"/>
              </a:rPr>
              <a:t>Siviksen</a:t>
            </a:r>
            <a:r>
              <a:rPr lang="fi-FI" sz="2400" dirty="0">
                <a:latin typeface="Arial" panose="020B0604020202020204" pitchFamily="34" charset="0"/>
                <a:ea typeface="+mn-ea"/>
              </a:rPr>
              <a:t> kanssa yhteistyössä järjestettävä jäsenjärjestöjen koulutus on osa </a:t>
            </a:r>
            <a:r>
              <a:rPr lang="fi-FI" sz="2400" dirty="0" err="1">
                <a:latin typeface="Arial" panose="020B0604020202020204" pitchFamily="34" charset="0"/>
                <a:ea typeface="+mn-ea"/>
              </a:rPr>
              <a:t>Siviksen</a:t>
            </a:r>
            <a:r>
              <a:rPr lang="fi-FI" sz="2400" dirty="0">
                <a:latin typeface="Arial" panose="020B0604020202020204" pitchFamily="34" charset="0"/>
                <a:ea typeface="+mn-ea"/>
              </a:rPr>
              <a:t> opetusohjelmaa.</a:t>
            </a:r>
          </a:p>
        </p:txBody>
      </p:sp>
    </p:spTree>
    <p:extLst>
      <p:ext uri="{BB962C8B-B14F-4D97-AF65-F5344CB8AC3E}">
        <p14:creationId xmlns:p14="http://schemas.microsoft.com/office/powerpoint/2010/main" val="32011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B801-74F8-D74B-878B-CC9C4EE2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F5DCA-268A-244E-9ACB-D6B787CB6F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2940" y="1021368"/>
            <a:ext cx="10690859" cy="529942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SPR:lle myönnetään määrätty määrä tukitunteja vuosittain (esim. 7000 tuntia vuonna 2024). Vuoden 2024 koulutusten tuntihinta on 35 €/opetustunti.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Tukea maksetaan koulutuksen järjestäjälle koulutuksesta aiheutuviin kuluihin. Sivis-tuki voi olla enimmillään 55 % koulutuksen kuluista.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Tunteja voivat käyttää osastot, piirit ja keskustoimisto.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Tukitunteja voi käyttää vain </a:t>
            </a:r>
            <a:r>
              <a:rPr lang="fi-FI" dirty="0" err="1"/>
              <a:t>Siviksen</a:t>
            </a:r>
            <a:r>
              <a:rPr lang="fi-FI" dirty="0"/>
              <a:t> kanssa yhteistyössä järjestettäviin koulutuksiin.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Koulutuksissa tulee olla näkyvissä omamme lisäksi myös </a:t>
            </a:r>
            <a:r>
              <a:rPr lang="fi-FI" dirty="0" err="1"/>
              <a:t>Siviksen</a:t>
            </a:r>
            <a:r>
              <a:rPr lang="fi-FI" dirty="0"/>
              <a:t> logo. (linkki/ohje tähän?)</a:t>
            </a:r>
          </a:p>
          <a:p>
            <a:endParaRPr lang="fi-FI" dirty="0"/>
          </a:p>
          <a:p>
            <a:r>
              <a:rPr lang="fi-FI" dirty="0"/>
              <a:t>Jos tukitunnit loppuvat kesken meillä on mahdollisuus anoa niitä lisää. Tarkoitus on edelleen, että kaikki koulutukset (henkilöstökoulutusta ja muutamaa muuta alla mainittua poikkeusta lukuun ottamatta) viedään </a:t>
            </a:r>
            <a:r>
              <a:rPr lang="fi-FI" dirty="0" err="1"/>
              <a:t>Sivisverkkoon</a:t>
            </a:r>
            <a:r>
              <a:rPr lang="fi-FI" dirty="0"/>
              <a:t> riippumatta siitä onko tukitunteja jäljellä tai käytämmekö niitä kaikkiin koulutuksiin. Näin saamme tilastot ja koulutusrekisterit sieltä käyttöömme ja jatkojalostettavaksi mm. </a:t>
            </a:r>
            <a:r>
              <a:rPr lang="fi-FI" dirty="0" err="1"/>
              <a:t>PowerBissä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 err="1"/>
              <a:t>Sivisverkkoon</a:t>
            </a:r>
            <a:r>
              <a:rPr lang="fi-FI" dirty="0"/>
              <a:t> rekisteröidään vain koulutuksia, ei muuta toimintaa.</a:t>
            </a:r>
          </a:p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32F74-625D-4949-846D-E4F9DAD5B35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2940" y="537211"/>
            <a:ext cx="10344150" cy="285528"/>
          </a:xfrm>
        </p:spPr>
        <p:txBody>
          <a:bodyPr>
            <a:normAutofit fontScale="25000" lnSpcReduction="20000"/>
          </a:bodyPr>
          <a:lstStyle/>
          <a:p>
            <a:r>
              <a:rPr lang="fi-FI" sz="11200" dirty="0" err="1"/>
              <a:t>Sivistuki</a:t>
            </a:r>
            <a:r>
              <a:rPr lang="fi-FI" sz="11200" dirty="0"/>
              <a:t> SPR:n koulutustoimintaan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50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1AA14-905B-9240-9BA2-390914A88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10281602" cy="823912"/>
          </a:xfrm>
        </p:spPr>
        <p:txBody>
          <a:bodyPr>
            <a:normAutofit fontScale="92500"/>
          </a:bodyPr>
          <a:lstStyle/>
          <a:p>
            <a:r>
              <a:rPr lang="fi-FI" dirty="0"/>
              <a:t> 2. Mikä on koulutus? / Toiminnan ja koulutuksen erot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6ECBF-DD10-BB4A-A4A5-4632EB73A75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dirty="0"/>
              <a:t>Koulutuksella on opinnollinen tavoite ja kouluttaja(t)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dirty="0"/>
              <a:t>Koulutuksella on selkeät osaamistavoitteet, joissa määritellään mitä osallistujien odotetaan osaavan koulutuksen jälkeen.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dirty="0"/>
              <a:t>Koulutuksen sisältö vastaa asetettuja tavoitteita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Osallistujan tulee tietää osallistuvansa koulutukseen. </a:t>
            </a:r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630CF-A778-1447-90E6-8A3210FAA7C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72201" y="1897527"/>
            <a:ext cx="5440679" cy="4743303"/>
          </a:xfrm>
        </p:spPr>
        <p:txBody>
          <a:bodyPr>
            <a:normAutofit/>
          </a:bodyPr>
          <a:lstStyle/>
          <a:p>
            <a:r>
              <a:rPr lang="fi-FI" dirty="0"/>
              <a:t>Huom. Järjestön muun toiminnan tai tapahtuman yhteydessä syntyvä oppiminen ei ole </a:t>
            </a:r>
            <a:r>
              <a:rPr lang="fi-FI" dirty="0" err="1"/>
              <a:t>Siviksen</a:t>
            </a:r>
            <a:r>
              <a:rPr lang="fi-FI" dirty="0"/>
              <a:t> opetusohjelmaan sisältyvää koulutusta. SPR:llä tällaisia tilaisuuksia ovat mm. suunnittelupäivät ja kummi- ja kerhotapaamiset. Sen sijaan esim. Ensiapuryhmien harjoitusillat ovat koulutuksia silloin kun niissä on opinnollinen tavoite ja kouluttaja vetämässä iltaa.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90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3F23-7F90-404B-BB63-4B98271D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Milloin rastitamme vaihtoehdon ”koulutus ilman </a:t>
            </a:r>
            <a:r>
              <a:rPr lang="fi-FI" dirty="0" err="1"/>
              <a:t>Siviksen</a:t>
            </a:r>
            <a:r>
              <a:rPr lang="fi-FI" dirty="0"/>
              <a:t> tukea”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3435-612D-E541-951A-C64365352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300" dirty="0"/>
              <a:t>Kun koulutus rahoitetaan 100% jonkun muun tahon kautta (hanke, ministeriö, EU…)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300" dirty="0"/>
              <a:t>Kun koulutus on osa jonkun oppilaitoksen opetusohjelmaa (koskee erityisesti oppilaitoksia ja opistoja)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300" dirty="0"/>
              <a:t>Kun koulutuksessa on alle 7 osallistujaa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62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11B8-F0E5-C6FB-D2FE-9AF9FA37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emme voi käyttää </a:t>
            </a:r>
            <a:r>
              <a:rPr lang="fi-FI" dirty="0" err="1"/>
              <a:t>Sivisverkkoa</a:t>
            </a:r>
            <a:r>
              <a:rPr lang="fi-FI" dirty="0"/>
              <a:t> ollenkaan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3B774-859F-DA04-8F7C-27B96171E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koulutus ei ole aikuisille suunnattua.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kyseessä on SPR:n henkilöstökoulutus, jonka kohderyhmänä on oma palkattu henkilöstö.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koulutukseen osallistuu sekä vapaaehtoisia että työntekijöitä, sen voi ilmoittaa </a:t>
            </a:r>
            <a:r>
              <a:rPr lang="fi-F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Sivisverkkoon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86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1E97-9F75-E568-5BC1-1316E208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Vanhat koulutusmallit” ja KOSKI –mallit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413F9-63D1-B76D-4D43-BA93B187F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Monista SPR:n vähintään yhden opintopisteen laajuisista koulutuksista on tehty </a:t>
            </a:r>
            <a:r>
              <a:rPr lang="fi-FI" dirty="0" err="1"/>
              <a:t>Siviksen</a:t>
            </a:r>
            <a:r>
              <a:rPr lang="fi-FI" dirty="0"/>
              <a:t> kanssa ns. koulutusmalli, jolloin osa kentistä tulee valmiiksi täytettynä ja näin suunnitelmien laatiminen ja myös koulutusten tilastointi ja rekisteröinti helpottuvat. Koulutuksen osallistujat saavat suorituksestaan todistuksen sekä suoritusmerkinnän </a:t>
            </a:r>
            <a:r>
              <a:rPr lang="fi-FI" dirty="0" err="1"/>
              <a:t>Sivisverkon</a:t>
            </a:r>
            <a:r>
              <a:rPr lang="fi-FI" dirty="0"/>
              <a:t> opintorekisteriin.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C8457-CE35-B290-E3BD-E6B4233B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18" y="4273640"/>
            <a:ext cx="9624164" cy="2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5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1472-609A-4AC0-810B-CFD816A4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Vanhat koulutusmallit” ja KOSKI –mallit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E3DF-BFD7-C415-B268-192AAE79F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Muutama määrätyt kriteerit täyttävä koulutusmalli on tehty ”Koski-kelpoiseksi”, jolloin osallistujat saavat halutessaan merkinnän viralliseen ”Oma opintopolku” -palveluun. </a:t>
            </a:r>
          </a:p>
          <a:p>
            <a:r>
              <a:rPr lang="fi-FI" dirty="0"/>
              <a:t>Tieto suostumuksen antamiseen tulee sähköpostitse koulutuksen vastuuhenkilölle ja osallistujille. </a:t>
            </a:r>
          </a:p>
          <a:p>
            <a:r>
              <a:rPr lang="fi-FI" dirty="0"/>
              <a:t>Sähköpostiviesti tulee, kun osallistujat ovat ilmoittautuneet koulutukseen </a:t>
            </a:r>
            <a:r>
              <a:rPr lang="fi-FI" dirty="0" err="1"/>
              <a:t>Sivisverkon</a:t>
            </a:r>
            <a:r>
              <a:rPr lang="fi-FI" dirty="0"/>
              <a:t> kautta tai kun heidät on lisätty koulutuksen osallistujiksi </a:t>
            </a:r>
            <a:r>
              <a:rPr lang="fi-FI" dirty="0" err="1"/>
              <a:t>Sivisverkkoon</a:t>
            </a:r>
            <a:r>
              <a:rPr lang="fi-FI" dirty="0"/>
              <a:t>. </a:t>
            </a:r>
          </a:p>
          <a:p>
            <a:r>
              <a:rPr lang="fi-FI" dirty="0"/>
              <a:t>Suostumus tulee antaa koulutuksen aikana, koulutuksen päätyttyä suostumuksen antaminen ei ole enää mahdollista. </a:t>
            </a:r>
          </a:p>
        </p:txBody>
      </p:sp>
    </p:spTree>
    <p:extLst>
      <p:ext uri="{BB962C8B-B14F-4D97-AF65-F5344CB8AC3E}">
        <p14:creationId xmlns:p14="http://schemas.microsoft.com/office/powerpoint/2010/main" val="1998518271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39077</TotalTime>
  <Words>1429</Words>
  <Application>Microsoft Office PowerPoint</Application>
  <PresentationFormat>Widescreen</PresentationFormat>
  <Paragraphs>135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Symbol</vt:lpstr>
      <vt:lpstr>SPR</vt:lpstr>
      <vt:lpstr>Ohjeita Sivisverkon käyttöön  ”Eniten kysytyt 2024”</vt:lpstr>
      <vt:lpstr>Sisältö</vt:lpstr>
      <vt:lpstr>Koulutusten vastuuhenkilöiden tulee näiden lisäksi tutustua Siviksen yleisiin ohjeisiin, joita löytyy sekä kirjallisena että esim. opetusvideoina https://www.opintokeskussivis.fi/toteuta-koulutus/toteuta-koulutus-siviksen-kanssa/sivisverkko/  Opintokeskus Sivis on valtakunnallinen vapaan sivistystyön oppilaitos. Kaikki Siviksen kanssa yhteistyössä järjestettävä jäsenjärjestöjen koulutus on osa Siviksen opetusohjelmaa.</vt:lpstr>
      <vt:lpstr> </vt:lpstr>
      <vt:lpstr>PowerPoint Presentation</vt:lpstr>
      <vt:lpstr>Milloin rastitamme vaihtoehdon ”koulutus ilman Siviksen tukea”</vt:lpstr>
      <vt:lpstr>Milloin emme voi käyttää Sivisverkkoa ollenkaan </vt:lpstr>
      <vt:lpstr>Vanhat koulutusmallit” ja KOSKI –mallit </vt:lpstr>
      <vt:lpstr>Vanhat koulutusmallit” ja KOSKI –mallit</vt:lpstr>
      <vt:lpstr>Vanhat koulutusmallit” ja KOSKI –mallit</vt:lpstr>
      <vt:lpstr>Osallistujien kirjaaminen: Kaikkien osallistujien nimet kirjataan Sivisverkkoon</vt:lpstr>
      <vt:lpstr>PowerPoint Presentation</vt:lpstr>
      <vt:lpstr>Ryhmäopetusohjeistus rinnakkaisopetuksena, jossa oma kouluttaja </vt:lpstr>
      <vt:lpstr>Koulutusmallin muokkaaminen </vt:lpstr>
      <vt:lpstr>Kululaskut – kulujen kirjaaminen</vt:lpstr>
      <vt:lpstr>Palkkakulut</vt:lpstr>
      <vt:lpstr>PowerPoint Presentation</vt:lpstr>
      <vt:lpstr>SPR:n auton käytöstä aiheutuvat kulut </vt:lpstr>
      <vt:lpstr>Koulutus- ja harjoitusmateriaalikulut </vt:lpstr>
      <vt:lpstr>Esimerkkejä muista SPR:n koulutustoiminnasta aiheutuvista kuluista </vt:lpstr>
      <vt:lpstr>Esimerkkejä muista SPR:n koulutustoiminnasta aiheutuvista kuluista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Noranta Sole</cp:lastModifiedBy>
  <cp:revision>121</cp:revision>
  <dcterms:created xsi:type="dcterms:W3CDTF">2022-01-20T10:13:04Z</dcterms:created>
  <dcterms:modified xsi:type="dcterms:W3CDTF">2024-06-13T10:52:59Z</dcterms:modified>
</cp:coreProperties>
</file>