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50"/>
  </p:notesMasterIdLst>
  <p:sldIdLst>
    <p:sldId id="257" r:id="rId6"/>
    <p:sldId id="482" r:id="rId7"/>
    <p:sldId id="1205" r:id="rId8"/>
    <p:sldId id="1280" r:id="rId9"/>
    <p:sldId id="1210" r:id="rId10"/>
    <p:sldId id="1207" r:id="rId11"/>
    <p:sldId id="309" r:id="rId12"/>
    <p:sldId id="1212" r:id="rId13"/>
    <p:sldId id="1281" r:id="rId14"/>
    <p:sldId id="1238" r:id="rId15"/>
    <p:sldId id="1243" r:id="rId16"/>
    <p:sldId id="1282" r:id="rId17"/>
    <p:sldId id="1216" r:id="rId18"/>
    <p:sldId id="1242" r:id="rId19"/>
    <p:sldId id="1218" r:id="rId20"/>
    <p:sldId id="1277" r:id="rId21"/>
    <p:sldId id="1283" r:id="rId22"/>
    <p:sldId id="1245" r:id="rId23"/>
    <p:sldId id="1244" r:id="rId24"/>
    <p:sldId id="486" r:id="rId25"/>
    <p:sldId id="1284" r:id="rId26"/>
    <p:sldId id="1246" r:id="rId27"/>
    <p:sldId id="1251" r:id="rId28"/>
    <p:sldId id="1247" r:id="rId29"/>
    <p:sldId id="1249" r:id="rId30"/>
    <p:sldId id="1254" r:id="rId31"/>
    <p:sldId id="1250" r:id="rId32"/>
    <p:sldId id="1285" r:id="rId33"/>
    <p:sldId id="1256" r:id="rId34"/>
    <p:sldId id="1257" r:id="rId35"/>
    <p:sldId id="1258" r:id="rId36"/>
    <p:sldId id="1260" r:id="rId37"/>
    <p:sldId id="1286" r:id="rId38"/>
    <p:sldId id="1278" r:id="rId39"/>
    <p:sldId id="1252" r:id="rId40"/>
    <p:sldId id="1261" r:id="rId41"/>
    <p:sldId id="1263" r:id="rId42"/>
    <p:sldId id="1265" r:id="rId43"/>
    <p:sldId id="1270" r:id="rId44"/>
    <p:sldId id="1267" r:id="rId45"/>
    <p:sldId id="1264" r:id="rId46"/>
    <p:sldId id="1268" r:id="rId47"/>
    <p:sldId id="1224" r:id="rId48"/>
    <p:sldId id="1269" r:id="rId4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BBA3A-4EB3-089B-6E57-88FE37940FDB}" name="Seilonen Aleksi" initials="SA" userId="S::Aleksi.Seilonen@redcross.fi::c2fd7397-d971-443b-8998-96c956094721" providerId="AD"/>
  <p188:author id="{3B8CCC43-DDC1-8F9A-1B47-7C89E92C0579}" name="Lehtinen Mikael" initials="LM" userId="S::mikael.lehtinen@redcross.fi::53190320-ccc2-437e-adc7-a0e7b5220228" providerId="AD"/>
  <p188:author id="{F788DB7C-C0E9-0460-72BD-B327CC4EAC68}" name="Mattila Tommi" initials="MT" userId="S::tommi.mattila@redcross.fi::c1a84cbb-834f-4319-8641-3477d95c0ceb" providerId="AD"/>
  <p188:author id="{37FFB295-35A6-586F-8EB0-F02DBD8924DC}" name="Lemmetty Petra" initials="LP" userId="S::Petra.Lemmetty@redcross.fi::fa95c1f0-584c-4c81-a492-5b7ced4191a7" providerId="AD"/>
  <p188:author id="{127FA4D0-7124-4A8D-B2A2-AA5F351ADB0D}" name="Siira Eila" initials="SE" userId="S::eila.siira@redcross.fi::8f5a08a0-f686-4e1b-aab3-bbeabb9fbb9c" providerId="AD"/>
  <p188:author id="{E35950E4-197B-7F35-A1CB-342CA4F4C8E3}" name="Kuitunen Maaria" initials="KM" userId="S::Maaria.Kuitunen@redcross.fi::d9ad47d4-c416-4cf9-b8fd-1d4381b27c34" providerId="AD"/>
  <p188:author id="{3474B1F5-9C13-0841-BE99-373968C1722B}" name="Seilonen Aleksi" initials="SA" userId="S::aleksi.seilonen@redcross.fi::c2fd7397-d971-443b-8998-96c9560947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13" autoAdjust="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mmetty Petra" userId="fa95c1f0-584c-4c81-a492-5b7ced4191a7" providerId="ADAL" clId="{A8CB6BFE-74D1-425E-94C5-A4B9B34D2C0C}"/>
    <pc:docChg chg="">
      <pc:chgData name="Lemmetty Petra" userId="fa95c1f0-584c-4c81-a492-5b7ced4191a7" providerId="ADAL" clId="{A8CB6BFE-74D1-425E-94C5-A4B9B34D2C0C}" dt="2022-03-03T12:15:55.591" v="0"/>
      <pc:docMkLst>
        <pc:docMk/>
      </pc:docMkLst>
      <pc:sldChg chg="addCm">
        <pc:chgData name="Lemmetty Petra" userId="fa95c1f0-584c-4c81-a492-5b7ced4191a7" providerId="ADAL" clId="{A8CB6BFE-74D1-425E-94C5-A4B9B34D2C0C}" dt="2022-03-03T12:15:55.591" v="0"/>
        <pc:sldMkLst>
          <pc:docMk/>
          <pc:sldMk cId="3522273610" sldId="1260"/>
        </pc:sldMkLst>
      </pc:sldChg>
    </pc:docChg>
  </pc:docChgLst>
  <pc:docChgLst>
    <pc:chgData name="Mattila Tommi" userId="S::tommi.mattila@redcross.fi::c1a84cbb-834f-4319-8641-3477d95c0ceb" providerId="AD" clId="Web-{EE69ED59-FD02-E4D2-2303-D124BDCAB141}"/>
    <pc:docChg chg="">
      <pc:chgData name="Mattila Tommi" userId="S::tommi.mattila@redcross.fi::c1a84cbb-834f-4319-8641-3477d95c0ceb" providerId="AD" clId="Web-{EE69ED59-FD02-E4D2-2303-D124BDCAB141}" dt="2022-03-01T13:29:41.909" v="1"/>
      <pc:docMkLst>
        <pc:docMk/>
      </pc:docMkLst>
      <pc:sldChg chg="addCm">
        <pc:chgData name="Mattila Tommi" userId="S::tommi.mattila@redcross.fi::c1a84cbb-834f-4319-8641-3477d95c0ceb" providerId="AD" clId="Web-{EE69ED59-FD02-E4D2-2303-D124BDCAB141}" dt="2022-03-01T13:29:41.909" v="1"/>
        <pc:sldMkLst>
          <pc:docMk/>
          <pc:sldMk cId="2084493055" sldId="1247"/>
        </pc:sldMkLst>
      </pc:sldChg>
      <pc:sldChg chg="addCm">
        <pc:chgData name="Mattila Tommi" userId="S::tommi.mattila@redcross.fi::c1a84cbb-834f-4319-8641-3477d95c0ceb" providerId="AD" clId="Web-{EE69ED59-FD02-E4D2-2303-D124BDCAB141}" dt="2022-03-01T13:27:35.558" v="0"/>
        <pc:sldMkLst>
          <pc:docMk/>
          <pc:sldMk cId="462271320" sldId="1271"/>
        </pc:sldMkLst>
      </pc:sldChg>
    </pc:docChg>
  </pc:docChgLst>
  <pc:docChgLst>
    <pc:chgData name="Luoma Tuula" userId="S::tuula.luoma@redcross.fi::d220d0f0-5e29-407c-8047-d512ae97d2e5" providerId="AD" clId="Web-{06A7517A-157A-0B5F-CEFC-D681FA8C1B89}"/>
    <pc:docChg chg="addSld modSld">
      <pc:chgData name="Luoma Tuula" userId="S::tuula.luoma@redcross.fi::d220d0f0-5e29-407c-8047-d512ae97d2e5" providerId="AD" clId="Web-{06A7517A-157A-0B5F-CEFC-D681FA8C1B89}" dt="2022-03-01T09:08:48.037" v="165" actId="20577"/>
      <pc:docMkLst>
        <pc:docMk/>
      </pc:docMkLst>
      <pc:sldChg chg="modSp">
        <pc:chgData name="Luoma Tuula" userId="S::tuula.luoma@redcross.fi::d220d0f0-5e29-407c-8047-d512ae97d2e5" providerId="AD" clId="Web-{06A7517A-157A-0B5F-CEFC-D681FA8C1B89}" dt="2022-03-01T09:08:36.755" v="163" actId="20577"/>
        <pc:sldMkLst>
          <pc:docMk/>
          <pc:sldMk cId="72240946" sldId="1273"/>
        </pc:sldMkLst>
        <pc:spChg chg="mod">
          <ac:chgData name="Luoma Tuula" userId="S::tuula.luoma@redcross.fi::d220d0f0-5e29-407c-8047-d512ae97d2e5" providerId="AD" clId="Web-{06A7517A-157A-0B5F-CEFC-D681FA8C1B89}" dt="2022-03-01T09:08:36.755" v="163" actId="20577"/>
          <ac:spMkLst>
            <pc:docMk/>
            <pc:sldMk cId="72240946" sldId="1273"/>
            <ac:spMk id="3" creationId="{6B44980C-A956-4493-9830-704DBB2028C1}"/>
          </ac:spMkLst>
        </pc:spChg>
        <pc:spChg chg="mod">
          <ac:chgData name="Luoma Tuula" userId="S::tuula.luoma@redcross.fi::d220d0f0-5e29-407c-8047-d512ae97d2e5" providerId="AD" clId="Web-{06A7517A-157A-0B5F-CEFC-D681FA8C1B89}" dt="2022-03-01T08:59:50.776" v="142" actId="20577"/>
          <ac:spMkLst>
            <pc:docMk/>
            <pc:sldMk cId="72240946" sldId="1273"/>
            <ac:spMk id="4" creationId="{5F332D87-7B6E-42D9-8FFE-62749C417DA0}"/>
          </ac:spMkLst>
        </pc:spChg>
      </pc:sldChg>
      <pc:sldChg chg="modSp">
        <pc:chgData name="Luoma Tuula" userId="S::tuula.luoma@redcross.fi::d220d0f0-5e29-407c-8047-d512ae97d2e5" providerId="AD" clId="Web-{06A7517A-157A-0B5F-CEFC-D681FA8C1B89}" dt="2022-03-01T08:54:31.128" v="54" actId="20577"/>
        <pc:sldMkLst>
          <pc:docMk/>
          <pc:sldMk cId="1400946136" sldId="1275"/>
        </pc:sldMkLst>
        <pc:spChg chg="mod">
          <ac:chgData name="Luoma Tuula" userId="S::tuula.luoma@redcross.fi::d220d0f0-5e29-407c-8047-d512ae97d2e5" providerId="AD" clId="Web-{06A7517A-157A-0B5F-CEFC-D681FA8C1B89}" dt="2022-03-01T08:51:50.422" v="20" actId="20577"/>
          <ac:spMkLst>
            <pc:docMk/>
            <pc:sldMk cId="1400946136" sldId="1275"/>
            <ac:spMk id="3" creationId="{2A0A42F8-1DAA-4FDD-9E5D-14389B26785D}"/>
          </ac:spMkLst>
        </pc:spChg>
        <pc:spChg chg="mod">
          <ac:chgData name="Luoma Tuula" userId="S::tuula.luoma@redcross.fi::d220d0f0-5e29-407c-8047-d512ae97d2e5" providerId="AD" clId="Web-{06A7517A-157A-0B5F-CEFC-D681FA8C1B89}" dt="2022-03-01T08:54:31.128" v="54" actId="20577"/>
          <ac:spMkLst>
            <pc:docMk/>
            <pc:sldMk cId="1400946136" sldId="1275"/>
            <ac:spMk id="4" creationId="{B5285479-D0AC-4179-B6E7-B98F4DDD8886}"/>
          </ac:spMkLst>
        </pc:spChg>
      </pc:sldChg>
      <pc:sldChg chg="modSp new">
        <pc:chgData name="Luoma Tuula" userId="S::tuula.luoma@redcross.fi::d220d0f0-5e29-407c-8047-d512ae97d2e5" providerId="AD" clId="Web-{06A7517A-157A-0B5F-CEFC-D681FA8C1B89}" dt="2022-03-01T09:08:48.037" v="165" actId="20577"/>
        <pc:sldMkLst>
          <pc:docMk/>
          <pc:sldMk cId="1025809563" sldId="1276"/>
        </pc:sldMkLst>
        <pc:spChg chg="mod">
          <ac:chgData name="Luoma Tuula" userId="S::tuula.luoma@redcross.fi::d220d0f0-5e29-407c-8047-d512ae97d2e5" providerId="AD" clId="Web-{06A7517A-157A-0B5F-CEFC-D681FA8C1B89}" dt="2022-03-01T08:57:48.304" v="96" actId="20577"/>
          <ac:spMkLst>
            <pc:docMk/>
            <pc:sldMk cId="1025809563" sldId="1276"/>
            <ac:spMk id="2" creationId="{66BD4FA6-6635-4EFF-A226-D29AC8EFEF2C}"/>
          </ac:spMkLst>
        </pc:spChg>
        <pc:spChg chg="mod">
          <ac:chgData name="Luoma Tuula" userId="S::tuula.luoma@redcross.fi::d220d0f0-5e29-407c-8047-d512ae97d2e5" providerId="AD" clId="Web-{06A7517A-157A-0B5F-CEFC-D681FA8C1B89}" dt="2022-03-01T09:08:48.037" v="165" actId="20577"/>
          <ac:spMkLst>
            <pc:docMk/>
            <pc:sldMk cId="1025809563" sldId="1276"/>
            <ac:spMk id="3" creationId="{40C114EB-761F-49C0-A0C6-0CEC2FF55CAD}"/>
          </ac:spMkLst>
        </pc:spChg>
        <pc:spChg chg="mod">
          <ac:chgData name="Luoma Tuula" userId="S::tuula.luoma@redcross.fi::d220d0f0-5e29-407c-8047-d512ae97d2e5" providerId="AD" clId="Web-{06A7517A-157A-0B5F-CEFC-D681FA8C1B89}" dt="2022-03-01T08:58:24.930" v="128" actId="20577"/>
          <ac:spMkLst>
            <pc:docMk/>
            <pc:sldMk cId="1025809563" sldId="1276"/>
            <ac:spMk id="4" creationId="{81C21F22-2BE4-4396-8618-C62E469B1F39}"/>
          </ac:spMkLst>
        </pc:spChg>
      </pc:sldChg>
    </pc:docChg>
  </pc:docChgLst>
  <pc:docChgLst>
    <pc:chgData name="Mattila Tommi" userId="S::tommi.mattila@redcross.fi::c1a84cbb-834f-4319-8641-3477d95c0ceb" providerId="AD" clId="Web-{C79BDEF6-E8C9-B201-EFDB-486E0E6933D5}"/>
    <pc:docChg chg="mod">
      <pc:chgData name="Mattila Tommi" userId="S::tommi.mattila@redcross.fi::c1a84cbb-834f-4319-8641-3477d95c0ceb" providerId="AD" clId="Web-{C79BDEF6-E8C9-B201-EFDB-486E0E6933D5}" dt="2022-03-01T12:59:19.626" v="14"/>
      <pc:docMkLst>
        <pc:docMk/>
      </pc:docMkLst>
      <pc:sldChg chg="addCm">
        <pc:chgData name="Mattila Tommi" userId="S::tommi.mattila@redcross.fi::c1a84cbb-834f-4319-8641-3477d95c0ceb" providerId="AD" clId="Web-{C79BDEF6-E8C9-B201-EFDB-486E0E6933D5}" dt="2022-03-01T12:43:48.578" v="6"/>
        <pc:sldMkLst>
          <pc:docMk/>
          <pc:sldMk cId="955753090" sldId="325"/>
        </pc:sldMkLst>
      </pc:sldChg>
      <pc:sldChg chg="addCm">
        <pc:chgData name="Mattila Tommi" userId="S::tommi.mattila@redcross.fi::c1a84cbb-834f-4319-8641-3477d95c0ceb" providerId="AD" clId="Web-{C79BDEF6-E8C9-B201-EFDB-486E0E6933D5}" dt="2022-03-01T12:30:03.141" v="1"/>
        <pc:sldMkLst>
          <pc:docMk/>
          <pc:sldMk cId="1144243231" sldId="1205"/>
        </pc:sldMkLst>
      </pc:sldChg>
      <pc:sldChg chg="addCm">
        <pc:chgData name="Mattila Tommi" userId="S::tommi.mattila@redcross.fi::c1a84cbb-834f-4319-8641-3477d95c0ceb" providerId="AD" clId="Web-{C79BDEF6-E8C9-B201-EFDB-486E0E6933D5}" dt="2022-03-01T12:38:15.306" v="3"/>
        <pc:sldMkLst>
          <pc:docMk/>
          <pc:sldMk cId="2253497670" sldId="1207"/>
        </pc:sldMkLst>
      </pc:sldChg>
      <pc:sldChg chg="addCm">
        <pc:chgData name="Mattila Tommi" userId="S::tommi.mattila@redcross.fi::c1a84cbb-834f-4319-8641-3477d95c0ceb" providerId="AD" clId="Web-{C79BDEF6-E8C9-B201-EFDB-486E0E6933D5}" dt="2022-03-01T12:37:52.868" v="2"/>
        <pc:sldMkLst>
          <pc:docMk/>
          <pc:sldMk cId="1166656831" sldId="1208"/>
        </pc:sldMkLst>
      </pc:sldChg>
      <pc:sldChg chg="addCm">
        <pc:chgData name="Mattila Tommi" userId="S::tommi.mattila@redcross.fi::c1a84cbb-834f-4319-8641-3477d95c0ceb" providerId="AD" clId="Web-{C79BDEF6-E8C9-B201-EFDB-486E0E6933D5}" dt="2022-03-01T12:46:02.111" v="7"/>
        <pc:sldMkLst>
          <pc:docMk/>
          <pc:sldMk cId="1044011179" sldId="1216"/>
        </pc:sldMkLst>
      </pc:sldChg>
      <pc:sldChg chg="addCm">
        <pc:chgData name="Mattila Tommi" userId="S::tommi.mattila@redcross.fi::c1a84cbb-834f-4319-8641-3477d95c0ceb" providerId="AD" clId="Web-{C79BDEF6-E8C9-B201-EFDB-486E0E6933D5}" dt="2022-03-01T12:58:39.907" v="13"/>
        <pc:sldMkLst>
          <pc:docMk/>
          <pc:sldMk cId="3633249118" sldId="1217"/>
        </pc:sldMkLst>
      </pc:sldChg>
      <pc:sldChg chg="addCm">
        <pc:chgData name="Mattila Tommi" userId="S::tommi.mattila@redcross.fi::c1a84cbb-834f-4319-8641-3477d95c0ceb" providerId="AD" clId="Web-{C79BDEF6-E8C9-B201-EFDB-486E0E6933D5}" dt="2022-03-01T12:47:34.722" v="8"/>
        <pc:sldMkLst>
          <pc:docMk/>
          <pc:sldMk cId="2650762551" sldId="1218"/>
        </pc:sldMkLst>
      </pc:sldChg>
      <pc:sldChg chg="addCm">
        <pc:chgData name="Mattila Tommi" userId="S::tommi.mattila@redcross.fi::c1a84cbb-834f-4319-8641-3477d95c0ceb" providerId="AD" clId="Web-{C79BDEF6-E8C9-B201-EFDB-486E0E6933D5}" dt="2022-03-01T12:40:36.558" v="4"/>
        <pc:sldMkLst>
          <pc:docMk/>
          <pc:sldMk cId="1071800460" sldId="1238"/>
        </pc:sldMkLst>
      </pc:sldChg>
      <pc:sldChg chg="addCm">
        <pc:chgData name="Mattila Tommi" userId="S::tommi.mattila@redcross.fi::c1a84cbb-834f-4319-8641-3477d95c0ceb" providerId="AD" clId="Web-{C79BDEF6-E8C9-B201-EFDB-486E0E6933D5}" dt="2022-03-01T12:48:43.130" v="9"/>
        <pc:sldMkLst>
          <pc:docMk/>
          <pc:sldMk cId="2169702490" sldId="1241"/>
        </pc:sldMkLst>
      </pc:sldChg>
      <pc:sldChg chg="addCm">
        <pc:chgData name="Mattila Tommi" userId="S::tommi.mattila@redcross.fi::c1a84cbb-834f-4319-8641-3477d95c0ceb" providerId="AD" clId="Web-{C79BDEF6-E8C9-B201-EFDB-486E0E6933D5}" dt="2022-03-01T12:42:25.748" v="5"/>
        <pc:sldMkLst>
          <pc:docMk/>
          <pc:sldMk cId="1753642350" sldId="1243"/>
        </pc:sldMkLst>
      </pc:sldChg>
      <pc:sldChg chg="addCm">
        <pc:chgData name="Mattila Tommi" userId="S::tommi.mattila@redcross.fi::c1a84cbb-834f-4319-8641-3477d95c0ceb" providerId="AD" clId="Web-{C79BDEF6-E8C9-B201-EFDB-486E0E6933D5}" dt="2022-03-01T12:55:49.200" v="12"/>
        <pc:sldMkLst>
          <pc:docMk/>
          <pc:sldMk cId="4033042746" sldId="1244"/>
        </pc:sldMkLst>
      </pc:sldChg>
      <pc:sldChg chg="addCm">
        <pc:chgData name="Mattila Tommi" userId="S::tommi.mattila@redcross.fi::c1a84cbb-834f-4319-8641-3477d95c0ceb" providerId="AD" clId="Web-{C79BDEF6-E8C9-B201-EFDB-486E0E6933D5}" dt="2022-03-01T12:53:42.198" v="11"/>
        <pc:sldMkLst>
          <pc:docMk/>
          <pc:sldMk cId="4154185835" sldId="1245"/>
        </pc:sldMkLst>
      </pc:sldChg>
      <pc:sldChg chg="addCm">
        <pc:chgData name="Mattila Tommi" userId="S::tommi.mattila@redcross.fi::c1a84cbb-834f-4319-8641-3477d95c0ceb" providerId="AD" clId="Web-{C79BDEF6-E8C9-B201-EFDB-486E0E6933D5}" dt="2022-03-01T12:59:19.626" v="14"/>
        <pc:sldMkLst>
          <pc:docMk/>
          <pc:sldMk cId="1470562583" sldId="1246"/>
        </pc:sldMkLst>
      </pc:sldChg>
    </pc:docChg>
  </pc:docChgLst>
  <pc:docChgLst>
    <pc:chgData name="Kuitunen Maaria" userId="d9ad47d4-c416-4cf9-b8fd-1d4381b27c34" providerId="ADAL" clId="{3D032F33-8A00-4137-913C-F5E6D55EE0F9}"/>
    <pc:docChg chg="undo custSel modSld">
      <pc:chgData name="Kuitunen Maaria" userId="d9ad47d4-c416-4cf9-b8fd-1d4381b27c34" providerId="ADAL" clId="{3D032F33-8A00-4137-913C-F5E6D55EE0F9}" dt="2022-02-25T15:33:47.981" v="600" actId="20577"/>
      <pc:docMkLst>
        <pc:docMk/>
      </pc:docMkLst>
      <pc:sldChg chg="modNotesTx">
        <pc:chgData name="Kuitunen Maaria" userId="d9ad47d4-c416-4cf9-b8fd-1d4381b27c34" providerId="ADAL" clId="{3D032F33-8A00-4137-913C-F5E6D55EE0F9}" dt="2022-02-25T15:22:24.374" v="105" actId="20577"/>
        <pc:sldMkLst>
          <pc:docMk/>
          <pc:sldMk cId="1144243231" sldId="1205"/>
        </pc:sldMkLst>
      </pc:sldChg>
      <pc:sldChg chg="modNotesTx">
        <pc:chgData name="Kuitunen Maaria" userId="d9ad47d4-c416-4cf9-b8fd-1d4381b27c34" providerId="ADAL" clId="{3D032F33-8A00-4137-913C-F5E6D55EE0F9}" dt="2022-02-25T15:24:23.711" v="497" actId="20577"/>
        <pc:sldMkLst>
          <pc:docMk/>
          <pc:sldMk cId="2253497670" sldId="1207"/>
        </pc:sldMkLst>
      </pc:sldChg>
      <pc:sldChg chg="modSp mod">
        <pc:chgData name="Kuitunen Maaria" userId="d9ad47d4-c416-4cf9-b8fd-1d4381b27c34" providerId="ADAL" clId="{3D032F33-8A00-4137-913C-F5E6D55EE0F9}" dt="2022-02-25T14:55:02.790" v="25" actId="13926"/>
        <pc:sldMkLst>
          <pc:docMk/>
          <pc:sldMk cId="1166656831" sldId="1208"/>
        </pc:sldMkLst>
        <pc:spChg chg="mod">
          <ac:chgData name="Kuitunen Maaria" userId="d9ad47d4-c416-4cf9-b8fd-1d4381b27c34" providerId="ADAL" clId="{3D032F33-8A00-4137-913C-F5E6D55EE0F9}" dt="2022-02-25T14:55:02.790" v="25" actId="13926"/>
          <ac:spMkLst>
            <pc:docMk/>
            <pc:sldMk cId="1166656831" sldId="1208"/>
            <ac:spMk id="3" creationId="{50CFEBF2-575A-43F7-8185-A8F2B3A4F318}"/>
          </ac:spMkLst>
        </pc:spChg>
      </pc:sldChg>
      <pc:sldChg chg="modNotesTx">
        <pc:chgData name="Kuitunen Maaria" userId="d9ad47d4-c416-4cf9-b8fd-1d4381b27c34" providerId="ADAL" clId="{3D032F33-8A00-4137-913C-F5E6D55EE0F9}" dt="2022-02-25T15:23:39.376" v="369" actId="20577"/>
        <pc:sldMkLst>
          <pc:docMk/>
          <pc:sldMk cId="2885560271" sldId="1210"/>
        </pc:sldMkLst>
      </pc:sldChg>
      <pc:sldChg chg="modSp mod">
        <pc:chgData name="Kuitunen Maaria" userId="d9ad47d4-c416-4cf9-b8fd-1d4381b27c34" providerId="ADAL" clId="{3D032F33-8A00-4137-913C-F5E6D55EE0F9}" dt="2022-02-25T15:26:17.420" v="520" actId="27636"/>
        <pc:sldMkLst>
          <pc:docMk/>
          <pc:sldMk cId="1703501561" sldId="1214"/>
        </pc:sldMkLst>
        <pc:spChg chg="mod">
          <ac:chgData name="Kuitunen Maaria" userId="d9ad47d4-c416-4cf9-b8fd-1d4381b27c34" providerId="ADAL" clId="{3D032F33-8A00-4137-913C-F5E6D55EE0F9}" dt="2022-02-25T15:26:17.420" v="520" actId="27636"/>
          <ac:spMkLst>
            <pc:docMk/>
            <pc:sldMk cId="1703501561" sldId="1214"/>
            <ac:spMk id="3" creationId="{77FCC216-9434-4079-8E41-145E299F8B24}"/>
          </ac:spMkLst>
        </pc:spChg>
        <pc:picChg chg="mod modCrop">
          <ac:chgData name="Kuitunen Maaria" userId="d9ad47d4-c416-4cf9-b8fd-1d4381b27c34" providerId="ADAL" clId="{3D032F33-8A00-4137-913C-F5E6D55EE0F9}" dt="2022-02-25T15:26:04.411" v="517" actId="1076"/>
          <ac:picMkLst>
            <pc:docMk/>
            <pc:sldMk cId="1703501561" sldId="1214"/>
            <ac:picMk id="6" creationId="{50D833B0-9493-45AE-80FC-3493F4BA84C3}"/>
          </ac:picMkLst>
        </pc:picChg>
      </pc:sldChg>
      <pc:sldChg chg="modSp mod">
        <pc:chgData name="Kuitunen Maaria" userId="d9ad47d4-c416-4cf9-b8fd-1d4381b27c34" providerId="ADAL" clId="{3D032F33-8A00-4137-913C-F5E6D55EE0F9}" dt="2022-02-25T15:33:47.981" v="600" actId="20577"/>
        <pc:sldMkLst>
          <pc:docMk/>
          <pc:sldMk cId="955283378" sldId="1242"/>
        </pc:sldMkLst>
        <pc:spChg chg="mod">
          <ac:chgData name="Kuitunen Maaria" userId="d9ad47d4-c416-4cf9-b8fd-1d4381b27c34" providerId="ADAL" clId="{3D032F33-8A00-4137-913C-F5E6D55EE0F9}" dt="2022-02-25T15:33:47.981" v="600" actId="20577"/>
          <ac:spMkLst>
            <pc:docMk/>
            <pc:sldMk cId="955283378" sldId="1242"/>
            <ac:spMk id="3" creationId="{24B9101F-8A94-4098-B24A-7895BDF5EB16}"/>
          </ac:spMkLst>
        </pc:spChg>
      </pc:sldChg>
    </pc:docChg>
  </pc:docChgLst>
  <pc:docChgLst>
    <pc:chgData name="Luoma Tuula" userId="S::tuula.luoma@redcross.fi::d220d0f0-5e29-407c-8047-d512ae97d2e5" providerId="AD" clId="Web-{415080F4-104E-0B95-721D-4D82BF6C2C81}"/>
    <pc:docChg chg="addSld delSld modSld sldOrd">
      <pc:chgData name="Luoma Tuula" userId="S::tuula.luoma@redcross.fi::d220d0f0-5e29-407c-8047-d512ae97d2e5" providerId="AD" clId="Web-{415080F4-104E-0B95-721D-4D82BF6C2C81}" dt="2022-03-01T08:18:55.211" v="350" actId="20577"/>
      <pc:docMkLst>
        <pc:docMk/>
      </pc:docMkLst>
      <pc:sldChg chg="modSp">
        <pc:chgData name="Luoma Tuula" userId="S::tuula.luoma@redcross.fi::d220d0f0-5e29-407c-8047-d512ae97d2e5" providerId="AD" clId="Web-{415080F4-104E-0B95-721D-4D82BF6C2C81}" dt="2022-03-01T07:23:35.299" v="239" actId="20577"/>
        <pc:sldMkLst>
          <pc:docMk/>
          <pc:sldMk cId="1780643162" sldId="1254"/>
        </pc:sldMkLst>
        <pc:spChg chg="mod">
          <ac:chgData name="Luoma Tuula" userId="S::tuula.luoma@redcross.fi::d220d0f0-5e29-407c-8047-d512ae97d2e5" providerId="AD" clId="Web-{415080F4-104E-0B95-721D-4D82BF6C2C81}" dt="2022-03-01T07:23:35.299" v="239" actId="20577"/>
          <ac:spMkLst>
            <pc:docMk/>
            <pc:sldMk cId="1780643162" sldId="1254"/>
            <ac:spMk id="6" creationId="{0E4DD367-408C-4C36-ACFC-33B5A81EC0A4}"/>
          </ac:spMkLst>
        </pc:spChg>
      </pc:sldChg>
      <pc:sldChg chg="modSp">
        <pc:chgData name="Luoma Tuula" userId="S::tuula.luoma@redcross.fi::d220d0f0-5e29-407c-8047-d512ae97d2e5" providerId="AD" clId="Web-{415080F4-104E-0B95-721D-4D82BF6C2C81}" dt="2022-03-01T07:14:45.804" v="1" actId="20577"/>
        <pc:sldMkLst>
          <pc:docMk/>
          <pc:sldMk cId="462271320" sldId="1271"/>
        </pc:sldMkLst>
        <pc:spChg chg="mod">
          <ac:chgData name="Luoma Tuula" userId="S::tuula.luoma@redcross.fi::d220d0f0-5e29-407c-8047-d512ae97d2e5" providerId="AD" clId="Web-{415080F4-104E-0B95-721D-4D82BF6C2C81}" dt="2022-03-01T07:14:45.804" v="1" actId="20577"/>
          <ac:spMkLst>
            <pc:docMk/>
            <pc:sldMk cId="462271320" sldId="1271"/>
            <ac:spMk id="3" creationId="{7DE745B8-C2D3-4190-9B01-1D0E87FA4BE4}"/>
          </ac:spMkLst>
        </pc:spChg>
      </pc:sldChg>
      <pc:sldChg chg="modSp new">
        <pc:chgData name="Luoma Tuula" userId="S::tuula.luoma@redcross.fi::d220d0f0-5e29-407c-8047-d512ae97d2e5" providerId="AD" clId="Web-{415080F4-104E-0B95-721D-4D82BF6C2C81}" dt="2022-03-01T08:15:25.557" v="327" actId="20577"/>
        <pc:sldMkLst>
          <pc:docMk/>
          <pc:sldMk cId="72240946" sldId="1273"/>
        </pc:sldMkLst>
        <pc:spChg chg="mod">
          <ac:chgData name="Luoma Tuula" userId="S::tuula.luoma@redcross.fi::d220d0f0-5e29-407c-8047-d512ae97d2e5" providerId="AD" clId="Web-{415080F4-104E-0B95-721D-4D82BF6C2C81}" dt="2022-03-01T07:24:38.879" v="259" actId="1076"/>
          <ac:spMkLst>
            <pc:docMk/>
            <pc:sldMk cId="72240946" sldId="1273"/>
            <ac:spMk id="2" creationId="{D4B2E459-A77C-479C-8459-7DC2E5668B32}"/>
          </ac:spMkLst>
        </pc:spChg>
        <pc:spChg chg="mod">
          <ac:chgData name="Luoma Tuula" userId="S::tuula.luoma@redcross.fi::d220d0f0-5e29-407c-8047-d512ae97d2e5" providerId="AD" clId="Web-{415080F4-104E-0B95-721D-4D82BF6C2C81}" dt="2022-03-01T08:15:25.557" v="327" actId="20577"/>
          <ac:spMkLst>
            <pc:docMk/>
            <pc:sldMk cId="72240946" sldId="1273"/>
            <ac:spMk id="3" creationId="{6B44980C-A956-4493-9830-704DBB2028C1}"/>
          </ac:spMkLst>
        </pc:spChg>
        <pc:spChg chg="mod">
          <ac:chgData name="Luoma Tuula" userId="S::tuula.luoma@redcross.fi::d220d0f0-5e29-407c-8047-d512ae97d2e5" providerId="AD" clId="Web-{415080F4-104E-0B95-721D-4D82BF6C2C81}" dt="2022-03-01T08:14:58.415" v="320" actId="20577"/>
          <ac:spMkLst>
            <pc:docMk/>
            <pc:sldMk cId="72240946" sldId="1273"/>
            <ac:spMk id="4" creationId="{5F332D87-7B6E-42D9-8FFE-62749C417DA0}"/>
          </ac:spMkLst>
        </pc:spChg>
      </pc:sldChg>
      <pc:sldChg chg="new del">
        <pc:chgData name="Luoma Tuula" userId="S::tuula.luoma@redcross.fi::d220d0f0-5e29-407c-8047-d512ae97d2e5" providerId="AD" clId="Web-{415080F4-104E-0B95-721D-4D82BF6C2C81}" dt="2022-03-01T08:17:48.332" v="329"/>
        <pc:sldMkLst>
          <pc:docMk/>
          <pc:sldMk cId="2430416063" sldId="1274"/>
        </pc:sldMkLst>
      </pc:sldChg>
      <pc:sldChg chg="modSp new ord">
        <pc:chgData name="Luoma Tuula" userId="S::tuula.luoma@redcross.fi::d220d0f0-5e29-407c-8047-d512ae97d2e5" providerId="AD" clId="Web-{415080F4-104E-0B95-721D-4D82BF6C2C81}" dt="2022-03-01T08:18:55.211" v="350" actId="20577"/>
        <pc:sldMkLst>
          <pc:docMk/>
          <pc:sldMk cId="2734248964" sldId="1274"/>
        </pc:sldMkLst>
        <pc:spChg chg="mod">
          <ac:chgData name="Luoma Tuula" userId="S::tuula.luoma@redcross.fi::d220d0f0-5e29-407c-8047-d512ae97d2e5" providerId="AD" clId="Web-{415080F4-104E-0B95-721D-4D82BF6C2C81}" dt="2022-03-01T08:18:55.211" v="350" actId="20577"/>
          <ac:spMkLst>
            <pc:docMk/>
            <pc:sldMk cId="2734248964" sldId="1274"/>
            <ac:spMk id="2" creationId="{98243BA5-0D99-40A9-B78F-081EBDC2BAFF}"/>
          </ac:spMkLst>
        </pc:spChg>
      </pc:sldChg>
    </pc:docChg>
  </pc:docChgLst>
  <pc:docChgLst>
    <pc:chgData name="Kuitunen Maaria" userId="d9ad47d4-c416-4cf9-b8fd-1d4381b27c34" providerId="ADAL" clId="{E6C67C3D-D89E-4ACA-B3F7-0FDA71708FF9}"/>
    <pc:docChg chg="modSld">
      <pc:chgData name="Kuitunen Maaria" userId="d9ad47d4-c416-4cf9-b8fd-1d4381b27c34" providerId="ADAL" clId="{E6C67C3D-D89E-4ACA-B3F7-0FDA71708FF9}" dt="2022-04-22T13:14:23.314" v="0"/>
      <pc:docMkLst>
        <pc:docMk/>
      </pc:docMkLst>
      <pc:sldChg chg="modSp mod">
        <pc:chgData name="Kuitunen Maaria" userId="d9ad47d4-c416-4cf9-b8fd-1d4381b27c34" providerId="ADAL" clId="{E6C67C3D-D89E-4ACA-B3F7-0FDA71708FF9}" dt="2022-04-22T13:14:23.314" v="0"/>
        <pc:sldMkLst>
          <pc:docMk/>
          <pc:sldMk cId="596500853" sldId="1278"/>
        </pc:sldMkLst>
        <pc:spChg chg="mod">
          <ac:chgData name="Kuitunen Maaria" userId="d9ad47d4-c416-4cf9-b8fd-1d4381b27c34" providerId="ADAL" clId="{E6C67C3D-D89E-4ACA-B3F7-0FDA71708FF9}" dt="2022-04-22T13:14:23.314" v="0"/>
          <ac:spMkLst>
            <pc:docMk/>
            <pc:sldMk cId="596500853" sldId="1278"/>
            <ac:spMk id="3" creationId="{34B701A9-DAD8-4CE0-AE87-95CA32ECE6CA}"/>
          </ac:spMkLst>
        </pc:spChg>
      </pc:sldChg>
    </pc:docChg>
  </pc:docChgLst>
  <pc:docChgLst>
    <pc:chgData name="Kuitunen Maaria" userId="d9ad47d4-c416-4cf9-b8fd-1d4381b27c34" providerId="ADAL" clId="{F7DA79FE-DBD4-4BC4-BCE4-50BCA9DA5FF1}"/>
    <pc:docChg chg="undo custSel addSld delSld modSld modMainMaster">
      <pc:chgData name="Kuitunen Maaria" userId="d9ad47d4-c416-4cf9-b8fd-1d4381b27c34" providerId="ADAL" clId="{F7DA79FE-DBD4-4BC4-BCE4-50BCA9DA5FF1}" dt="2022-03-11T09:39:26.608" v="848"/>
      <pc:docMkLst>
        <pc:docMk/>
      </pc:docMkLst>
      <pc:sldChg chg="add">
        <pc:chgData name="Kuitunen Maaria" userId="d9ad47d4-c416-4cf9-b8fd-1d4381b27c34" providerId="ADAL" clId="{F7DA79FE-DBD4-4BC4-BCE4-50BCA9DA5FF1}" dt="2022-03-11T07:51:57.405" v="512"/>
        <pc:sldMkLst>
          <pc:docMk/>
          <pc:sldMk cId="929314081" sldId="309"/>
        </pc:sldMkLst>
      </pc:sldChg>
      <pc:sldChg chg="del">
        <pc:chgData name="Kuitunen Maaria" userId="d9ad47d4-c416-4cf9-b8fd-1d4381b27c34" providerId="ADAL" clId="{F7DA79FE-DBD4-4BC4-BCE4-50BCA9DA5FF1}" dt="2022-03-11T07:55:36.208" v="554" actId="47"/>
        <pc:sldMkLst>
          <pc:docMk/>
          <pc:sldMk cId="955753090" sldId="325"/>
        </pc:sldMkLst>
      </pc:sldChg>
      <pc:sldChg chg="addSp delSp modSp mod modClrScheme chgLayout">
        <pc:chgData name="Kuitunen Maaria" userId="d9ad47d4-c416-4cf9-b8fd-1d4381b27c34" providerId="ADAL" clId="{F7DA79FE-DBD4-4BC4-BCE4-50BCA9DA5FF1}" dt="2022-03-11T07:48:03.306" v="458" actId="20577"/>
        <pc:sldMkLst>
          <pc:docMk/>
          <pc:sldMk cId="738454517" sldId="482"/>
        </pc:sldMkLst>
        <pc:spChg chg="mod ord">
          <ac:chgData name="Kuitunen Maaria" userId="d9ad47d4-c416-4cf9-b8fd-1d4381b27c34" providerId="ADAL" clId="{F7DA79FE-DBD4-4BC4-BCE4-50BCA9DA5FF1}" dt="2022-03-11T07:47:11.458" v="431" actId="700"/>
          <ac:spMkLst>
            <pc:docMk/>
            <pc:sldMk cId="738454517" sldId="482"/>
            <ac:spMk id="2" creationId="{00000000-0000-0000-0000-000000000000}"/>
          </ac:spMkLst>
        </pc:spChg>
        <pc:spChg chg="add del mod ord">
          <ac:chgData name="Kuitunen Maaria" userId="d9ad47d4-c416-4cf9-b8fd-1d4381b27c34" providerId="ADAL" clId="{F7DA79FE-DBD4-4BC4-BCE4-50BCA9DA5FF1}" dt="2022-03-11T07:47:11.458" v="431" actId="700"/>
          <ac:spMkLst>
            <pc:docMk/>
            <pc:sldMk cId="738454517" sldId="482"/>
            <ac:spMk id="3" creationId="{2DCE9111-A6E1-4D23-ADDC-998EFDCF61F1}"/>
          </ac:spMkLst>
        </pc:spChg>
        <pc:spChg chg="add del mod ord">
          <ac:chgData name="Kuitunen Maaria" userId="d9ad47d4-c416-4cf9-b8fd-1d4381b27c34" providerId="ADAL" clId="{F7DA79FE-DBD4-4BC4-BCE4-50BCA9DA5FF1}" dt="2022-03-11T07:47:11.458" v="431" actId="700"/>
          <ac:spMkLst>
            <pc:docMk/>
            <pc:sldMk cId="738454517" sldId="482"/>
            <ac:spMk id="4" creationId="{A5E5DA48-6E5D-4213-ABE4-D7E28BBAB02A}"/>
          </ac:spMkLst>
        </pc:spChg>
        <pc:graphicFrameChg chg="mod ord">
          <ac:chgData name="Kuitunen Maaria" userId="d9ad47d4-c416-4cf9-b8fd-1d4381b27c34" providerId="ADAL" clId="{F7DA79FE-DBD4-4BC4-BCE4-50BCA9DA5FF1}" dt="2022-03-11T07:48:03.306" v="458" actId="20577"/>
          <ac:graphicFrameMkLst>
            <pc:docMk/>
            <pc:sldMk cId="738454517" sldId="482"/>
            <ac:graphicFrameMk id="7" creationId="{035FEE9A-8D3F-4181-AE40-6D9FB847D404}"/>
          </ac:graphicFrameMkLst>
        </pc:graphicFrameChg>
      </pc:sldChg>
      <pc:sldChg chg="addSp delSp modSp mod modClrScheme chgLayout">
        <pc:chgData name="Kuitunen Maaria" userId="d9ad47d4-c416-4cf9-b8fd-1d4381b27c34" providerId="ADAL" clId="{F7DA79FE-DBD4-4BC4-BCE4-50BCA9DA5FF1}" dt="2022-03-11T08:01:39.281" v="626" actId="1076"/>
        <pc:sldMkLst>
          <pc:docMk/>
          <pc:sldMk cId="4267419464" sldId="486"/>
        </pc:sldMkLst>
        <pc:spChg chg="add del mod ord">
          <ac:chgData name="Kuitunen Maaria" userId="d9ad47d4-c416-4cf9-b8fd-1d4381b27c34" providerId="ADAL" clId="{F7DA79FE-DBD4-4BC4-BCE4-50BCA9DA5FF1}" dt="2022-03-11T08:00:56.073" v="615" actId="478"/>
          <ac:spMkLst>
            <pc:docMk/>
            <pc:sldMk cId="4267419464" sldId="486"/>
            <ac:spMk id="2" creationId="{71977494-6B4D-4CF6-814B-0D68B9D24016}"/>
          </ac:spMkLst>
        </pc:spChg>
        <pc:spChg chg="add del mod ord">
          <ac:chgData name="Kuitunen Maaria" userId="d9ad47d4-c416-4cf9-b8fd-1d4381b27c34" providerId="ADAL" clId="{F7DA79FE-DBD4-4BC4-BCE4-50BCA9DA5FF1}" dt="2022-03-11T08:01:17.540" v="621" actId="478"/>
          <ac:spMkLst>
            <pc:docMk/>
            <pc:sldMk cId="4267419464" sldId="486"/>
            <ac:spMk id="3" creationId="{0881ECA0-90DB-44C4-8C8D-4B1479898A43}"/>
          </ac:spMkLst>
        </pc:spChg>
        <pc:spChg chg="add del mod ord">
          <ac:chgData name="Kuitunen Maaria" userId="d9ad47d4-c416-4cf9-b8fd-1d4381b27c34" providerId="ADAL" clId="{F7DA79FE-DBD4-4BC4-BCE4-50BCA9DA5FF1}" dt="2022-03-11T08:01:19.620" v="622" actId="478"/>
          <ac:spMkLst>
            <pc:docMk/>
            <pc:sldMk cId="4267419464" sldId="486"/>
            <ac:spMk id="4" creationId="{D746D322-B0FC-4347-9ACF-D3FD48D603B0}"/>
          </ac:spMkLst>
        </pc:spChg>
        <pc:picChg chg="add del mod">
          <ac:chgData name="Kuitunen Maaria" userId="d9ad47d4-c416-4cf9-b8fd-1d4381b27c34" providerId="ADAL" clId="{F7DA79FE-DBD4-4BC4-BCE4-50BCA9DA5FF1}" dt="2022-03-11T08:01:39.281" v="626" actId="1076"/>
          <ac:picMkLst>
            <pc:docMk/>
            <pc:sldMk cId="4267419464" sldId="486"/>
            <ac:picMk id="2050" creationId="{7D146535-FD06-48A1-AA99-499CBBB6DCFC}"/>
          </ac:picMkLst>
        </pc:picChg>
      </pc:sldChg>
      <pc:sldChg chg="modSp mod modClrScheme chgLayout">
        <pc:chgData name="Kuitunen Maaria" userId="d9ad47d4-c416-4cf9-b8fd-1d4381b27c34" providerId="ADAL" clId="{F7DA79FE-DBD4-4BC4-BCE4-50BCA9DA5FF1}" dt="2022-03-11T07:48:12.916" v="459" actId="700"/>
        <pc:sldMkLst>
          <pc:docMk/>
          <pc:sldMk cId="1144243231" sldId="1205"/>
        </pc:sldMkLst>
        <pc:spChg chg="mod ord">
          <ac:chgData name="Kuitunen Maaria" userId="d9ad47d4-c416-4cf9-b8fd-1d4381b27c34" providerId="ADAL" clId="{F7DA79FE-DBD4-4BC4-BCE4-50BCA9DA5FF1}" dt="2022-03-11T07:48:12.916" v="459" actId="700"/>
          <ac:spMkLst>
            <pc:docMk/>
            <pc:sldMk cId="1144243231" sldId="1205"/>
            <ac:spMk id="2" creationId="{A7C202D2-3EF6-415A-BD43-ADD6BFD052FF}"/>
          </ac:spMkLst>
        </pc:spChg>
        <pc:spChg chg="mod ord">
          <ac:chgData name="Kuitunen Maaria" userId="d9ad47d4-c416-4cf9-b8fd-1d4381b27c34" providerId="ADAL" clId="{F7DA79FE-DBD4-4BC4-BCE4-50BCA9DA5FF1}" dt="2022-03-11T07:48:12.916" v="459" actId="700"/>
          <ac:spMkLst>
            <pc:docMk/>
            <pc:sldMk cId="1144243231" sldId="1205"/>
            <ac:spMk id="3" creationId="{D2E03E8D-9740-4626-B57C-589F98B1252C}"/>
          </ac:spMkLst>
        </pc:spChg>
      </pc:sldChg>
      <pc:sldChg chg="modSp del mod chgLayout">
        <pc:chgData name="Kuitunen Maaria" userId="d9ad47d4-c416-4cf9-b8fd-1d4381b27c34" providerId="ADAL" clId="{F7DA79FE-DBD4-4BC4-BCE4-50BCA9DA5FF1}" dt="2022-03-11T07:50:13.296" v="499" actId="47"/>
        <pc:sldMkLst>
          <pc:docMk/>
          <pc:sldMk cId="109661238" sldId="1206"/>
        </pc:sldMkLst>
        <pc:spChg chg="mod ord">
          <ac:chgData name="Kuitunen Maaria" userId="d9ad47d4-c416-4cf9-b8fd-1d4381b27c34" providerId="ADAL" clId="{F7DA79FE-DBD4-4BC4-BCE4-50BCA9DA5FF1}" dt="2022-03-11T07:46:50.269" v="429" actId="207"/>
          <ac:spMkLst>
            <pc:docMk/>
            <pc:sldMk cId="109661238" sldId="1206"/>
            <ac:spMk id="5" creationId="{4352CA57-81E2-453A-B688-D7A92889C697}"/>
          </ac:spMkLst>
        </pc:spChg>
      </pc:sldChg>
      <pc:sldChg chg="delSp modSp mod modClrScheme chgLayout">
        <pc:chgData name="Kuitunen Maaria" userId="d9ad47d4-c416-4cf9-b8fd-1d4381b27c34" providerId="ADAL" clId="{F7DA79FE-DBD4-4BC4-BCE4-50BCA9DA5FF1}" dt="2022-03-11T07:51:14.228" v="509" actId="20577"/>
        <pc:sldMkLst>
          <pc:docMk/>
          <pc:sldMk cId="2253497670" sldId="1207"/>
        </pc:sldMkLst>
        <pc:spChg chg="mod ord">
          <ac:chgData name="Kuitunen Maaria" userId="d9ad47d4-c416-4cf9-b8fd-1d4381b27c34" providerId="ADAL" clId="{F7DA79FE-DBD4-4BC4-BCE4-50BCA9DA5FF1}" dt="2022-03-11T07:50:48.635" v="502" actId="700"/>
          <ac:spMkLst>
            <pc:docMk/>
            <pc:sldMk cId="2253497670" sldId="1207"/>
            <ac:spMk id="2" creationId="{A359E2D9-4EE3-40B2-BBA9-124E11292830}"/>
          </ac:spMkLst>
        </pc:spChg>
        <pc:spChg chg="mod ord">
          <ac:chgData name="Kuitunen Maaria" userId="d9ad47d4-c416-4cf9-b8fd-1d4381b27c34" providerId="ADAL" clId="{F7DA79FE-DBD4-4BC4-BCE4-50BCA9DA5FF1}" dt="2022-03-11T07:51:14.228" v="509" actId="20577"/>
          <ac:spMkLst>
            <pc:docMk/>
            <pc:sldMk cId="2253497670" sldId="1207"/>
            <ac:spMk id="3" creationId="{235548A9-0869-4B1F-9A99-53EA3298CCCF}"/>
          </ac:spMkLst>
        </pc:spChg>
        <pc:spChg chg="del mod ord">
          <ac:chgData name="Kuitunen Maaria" userId="d9ad47d4-c416-4cf9-b8fd-1d4381b27c34" providerId="ADAL" clId="{F7DA79FE-DBD4-4BC4-BCE4-50BCA9DA5FF1}" dt="2022-03-11T07:51:02.807" v="504" actId="478"/>
          <ac:spMkLst>
            <pc:docMk/>
            <pc:sldMk cId="2253497670" sldId="1207"/>
            <ac:spMk id="4" creationId="{D1E3A350-7AC9-4D48-8B2F-E307AB7B8153}"/>
          </ac:spMkLst>
        </pc:spChg>
      </pc:sldChg>
      <pc:sldChg chg="modSp del mod">
        <pc:chgData name="Kuitunen Maaria" userId="d9ad47d4-c416-4cf9-b8fd-1d4381b27c34" providerId="ADAL" clId="{F7DA79FE-DBD4-4BC4-BCE4-50BCA9DA5FF1}" dt="2022-03-11T07:50:18.306" v="500" actId="47"/>
        <pc:sldMkLst>
          <pc:docMk/>
          <pc:sldMk cId="1166656831" sldId="1208"/>
        </pc:sldMkLst>
        <pc:spChg chg="mod">
          <ac:chgData name="Kuitunen Maaria" userId="d9ad47d4-c416-4cf9-b8fd-1d4381b27c34" providerId="ADAL" clId="{F7DA79FE-DBD4-4BC4-BCE4-50BCA9DA5FF1}" dt="2022-03-10T14:51:21.084" v="412" actId="27636"/>
          <ac:spMkLst>
            <pc:docMk/>
            <pc:sldMk cId="1166656831" sldId="1208"/>
            <ac:spMk id="3" creationId="{50CFEBF2-575A-43F7-8185-A8F2B3A4F318}"/>
          </ac:spMkLst>
        </pc:spChg>
        <pc:spChg chg="mod">
          <ac:chgData name="Kuitunen Maaria" userId="d9ad47d4-c416-4cf9-b8fd-1d4381b27c34" providerId="ADAL" clId="{F7DA79FE-DBD4-4BC4-BCE4-50BCA9DA5FF1}" dt="2022-03-10T14:51:21.084" v="411" actId="27636"/>
          <ac:spMkLst>
            <pc:docMk/>
            <pc:sldMk cId="1166656831" sldId="1208"/>
            <ac:spMk id="4" creationId="{1710A3DD-5EB8-41CF-9229-EE4DB1433A6D}"/>
          </ac:spMkLst>
        </pc:spChg>
      </pc:sldChg>
      <pc:sldChg chg="modSp mod modClrScheme chgLayout">
        <pc:chgData name="Kuitunen Maaria" userId="d9ad47d4-c416-4cf9-b8fd-1d4381b27c34" providerId="ADAL" clId="{F7DA79FE-DBD4-4BC4-BCE4-50BCA9DA5FF1}" dt="2022-03-11T07:50:40.444" v="501" actId="700"/>
        <pc:sldMkLst>
          <pc:docMk/>
          <pc:sldMk cId="2885560271" sldId="1210"/>
        </pc:sldMkLst>
        <pc:spChg chg="mod ord">
          <ac:chgData name="Kuitunen Maaria" userId="d9ad47d4-c416-4cf9-b8fd-1d4381b27c34" providerId="ADAL" clId="{F7DA79FE-DBD4-4BC4-BCE4-50BCA9DA5FF1}" dt="2022-03-11T07:50:40.444" v="501" actId="700"/>
          <ac:spMkLst>
            <pc:docMk/>
            <pc:sldMk cId="2885560271" sldId="1210"/>
            <ac:spMk id="2" creationId="{FC6665A2-7C59-47F5-8D34-FF12AA1857F5}"/>
          </ac:spMkLst>
        </pc:spChg>
        <pc:spChg chg="mod ord">
          <ac:chgData name="Kuitunen Maaria" userId="d9ad47d4-c416-4cf9-b8fd-1d4381b27c34" providerId="ADAL" clId="{F7DA79FE-DBD4-4BC4-BCE4-50BCA9DA5FF1}" dt="2022-03-11T07:50:40.444" v="501" actId="700"/>
          <ac:spMkLst>
            <pc:docMk/>
            <pc:sldMk cId="2885560271" sldId="1210"/>
            <ac:spMk id="3" creationId="{E3D1E5AE-BCAE-4DE7-93AC-473A33E9A1FD}"/>
          </ac:spMkLst>
        </pc:spChg>
      </pc:sldChg>
      <pc:sldChg chg="modSp del mod chgLayout">
        <pc:chgData name="Kuitunen Maaria" userId="d9ad47d4-c416-4cf9-b8fd-1d4381b27c34" providerId="ADAL" clId="{F7DA79FE-DBD4-4BC4-BCE4-50BCA9DA5FF1}" dt="2022-03-11T07:52:00.012" v="513" actId="47"/>
        <pc:sldMkLst>
          <pc:docMk/>
          <pc:sldMk cId="30080882" sldId="1211"/>
        </pc:sldMkLst>
        <pc:spChg chg="mod ord">
          <ac:chgData name="Kuitunen Maaria" userId="d9ad47d4-c416-4cf9-b8fd-1d4381b27c34" providerId="ADAL" clId="{F7DA79FE-DBD4-4BC4-BCE4-50BCA9DA5FF1}" dt="2022-03-11T07:51:39.016" v="511" actId="207"/>
          <ac:spMkLst>
            <pc:docMk/>
            <pc:sldMk cId="30080882" sldId="1211"/>
            <ac:spMk id="2" creationId="{1B7175ED-3A70-4A24-98D6-E27BF516FF69}"/>
          </ac:spMkLst>
        </pc:spChg>
      </pc:sldChg>
      <pc:sldChg chg="addSp delSp modSp mod modClrScheme chgLayout">
        <pc:chgData name="Kuitunen Maaria" userId="d9ad47d4-c416-4cf9-b8fd-1d4381b27c34" providerId="ADAL" clId="{F7DA79FE-DBD4-4BC4-BCE4-50BCA9DA5FF1}" dt="2022-03-11T07:53:44.011" v="536" actId="1076"/>
        <pc:sldMkLst>
          <pc:docMk/>
          <pc:sldMk cId="3098047923" sldId="1212"/>
        </pc:sldMkLst>
        <pc:spChg chg="mod ord">
          <ac:chgData name="Kuitunen Maaria" userId="d9ad47d4-c416-4cf9-b8fd-1d4381b27c34" providerId="ADAL" clId="{F7DA79FE-DBD4-4BC4-BCE4-50BCA9DA5FF1}" dt="2022-03-11T07:53:44.011" v="536" actId="1076"/>
          <ac:spMkLst>
            <pc:docMk/>
            <pc:sldMk cId="3098047923" sldId="1212"/>
            <ac:spMk id="2" creationId="{84623CFA-64DD-457C-B24B-7034FF5A8348}"/>
          </ac:spMkLst>
        </pc:spChg>
        <pc:spChg chg="mod ord">
          <ac:chgData name="Kuitunen Maaria" userId="d9ad47d4-c416-4cf9-b8fd-1d4381b27c34" providerId="ADAL" clId="{F7DA79FE-DBD4-4BC4-BCE4-50BCA9DA5FF1}" dt="2022-03-11T07:53:39.238" v="535" actId="1076"/>
          <ac:spMkLst>
            <pc:docMk/>
            <pc:sldMk cId="3098047923" sldId="1212"/>
            <ac:spMk id="3" creationId="{C9E5C952-4BB3-48DE-92B2-C2B44BF23D28}"/>
          </ac:spMkLst>
        </pc:spChg>
        <pc:spChg chg="mod ord">
          <ac:chgData name="Kuitunen Maaria" userId="d9ad47d4-c416-4cf9-b8fd-1d4381b27c34" providerId="ADAL" clId="{F7DA79FE-DBD4-4BC4-BCE4-50BCA9DA5FF1}" dt="2022-03-11T07:52:14.210" v="516" actId="27636"/>
          <ac:spMkLst>
            <pc:docMk/>
            <pc:sldMk cId="3098047923" sldId="1212"/>
            <ac:spMk id="4" creationId="{7F2AD1D1-0F16-4721-BA34-ECB7D7F32F4D}"/>
          </ac:spMkLst>
        </pc:spChg>
        <pc:spChg chg="add mod ord">
          <ac:chgData name="Kuitunen Maaria" userId="d9ad47d4-c416-4cf9-b8fd-1d4381b27c34" providerId="ADAL" clId="{F7DA79FE-DBD4-4BC4-BCE4-50BCA9DA5FF1}" dt="2022-03-11T07:52:14.181" v="514" actId="700"/>
          <ac:spMkLst>
            <pc:docMk/>
            <pc:sldMk cId="3098047923" sldId="1212"/>
            <ac:spMk id="5" creationId="{12D9D321-F2B1-4B51-A7C7-7A26D8B16C98}"/>
          </ac:spMkLst>
        </pc:spChg>
        <pc:picChg chg="add del mod modCrop">
          <ac:chgData name="Kuitunen Maaria" userId="d9ad47d4-c416-4cf9-b8fd-1d4381b27c34" providerId="ADAL" clId="{F7DA79FE-DBD4-4BC4-BCE4-50BCA9DA5FF1}" dt="2022-03-11T07:52:50.318" v="522" actId="732"/>
          <ac:picMkLst>
            <pc:docMk/>
            <pc:sldMk cId="3098047923" sldId="1212"/>
            <ac:picMk id="6" creationId="{5139F6B1-B625-43BC-A400-0B5F59ABCA70}"/>
          </ac:picMkLst>
        </pc:picChg>
      </pc:sldChg>
      <pc:sldChg chg="addSp delSp modSp del mod modClrScheme chgLayout">
        <pc:chgData name="Kuitunen Maaria" userId="d9ad47d4-c416-4cf9-b8fd-1d4381b27c34" providerId="ADAL" clId="{F7DA79FE-DBD4-4BC4-BCE4-50BCA9DA5FF1}" dt="2022-03-11T07:54:27.721" v="542" actId="47"/>
        <pc:sldMkLst>
          <pc:docMk/>
          <pc:sldMk cId="1703501561" sldId="1214"/>
        </pc:sldMkLst>
        <pc:spChg chg="mod ord">
          <ac:chgData name="Kuitunen Maaria" userId="d9ad47d4-c416-4cf9-b8fd-1d4381b27c34" providerId="ADAL" clId="{F7DA79FE-DBD4-4BC4-BCE4-50BCA9DA5FF1}" dt="2022-03-11T07:53:56.238" v="537" actId="700"/>
          <ac:spMkLst>
            <pc:docMk/>
            <pc:sldMk cId="1703501561" sldId="1214"/>
            <ac:spMk id="2" creationId="{37F6272C-68B2-4F89-98D2-86CD6404CB07}"/>
          </ac:spMkLst>
        </pc:spChg>
        <pc:spChg chg="mod ord">
          <ac:chgData name="Kuitunen Maaria" userId="d9ad47d4-c416-4cf9-b8fd-1d4381b27c34" providerId="ADAL" clId="{F7DA79FE-DBD4-4BC4-BCE4-50BCA9DA5FF1}" dt="2022-03-11T07:53:56.238" v="537" actId="700"/>
          <ac:spMkLst>
            <pc:docMk/>
            <pc:sldMk cId="1703501561" sldId="1214"/>
            <ac:spMk id="3" creationId="{77FCC216-9434-4079-8E41-145E299F8B24}"/>
          </ac:spMkLst>
        </pc:spChg>
        <pc:spChg chg="add del mod">
          <ac:chgData name="Kuitunen Maaria" userId="d9ad47d4-c416-4cf9-b8fd-1d4381b27c34" providerId="ADAL" clId="{F7DA79FE-DBD4-4BC4-BCE4-50BCA9DA5FF1}" dt="2022-03-04T14:09:03.547" v="248" actId="478"/>
          <ac:spMkLst>
            <pc:docMk/>
            <pc:sldMk cId="1703501561" sldId="1214"/>
            <ac:spMk id="5" creationId="{54CFBF78-EF23-4BF8-9A67-D0BBA8E82A29}"/>
          </ac:spMkLst>
        </pc:spChg>
        <pc:picChg chg="del">
          <ac:chgData name="Kuitunen Maaria" userId="d9ad47d4-c416-4cf9-b8fd-1d4381b27c34" providerId="ADAL" clId="{F7DA79FE-DBD4-4BC4-BCE4-50BCA9DA5FF1}" dt="2022-03-04T14:06:52.415" v="13" actId="478"/>
          <ac:picMkLst>
            <pc:docMk/>
            <pc:sldMk cId="1703501561" sldId="1214"/>
            <ac:picMk id="6" creationId="{50D833B0-9493-45AE-80FC-3493F4BA84C3}"/>
          </ac:picMkLst>
        </pc:picChg>
      </pc:sldChg>
      <pc:sldChg chg="addSp delSp modSp mod modClrScheme chgLayout modNotesTx">
        <pc:chgData name="Kuitunen Maaria" userId="d9ad47d4-c416-4cf9-b8fd-1d4381b27c34" providerId="ADAL" clId="{F7DA79FE-DBD4-4BC4-BCE4-50BCA9DA5FF1}" dt="2022-03-11T07:56:22.306" v="566" actId="20577"/>
        <pc:sldMkLst>
          <pc:docMk/>
          <pc:sldMk cId="1044011179" sldId="1216"/>
        </pc:sldMkLst>
        <pc:spChg chg="add mod ord">
          <ac:chgData name="Kuitunen Maaria" userId="d9ad47d4-c416-4cf9-b8fd-1d4381b27c34" providerId="ADAL" clId="{F7DA79FE-DBD4-4BC4-BCE4-50BCA9DA5FF1}" dt="2022-03-11T07:55:52.457" v="558"/>
          <ac:spMkLst>
            <pc:docMk/>
            <pc:sldMk cId="1044011179" sldId="1216"/>
            <ac:spMk id="2" creationId="{26621A4A-BF53-4AB4-89A0-46D598EFF6AB}"/>
          </ac:spMkLst>
        </pc:spChg>
        <pc:spChg chg="mod ord">
          <ac:chgData name="Kuitunen Maaria" userId="d9ad47d4-c416-4cf9-b8fd-1d4381b27c34" providerId="ADAL" clId="{F7DA79FE-DBD4-4BC4-BCE4-50BCA9DA5FF1}" dt="2022-03-11T07:55:59.611" v="559" actId="12"/>
          <ac:spMkLst>
            <pc:docMk/>
            <pc:sldMk cId="1044011179" sldId="1216"/>
            <ac:spMk id="3" creationId="{9B1C1E48-CE4E-48FB-B030-6BD20184ACF1}"/>
          </ac:spMkLst>
        </pc:spChg>
        <pc:spChg chg="del mod ord">
          <ac:chgData name="Kuitunen Maaria" userId="d9ad47d4-c416-4cf9-b8fd-1d4381b27c34" providerId="ADAL" clId="{F7DA79FE-DBD4-4BC4-BCE4-50BCA9DA5FF1}" dt="2022-03-11T07:55:51.020" v="557" actId="478"/>
          <ac:spMkLst>
            <pc:docMk/>
            <pc:sldMk cId="1044011179" sldId="1216"/>
            <ac:spMk id="4" creationId="{C2F63C4B-503A-456E-B5F6-3B5ADA08C515}"/>
          </ac:spMkLst>
        </pc:spChg>
      </pc:sldChg>
      <pc:sldChg chg="modSp del mod">
        <pc:chgData name="Kuitunen Maaria" userId="d9ad47d4-c416-4cf9-b8fd-1d4381b27c34" providerId="ADAL" clId="{F7DA79FE-DBD4-4BC4-BCE4-50BCA9DA5FF1}" dt="2022-03-11T08:03:17.494" v="705" actId="47"/>
        <pc:sldMkLst>
          <pc:docMk/>
          <pc:sldMk cId="3633249118" sldId="1217"/>
        </pc:sldMkLst>
        <pc:spChg chg="mod">
          <ac:chgData name="Kuitunen Maaria" userId="d9ad47d4-c416-4cf9-b8fd-1d4381b27c34" providerId="ADAL" clId="{F7DA79FE-DBD4-4BC4-BCE4-50BCA9DA5FF1}" dt="2022-03-04T14:10:22.163" v="307" actId="20577"/>
          <ac:spMkLst>
            <pc:docMk/>
            <pc:sldMk cId="3633249118" sldId="1217"/>
            <ac:spMk id="3" creationId="{5EA19C7A-8EA8-415F-84C1-8221A94AA6E9}"/>
          </ac:spMkLst>
        </pc:spChg>
      </pc:sldChg>
      <pc:sldChg chg="addSp delSp modSp mod modClrScheme chgLayout">
        <pc:chgData name="Kuitunen Maaria" userId="d9ad47d4-c416-4cf9-b8fd-1d4381b27c34" providerId="ADAL" clId="{F7DA79FE-DBD4-4BC4-BCE4-50BCA9DA5FF1}" dt="2022-03-11T07:57:16.941" v="576" actId="12"/>
        <pc:sldMkLst>
          <pc:docMk/>
          <pc:sldMk cId="2650762551" sldId="1218"/>
        </pc:sldMkLst>
        <pc:spChg chg="add mod ord">
          <ac:chgData name="Kuitunen Maaria" userId="d9ad47d4-c416-4cf9-b8fd-1d4381b27c34" providerId="ADAL" clId="{F7DA79FE-DBD4-4BC4-BCE4-50BCA9DA5FF1}" dt="2022-03-11T07:57:08.579" v="574"/>
          <ac:spMkLst>
            <pc:docMk/>
            <pc:sldMk cId="2650762551" sldId="1218"/>
            <ac:spMk id="2" creationId="{814092B0-39F9-45BA-8B97-1E34FD194EEA}"/>
          </ac:spMkLst>
        </pc:spChg>
        <pc:spChg chg="mod ord">
          <ac:chgData name="Kuitunen Maaria" userId="d9ad47d4-c416-4cf9-b8fd-1d4381b27c34" providerId="ADAL" clId="{F7DA79FE-DBD4-4BC4-BCE4-50BCA9DA5FF1}" dt="2022-03-11T07:57:16.941" v="576" actId="12"/>
          <ac:spMkLst>
            <pc:docMk/>
            <pc:sldMk cId="2650762551" sldId="1218"/>
            <ac:spMk id="4" creationId="{A3FE610C-95B1-4AFC-9CCD-9C82FFCE95E1}"/>
          </ac:spMkLst>
        </pc:spChg>
        <pc:spChg chg="del mod ord">
          <ac:chgData name="Kuitunen Maaria" userId="d9ad47d4-c416-4cf9-b8fd-1d4381b27c34" providerId="ADAL" clId="{F7DA79FE-DBD4-4BC4-BCE4-50BCA9DA5FF1}" dt="2022-03-11T07:57:12.160" v="575" actId="478"/>
          <ac:spMkLst>
            <pc:docMk/>
            <pc:sldMk cId="2650762551" sldId="1218"/>
            <ac:spMk id="5" creationId="{05694B58-7937-4793-9B3C-9A88A1F5BE56}"/>
          </ac:spMkLst>
        </pc:spChg>
      </pc:sldChg>
      <pc:sldChg chg="modSp mod">
        <pc:chgData name="Kuitunen Maaria" userId="d9ad47d4-c416-4cf9-b8fd-1d4381b27c34" providerId="ADAL" clId="{F7DA79FE-DBD4-4BC4-BCE4-50BCA9DA5FF1}" dt="2022-03-11T08:14:06.296" v="835" actId="12"/>
        <pc:sldMkLst>
          <pc:docMk/>
          <pc:sldMk cId="1960214402" sldId="1224"/>
        </pc:sldMkLst>
        <pc:spChg chg="mod">
          <ac:chgData name="Kuitunen Maaria" userId="d9ad47d4-c416-4cf9-b8fd-1d4381b27c34" providerId="ADAL" clId="{F7DA79FE-DBD4-4BC4-BCE4-50BCA9DA5FF1}" dt="2022-03-10T14:51:20.919" v="410"/>
          <ac:spMkLst>
            <pc:docMk/>
            <pc:sldMk cId="1960214402" sldId="1224"/>
            <ac:spMk id="2" creationId="{8E051860-0CFD-4898-BB32-BB50655A1BB6}"/>
          </ac:spMkLst>
        </pc:spChg>
        <pc:spChg chg="mod">
          <ac:chgData name="Kuitunen Maaria" userId="d9ad47d4-c416-4cf9-b8fd-1d4381b27c34" providerId="ADAL" clId="{F7DA79FE-DBD4-4BC4-BCE4-50BCA9DA5FF1}" dt="2022-03-11T08:14:06.296" v="835" actId="12"/>
          <ac:spMkLst>
            <pc:docMk/>
            <pc:sldMk cId="1960214402" sldId="1224"/>
            <ac:spMk id="3" creationId="{4E9AB715-727E-4DD7-9290-365CFF4200AB}"/>
          </ac:spMkLst>
        </pc:spChg>
      </pc:sldChg>
      <pc:sldChg chg="modSp del mod">
        <pc:chgData name="Kuitunen Maaria" userId="d9ad47d4-c416-4cf9-b8fd-1d4381b27c34" providerId="ADAL" clId="{F7DA79FE-DBD4-4BC4-BCE4-50BCA9DA5FF1}" dt="2022-03-11T08:09:38.993" v="746" actId="47"/>
        <pc:sldMkLst>
          <pc:docMk/>
          <pc:sldMk cId="2019519911" sldId="1232"/>
        </pc:sldMkLst>
        <pc:spChg chg="mod">
          <ac:chgData name="Kuitunen Maaria" userId="d9ad47d4-c416-4cf9-b8fd-1d4381b27c34" providerId="ADAL" clId="{F7DA79FE-DBD4-4BC4-BCE4-50BCA9DA5FF1}" dt="2022-03-04T14:11:42.431" v="408" actId="20577"/>
          <ac:spMkLst>
            <pc:docMk/>
            <pc:sldMk cId="2019519911" sldId="1232"/>
            <ac:spMk id="3" creationId="{77FCC216-9434-4079-8E41-145E299F8B24}"/>
          </ac:spMkLst>
        </pc:spChg>
      </pc:sldChg>
      <pc:sldChg chg="modSp mod modClrScheme chgLayout">
        <pc:chgData name="Kuitunen Maaria" userId="d9ad47d4-c416-4cf9-b8fd-1d4381b27c34" providerId="ADAL" clId="{F7DA79FE-DBD4-4BC4-BCE4-50BCA9DA5FF1}" dt="2022-03-11T07:54:36.145" v="543" actId="700"/>
        <pc:sldMkLst>
          <pc:docMk/>
          <pc:sldMk cId="1071800460" sldId="1238"/>
        </pc:sldMkLst>
        <pc:spChg chg="mod ord">
          <ac:chgData name="Kuitunen Maaria" userId="d9ad47d4-c416-4cf9-b8fd-1d4381b27c34" providerId="ADAL" clId="{F7DA79FE-DBD4-4BC4-BCE4-50BCA9DA5FF1}" dt="2022-03-11T07:54:36.145" v="543" actId="700"/>
          <ac:spMkLst>
            <pc:docMk/>
            <pc:sldMk cId="1071800460" sldId="1238"/>
            <ac:spMk id="3" creationId="{20089335-298D-4577-B2D1-692FACC4B47A}"/>
          </ac:spMkLst>
        </pc:spChg>
        <pc:spChg chg="mod ord">
          <ac:chgData name="Kuitunen Maaria" userId="d9ad47d4-c416-4cf9-b8fd-1d4381b27c34" providerId="ADAL" clId="{F7DA79FE-DBD4-4BC4-BCE4-50BCA9DA5FF1}" dt="2022-03-11T07:54:36.145" v="543" actId="700"/>
          <ac:spMkLst>
            <pc:docMk/>
            <pc:sldMk cId="1071800460" sldId="1238"/>
            <ac:spMk id="5" creationId="{D87D44F6-6F22-414B-A413-FDDCCC1679F7}"/>
          </ac:spMkLst>
        </pc:spChg>
      </pc:sldChg>
      <pc:sldChg chg="modSp del mod modClrScheme chgLayout">
        <pc:chgData name="Kuitunen Maaria" userId="d9ad47d4-c416-4cf9-b8fd-1d4381b27c34" providerId="ADAL" clId="{F7DA79FE-DBD4-4BC4-BCE4-50BCA9DA5FF1}" dt="2022-03-11T07:58:34.252" v="594" actId="47"/>
        <pc:sldMkLst>
          <pc:docMk/>
          <pc:sldMk cId="2169702490" sldId="1241"/>
        </pc:sldMkLst>
        <pc:spChg chg="mod ord">
          <ac:chgData name="Kuitunen Maaria" userId="d9ad47d4-c416-4cf9-b8fd-1d4381b27c34" providerId="ADAL" clId="{F7DA79FE-DBD4-4BC4-BCE4-50BCA9DA5FF1}" dt="2022-03-11T07:57:54.974" v="583" actId="700"/>
          <ac:spMkLst>
            <pc:docMk/>
            <pc:sldMk cId="2169702490" sldId="1241"/>
            <ac:spMk id="2" creationId="{B52C2A1B-E944-4396-B2BE-740919FA8B31}"/>
          </ac:spMkLst>
        </pc:spChg>
        <pc:spChg chg="mod ord">
          <ac:chgData name="Kuitunen Maaria" userId="d9ad47d4-c416-4cf9-b8fd-1d4381b27c34" providerId="ADAL" clId="{F7DA79FE-DBD4-4BC4-BCE4-50BCA9DA5FF1}" dt="2022-03-11T07:57:54.974" v="583" actId="700"/>
          <ac:spMkLst>
            <pc:docMk/>
            <pc:sldMk cId="2169702490" sldId="1241"/>
            <ac:spMk id="3" creationId="{B102F8DA-9AD6-4DD7-B96B-3A093183E23B}"/>
          </ac:spMkLst>
        </pc:spChg>
      </pc:sldChg>
      <pc:sldChg chg="addSp delSp modSp mod modClrScheme chgLayout">
        <pc:chgData name="Kuitunen Maaria" userId="d9ad47d4-c416-4cf9-b8fd-1d4381b27c34" providerId="ADAL" clId="{F7DA79FE-DBD4-4BC4-BCE4-50BCA9DA5FF1}" dt="2022-03-11T07:56:51.262" v="571" actId="12"/>
        <pc:sldMkLst>
          <pc:docMk/>
          <pc:sldMk cId="955283378" sldId="1242"/>
        </pc:sldMkLst>
        <pc:spChg chg="add mod ord">
          <ac:chgData name="Kuitunen Maaria" userId="d9ad47d4-c416-4cf9-b8fd-1d4381b27c34" providerId="ADAL" clId="{F7DA79FE-DBD4-4BC4-BCE4-50BCA9DA5FF1}" dt="2022-03-11T07:56:31.146" v="567"/>
          <ac:spMkLst>
            <pc:docMk/>
            <pc:sldMk cId="955283378" sldId="1242"/>
            <ac:spMk id="2" creationId="{1C66E446-3ECA-4D81-AC3B-935873B8606E}"/>
          </ac:spMkLst>
        </pc:spChg>
        <pc:spChg chg="mod ord">
          <ac:chgData name="Kuitunen Maaria" userId="d9ad47d4-c416-4cf9-b8fd-1d4381b27c34" providerId="ADAL" clId="{F7DA79FE-DBD4-4BC4-BCE4-50BCA9DA5FF1}" dt="2022-03-11T07:56:51.262" v="571" actId="12"/>
          <ac:spMkLst>
            <pc:docMk/>
            <pc:sldMk cId="955283378" sldId="1242"/>
            <ac:spMk id="3" creationId="{24B9101F-8A94-4098-B24A-7895BDF5EB16}"/>
          </ac:spMkLst>
        </pc:spChg>
        <pc:spChg chg="del mod ord">
          <ac:chgData name="Kuitunen Maaria" userId="d9ad47d4-c416-4cf9-b8fd-1d4381b27c34" providerId="ADAL" clId="{F7DA79FE-DBD4-4BC4-BCE4-50BCA9DA5FF1}" dt="2022-03-11T07:56:34.219" v="568" actId="478"/>
          <ac:spMkLst>
            <pc:docMk/>
            <pc:sldMk cId="955283378" sldId="1242"/>
            <ac:spMk id="4" creationId="{734EF1E5-5AA9-4B46-B432-F6C3DB109131}"/>
          </ac:spMkLst>
        </pc:spChg>
      </pc:sldChg>
      <pc:sldChg chg="addSp delSp modSp mod modClrScheme chgLayout">
        <pc:chgData name="Kuitunen Maaria" userId="d9ad47d4-c416-4cf9-b8fd-1d4381b27c34" providerId="ADAL" clId="{F7DA79FE-DBD4-4BC4-BCE4-50BCA9DA5FF1}" dt="2022-03-11T07:55:13.540" v="552" actId="20577"/>
        <pc:sldMkLst>
          <pc:docMk/>
          <pc:sldMk cId="1753642350" sldId="1243"/>
        </pc:sldMkLst>
        <pc:spChg chg="add mod ord">
          <ac:chgData name="Kuitunen Maaria" userId="d9ad47d4-c416-4cf9-b8fd-1d4381b27c34" providerId="ADAL" clId="{F7DA79FE-DBD4-4BC4-BCE4-50BCA9DA5FF1}" dt="2022-03-11T07:55:02.836" v="550" actId="20577"/>
          <ac:spMkLst>
            <pc:docMk/>
            <pc:sldMk cId="1753642350" sldId="1243"/>
            <ac:spMk id="2" creationId="{05C5A07E-88F8-43D0-9C91-1A9E2C7A820C}"/>
          </ac:spMkLst>
        </pc:spChg>
        <pc:spChg chg="mod ord">
          <ac:chgData name="Kuitunen Maaria" userId="d9ad47d4-c416-4cf9-b8fd-1d4381b27c34" providerId="ADAL" clId="{F7DA79FE-DBD4-4BC4-BCE4-50BCA9DA5FF1}" dt="2022-03-11T07:55:13.540" v="552" actId="20577"/>
          <ac:spMkLst>
            <pc:docMk/>
            <pc:sldMk cId="1753642350" sldId="1243"/>
            <ac:spMk id="3" creationId="{FF2EE05A-8ECF-4373-9C12-78434041E288}"/>
          </ac:spMkLst>
        </pc:spChg>
        <pc:spChg chg="del mod ord">
          <ac:chgData name="Kuitunen Maaria" userId="d9ad47d4-c416-4cf9-b8fd-1d4381b27c34" providerId="ADAL" clId="{F7DA79FE-DBD4-4BC4-BCE4-50BCA9DA5FF1}" dt="2022-03-11T07:54:55.790" v="546" actId="478"/>
          <ac:spMkLst>
            <pc:docMk/>
            <pc:sldMk cId="1753642350" sldId="1243"/>
            <ac:spMk id="4" creationId="{79C9AAFA-91B6-457D-BEA3-2E8BDFAB5F82}"/>
          </ac:spMkLst>
        </pc:spChg>
      </pc:sldChg>
      <pc:sldChg chg="addSp delSp modSp mod modClrScheme chgLayout">
        <pc:chgData name="Kuitunen Maaria" userId="d9ad47d4-c416-4cf9-b8fd-1d4381b27c34" providerId="ADAL" clId="{F7DA79FE-DBD4-4BC4-BCE4-50BCA9DA5FF1}" dt="2022-03-11T08:00:32.757" v="613" actId="20577"/>
        <pc:sldMkLst>
          <pc:docMk/>
          <pc:sldMk cId="4033042746" sldId="1244"/>
        </pc:sldMkLst>
        <pc:spChg chg="add mod ord">
          <ac:chgData name="Kuitunen Maaria" userId="d9ad47d4-c416-4cf9-b8fd-1d4381b27c34" providerId="ADAL" clId="{F7DA79FE-DBD4-4BC4-BCE4-50BCA9DA5FF1}" dt="2022-03-11T07:58:54.316" v="598"/>
          <ac:spMkLst>
            <pc:docMk/>
            <pc:sldMk cId="4033042746" sldId="1244"/>
            <ac:spMk id="2" creationId="{2F63071E-2309-4E09-A651-20CDAE4B54F7}"/>
          </ac:spMkLst>
        </pc:spChg>
        <pc:spChg chg="mod ord">
          <ac:chgData name="Kuitunen Maaria" userId="d9ad47d4-c416-4cf9-b8fd-1d4381b27c34" providerId="ADAL" clId="{F7DA79FE-DBD4-4BC4-BCE4-50BCA9DA5FF1}" dt="2022-03-11T08:00:32.757" v="613" actId="20577"/>
          <ac:spMkLst>
            <pc:docMk/>
            <pc:sldMk cId="4033042746" sldId="1244"/>
            <ac:spMk id="3" creationId="{DA8859C9-0607-4E4A-98AC-6073590E57FD}"/>
          </ac:spMkLst>
        </pc:spChg>
        <pc:spChg chg="del mod ord">
          <ac:chgData name="Kuitunen Maaria" userId="d9ad47d4-c416-4cf9-b8fd-1d4381b27c34" providerId="ADAL" clId="{F7DA79FE-DBD4-4BC4-BCE4-50BCA9DA5FF1}" dt="2022-03-11T07:58:58.214" v="599" actId="478"/>
          <ac:spMkLst>
            <pc:docMk/>
            <pc:sldMk cId="4033042746" sldId="1244"/>
            <ac:spMk id="4" creationId="{9BAEF9CD-E11F-498E-AC4B-0C435459AC20}"/>
          </ac:spMkLst>
        </pc:spChg>
      </pc:sldChg>
      <pc:sldChg chg="modSp mod modClrScheme chgLayout">
        <pc:chgData name="Kuitunen Maaria" userId="d9ad47d4-c416-4cf9-b8fd-1d4381b27c34" providerId="ADAL" clId="{F7DA79FE-DBD4-4BC4-BCE4-50BCA9DA5FF1}" dt="2022-03-11T07:58:42.860" v="595" actId="700"/>
        <pc:sldMkLst>
          <pc:docMk/>
          <pc:sldMk cId="4154185835" sldId="1245"/>
        </pc:sldMkLst>
        <pc:spChg chg="mod ord">
          <ac:chgData name="Kuitunen Maaria" userId="d9ad47d4-c416-4cf9-b8fd-1d4381b27c34" providerId="ADAL" clId="{F7DA79FE-DBD4-4BC4-BCE4-50BCA9DA5FF1}" dt="2022-03-11T07:58:42.860" v="595" actId="700"/>
          <ac:spMkLst>
            <pc:docMk/>
            <pc:sldMk cId="4154185835" sldId="1245"/>
            <ac:spMk id="2" creationId="{E76335CE-8526-4D26-8676-9CE4BDC564F9}"/>
          </ac:spMkLst>
        </pc:spChg>
        <pc:spChg chg="mod ord">
          <ac:chgData name="Kuitunen Maaria" userId="d9ad47d4-c416-4cf9-b8fd-1d4381b27c34" providerId="ADAL" clId="{F7DA79FE-DBD4-4BC4-BCE4-50BCA9DA5FF1}" dt="2022-03-11T07:58:42.860" v="595" actId="700"/>
          <ac:spMkLst>
            <pc:docMk/>
            <pc:sldMk cId="4154185835" sldId="1245"/>
            <ac:spMk id="3" creationId="{39A5BD13-D48E-44D3-9908-1B50A70BD5BF}"/>
          </ac:spMkLst>
        </pc:spChg>
      </pc:sldChg>
      <pc:sldChg chg="addSp delSp modSp mod modClrScheme chgLayout">
        <pc:chgData name="Kuitunen Maaria" userId="d9ad47d4-c416-4cf9-b8fd-1d4381b27c34" providerId="ADAL" clId="{F7DA79FE-DBD4-4BC4-BCE4-50BCA9DA5FF1}" dt="2022-03-11T08:03:54.024" v="716" actId="20577"/>
        <pc:sldMkLst>
          <pc:docMk/>
          <pc:sldMk cId="1470562583" sldId="1246"/>
        </pc:sldMkLst>
        <pc:spChg chg="add mod ord">
          <ac:chgData name="Kuitunen Maaria" userId="d9ad47d4-c416-4cf9-b8fd-1d4381b27c34" providerId="ADAL" clId="{F7DA79FE-DBD4-4BC4-BCE4-50BCA9DA5FF1}" dt="2022-03-11T08:03:28.455" v="707"/>
          <ac:spMkLst>
            <pc:docMk/>
            <pc:sldMk cId="1470562583" sldId="1246"/>
            <ac:spMk id="2" creationId="{0E2076FD-8B02-41AB-9CDF-A046856B1DD5}"/>
          </ac:spMkLst>
        </pc:spChg>
        <pc:spChg chg="mod ord">
          <ac:chgData name="Kuitunen Maaria" userId="d9ad47d4-c416-4cf9-b8fd-1d4381b27c34" providerId="ADAL" clId="{F7DA79FE-DBD4-4BC4-BCE4-50BCA9DA5FF1}" dt="2022-03-11T08:03:54.024" v="716" actId="20577"/>
          <ac:spMkLst>
            <pc:docMk/>
            <pc:sldMk cId="1470562583" sldId="1246"/>
            <ac:spMk id="3" creationId="{DDF5C68E-922D-4CE8-9E5B-1FC444FC8AF8}"/>
          </ac:spMkLst>
        </pc:spChg>
        <pc:spChg chg="del mod ord">
          <ac:chgData name="Kuitunen Maaria" userId="d9ad47d4-c416-4cf9-b8fd-1d4381b27c34" providerId="ADAL" clId="{F7DA79FE-DBD4-4BC4-BCE4-50BCA9DA5FF1}" dt="2022-03-11T08:03:31.864" v="708" actId="478"/>
          <ac:spMkLst>
            <pc:docMk/>
            <pc:sldMk cId="1470562583" sldId="1246"/>
            <ac:spMk id="4" creationId="{E3CD1B94-F569-433A-A6DE-85C6E24F7D88}"/>
          </ac:spMkLst>
        </pc:spChg>
      </pc:sldChg>
      <pc:sldChg chg="addSp delSp modSp mod modClrScheme chgLayout">
        <pc:chgData name="Kuitunen Maaria" userId="d9ad47d4-c416-4cf9-b8fd-1d4381b27c34" providerId="ADAL" clId="{F7DA79FE-DBD4-4BC4-BCE4-50BCA9DA5FF1}" dt="2022-03-11T08:04:42.335" v="723" actId="12"/>
        <pc:sldMkLst>
          <pc:docMk/>
          <pc:sldMk cId="2084493055" sldId="1247"/>
        </pc:sldMkLst>
        <pc:spChg chg="add mod ord">
          <ac:chgData name="Kuitunen Maaria" userId="d9ad47d4-c416-4cf9-b8fd-1d4381b27c34" providerId="ADAL" clId="{F7DA79FE-DBD4-4BC4-BCE4-50BCA9DA5FF1}" dt="2022-03-11T08:04:32.912" v="721"/>
          <ac:spMkLst>
            <pc:docMk/>
            <pc:sldMk cId="2084493055" sldId="1247"/>
            <ac:spMk id="2" creationId="{455702CE-6C1F-4098-B6C5-3A73CE8F9E6C}"/>
          </ac:spMkLst>
        </pc:spChg>
        <pc:spChg chg="mod ord">
          <ac:chgData name="Kuitunen Maaria" userId="d9ad47d4-c416-4cf9-b8fd-1d4381b27c34" providerId="ADAL" clId="{F7DA79FE-DBD4-4BC4-BCE4-50BCA9DA5FF1}" dt="2022-03-11T08:04:42.335" v="723" actId="12"/>
          <ac:spMkLst>
            <pc:docMk/>
            <pc:sldMk cId="2084493055" sldId="1247"/>
            <ac:spMk id="3" creationId="{D1652CE1-034C-46A5-A57B-4D34EE65B2AD}"/>
          </ac:spMkLst>
        </pc:spChg>
        <pc:spChg chg="del mod ord">
          <ac:chgData name="Kuitunen Maaria" userId="d9ad47d4-c416-4cf9-b8fd-1d4381b27c34" providerId="ADAL" clId="{F7DA79FE-DBD4-4BC4-BCE4-50BCA9DA5FF1}" dt="2022-03-11T08:04:35.715" v="722" actId="478"/>
          <ac:spMkLst>
            <pc:docMk/>
            <pc:sldMk cId="2084493055" sldId="1247"/>
            <ac:spMk id="4" creationId="{ECB2676E-D6AC-43DB-AD7B-F88D1479AA55}"/>
          </ac:spMkLst>
        </pc:spChg>
      </pc:sldChg>
      <pc:sldChg chg="addSp delSp modSp mod modClrScheme chgLayout">
        <pc:chgData name="Kuitunen Maaria" userId="d9ad47d4-c416-4cf9-b8fd-1d4381b27c34" providerId="ADAL" clId="{F7DA79FE-DBD4-4BC4-BCE4-50BCA9DA5FF1}" dt="2022-03-11T08:05:13.985" v="733" actId="20577"/>
        <pc:sldMkLst>
          <pc:docMk/>
          <pc:sldMk cId="2632709242" sldId="1249"/>
        </pc:sldMkLst>
        <pc:spChg chg="add mod ord">
          <ac:chgData name="Kuitunen Maaria" userId="d9ad47d4-c416-4cf9-b8fd-1d4381b27c34" providerId="ADAL" clId="{F7DA79FE-DBD4-4BC4-BCE4-50BCA9DA5FF1}" dt="2022-03-11T08:04:56.824" v="725"/>
          <ac:spMkLst>
            <pc:docMk/>
            <pc:sldMk cId="2632709242" sldId="1249"/>
            <ac:spMk id="2" creationId="{24E10040-A774-48E5-A3E0-3C15061EFC7C}"/>
          </ac:spMkLst>
        </pc:spChg>
        <pc:spChg chg="mod ord">
          <ac:chgData name="Kuitunen Maaria" userId="d9ad47d4-c416-4cf9-b8fd-1d4381b27c34" providerId="ADAL" clId="{F7DA79FE-DBD4-4BC4-BCE4-50BCA9DA5FF1}" dt="2022-03-11T08:05:13.985" v="733" actId="20577"/>
          <ac:spMkLst>
            <pc:docMk/>
            <pc:sldMk cId="2632709242" sldId="1249"/>
            <ac:spMk id="3" creationId="{1A1EFE68-57BF-4059-9E80-746A7DCC03BF}"/>
          </ac:spMkLst>
        </pc:spChg>
        <pc:spChg chg="del mod ord">
          <ac:chgData name="Kuitunen Maaria" userId="d9ad47d4-c416-4cf9-b8fd-1d4381b27c34" providerId="ADAL" clId="{F7DA79FE-DBD4-4BC4-BCE4-50BCA9DA5FF1}" dt="2022-03-11T08:05:00.242" v="726" actId="478"/>
          <ac:spMkLst>
            <pc:docMk/>
            <pc:sldMk cId="2632709242" sldId="1249"/>
            <ac:spMk id="4" creationId="{5ADFEDB7-F090-4536-8955-393AADCF5C38}"/>
          </ac:spMkLst>
        </pc:spChg>
      </pc:sldChg>
      <pc:sldChg chg="addSp delSp modSp mod modClrScheme chgLayout">
        <pc:chgData name="Kuitunen Maaria" userId="d9ad47d4-c416-4cf9-b8fd-1d4381b27c34" providerId="ADAL" clId="{F7DA79FE-DBD4-4BC4-BCE4-50BCA9DA5FF1}" dt="2022-03-11T08:05:43.864" v="738" actId="12"/>
        <pc:sldMkLst>
          <pc:docMk/>
          <pc:sldMk cId="1042253174" sldId="1250"/>
        </pc:sldMkLst>
        <pc:spChg chg="add mod ord">
          <ac:chgData name="Kuitunen Maaria" userId="d9ad47d4-c416-4cf9-b8fd-1d4381b27c34" providerId="ADAL" clId="{F7DA79FE-DBD4-4BC4-BCE4-50BCA9DA5FF1}" dt="2022-03-11T08:05:36.019" v="736"/>
          <ac:spMkLst>
            <pc:docMk/>
            <pc:sldMk cId="1042253174" sldId="1250"/>
            <ac:spMk id="2" creationId="{F4CB8CA1-BFF7-44C5-8E93-AD2C5E545480}"/>
          </ac:spMkLst>
        </pc:spChg>
        <pc:spChg chg="mod ord">
          <ac:chgData name="Kuitunen Maaria" userId="d9ad47d4-c416-4cf9-b8fd-1d4381b27c34" providerId="ADAL" clId="{F7DA79FE-DBD4-4BC4-BCE4-50BCA9DA5FF1}" dt="2022-03-11T08:05:43.864" v="738" actId="12"/>
          <ac:spMkLst>
            <pc:docMk/>
            <pc:sldMk cId="1042253174" sldId="1250"/>
            <ac:spMk id="3" creationId="{5FEB9049-5CEB-4265-A386-0E288901B51A}"/>
          </ac:spMkLst>
        </pc:spChg>
        <pc:spChg chg="del mod ord">
          <ac:chgData name="Kuitunen Maaria" userId="d9ad47d4-c416-4cf9-b8fd-1d4381b27c34" providerId="ADAL" clId="{F7DA79FE-DBD4-4BC4-BCE4-50BCA9DA5FF1}" dt="2022-03-11T08:05:39.458" v="737" actId="478"/>
          <ac:spMkLst>
            <pc:docMk/>
            <pc:sldMk cId="1042253174" sldId="1250"/>
            <ac:spMk id="4" creationId="{E91072F9-4ADC-48C0-A889-901C81D6B497}"/>
          </ac:spMkLst>
        </pc:spChg>
      </pc:sldChg>
      <pc:sldChg chg="addSp delSp modSp mod modClrScheme chgLayout">
        <pc:chgData name="Kuitunen Maaria" userId="d9ad47d4-c416-4cf9-b8fd-1d4381b27c34" providerId="ADAL" clId="{F7DA79FE-DBD4-4BC4-BCE4-50BCA9DA5FF1}" dt="2022-03-11T08:04:19.459" v="719" actId="700"/>
        <pc:sldMkLst>
          <pc:docMk/>
          <pc:sldMk cId="4226076213" sldId="1251"/>
        </pc:sldMkLst>
        <pc:spChg chg="mod ord">
          <ac:chgData name="Kuitunen Maaria" userId="d9ad47d4-c416-4cf9-b8fd-1d4381b27c34" providerId="ADAL" clId="{F7DA79FE-DBD4-4BC4-BCE4-50BCA9DA5FF1}" dt="2022-03-11T08:04:19.459" v="719" actId="700"/>
          <ac:spMkLst>
            <pc:docMk/>
            <pc:sldMk cId="4226076213" sldId="1251"/>
            <ac:spMk id="2" creationId="{142BF49F-33BD-40F9-A656-65D076E52F0B}"/>
          </ac:spMkLst>
        </pc:spChg>
        <pc:spChg chg="mod ord">
          <ac:chgData name="Kuitunen Maaria" userId="d9ad47d4-c416-4cf9-b8fd-1d4381b27c34" providerId="ADAL" clId="{F7DA79FE-DBD4-4BC4-BCE4-50BCA9DA5FF1}" dt="2022-03-11T08:04:19.459" v="719" actId="700"/>
          <ac:spMkLst>
            <pc:docMk/>
            <pc:sldMk cId="4226076213" sldId="1251"/>
            <ac:spMk id="3" creationId="{961470C4-6EBC-4C77-9E13-A9ABA65D15DE}"/>
          </ac:spMkLst>
        </pc:spChg>
        <pc:spChg chg="add del mod ord">
          <ac:chgData name="Kuitunen Maaria" userId="d9ad47d4-c416-4cf9-b8fd-1d4381b27c34" providerId="ADAL" clId="{F7DA79FE-DBD4-4BC4-BCE4-50BCA9DA5FF1}" dt="2022-03-11T08:04:12.101" v="718" actId="478"/>
          <ac:spMkLst>
            <pc:docMk/>
            <pc:sldMk cId="4226076213" sldId="1251"/>
            <ac:spMk id="4" creationId="{D1B2C1AD-495B-4FFA-BD0B-707F45D07744}"/>
          </ac:spMkLst>
        </pc:spChg>
      </pc:sldChg>
      <pc:sldChg chg="modSp mod modClrScheme chgLayout">
        <pc:chgData name="Kuitunen Maaria" userId="d9ad47d4-c416-4cf9-b8fd-1d4381b27c34" providerId="ADAL" clId="{F7DA79FE-DBD4-4BC4-BCE4-50BCA9DA5FF1}" dt="2022-03-11T08:05:24.732" v="734" actId="700"/>
        <pc:sldMkLst>
          <pc:docMk/>
          <pc:sldMk cId="1780643162" sldId="1254"/>
        </pc:sldMkLst>
        <pc:spChg chg="mod ord">
          <ac:chgData name="Kuitunen Maaria" userId="d9ad47d4-c416-4cf9-b8fd-1d4381b27c34" providerId="ADAL" clId="{F7DA79FE-DBD4-4BC4-BCE4-50BCA9DA5FF1}" dt="2022-03-11T08:05:24.732" v="734" actId="700"/>
          <ac:spMkLst>
            <pc:docMk/>
            <pc:sldMk cId="1780643162" sldId="1254"/>
            <ac:spMk id="5" creationId="{B446AB34-0C18-49E8-BB70-256B8A18ADA4}"/>
          </ac:spMkLst>
        </pc:spChg>
        <pc:spChg chg="mod ord">
          <ac:chgData name="Kuitunen Maaria" userId="d9ad47d4-c416-4cf9-b8fd-1d4381b27c34" providerId="ADAL" clId="{F7DA79FE-DBD4-4BC4-BCE4-50BCA9DA5FF1}" dt="2022-03-11T08:05:24.732" v="734" actId="700"/>
          <ac:spMkLst>
            <pc:docMk/>
            <pc:sldMk cId="1780643162" sldId="1254"/>
            <ac:spMk id="6" creationId="{0E4DD367-408C-4C36-ACFC-33B5A81EC0A4}"/>
          </ac:spMkLst>
        </pc:spChg>
      </pc:sldChg>
      <pc:sldChg chg="addSp delSp modSp mod modClrScheme chgLayout">
        <pc:chgData name="Kuitunen Maaria" userId="d9ad47d4-c416-4cf9-b8fd-1d4381b27c34" providerId="ADAL" clId="{F7DA79FE-DBD4-4BC4-BCE4-50BCA9DA5FF1}" dt="2022-03-11T08:09:58.885" v="750" actId="20577"/>
        <pc:sldMkLst>
          <pc:docMk/>
          <pc:sldMk cId="2453450415" sldId="1256"/>
        </pc:sldMkLst>
        <pc:spChg chg="mod ord">
          <ac:chgData name="Kuitunen Maaria" userId="d9ad47d4-c416-4cf9-b8fd-1d4381b27c34" providerId="ADAL" clId="{F7DA79FE-DBD4-4BC4-BCE4-50BCA9DA5FF1}" dt="2022-03-11T08:09:49.312" v="747" actId="700"/>
          <ac:spMkLst>
            <pc:docMk/>
            <pc:sldMk cId="2453450415" sldId="1256"/>
            <ac:spMk id="2" creationId="{693994CD-8A79-4A94-A122-74DEA5D045E3}"/>
          </ac:spMkLst>
        </pc:spChg>
        <pc:spChg chg="mod ord">
          <ac:chgData name="Kuitunen Maaria" userId="d9ad47d4-c416-4cf9-b8fd-1d4381b27c34" providerId="ADAL" clId="{F7DA79FE-DBD4-4BC4-BCE4-50BCA9DA5FF1}" dt="2022-03-11T08:09:58.885" v="750" actId="20577"/>
          <ac:spMkLst>
            <pc:docMk/>
            <pc:sldMk cId="2453450415" sldId="1256"/>
            <ac:spMk id="3" creationId="{426EB7FD-D565-4B71-B553-8A9F748F026F}"/>
          </ac:spMkLst>
        </pc:spChg>
        <pc:spChg chg="add del mod ord">
          <ac:chgData name="Kuitunen Maaria" userId="d9ad47d4-c416-4cf9-b8fd-1d4381b27c34" providerId="ADAL" clId="{F7DA79FE-DBD4-4BC4-BCE4-50BCA9DA5FF1}" dt="2022-03-11T08:09:54.876" v="748" actId="478"/>
          <ac:spMkLst>
            <pc:docMk/>
            <pc:sldMk cId="2453450415" sldId="1256"/>
            <ac:spMk id="4" creationId="{FA75FF14-40AA-4869-AA77-1BAB36374925}"/>
          </ac:spMkLst>
        </pc:spChg>
      </pc:sldChg>
      <pc:sldChg chg="addSp delSp modSp mod modClrScheme chgLayout">
        <pc:chgData name="Kuitunen Maaria" userId="d9ad47d4-c416-4cf9-b8fd-1d4381b27c34" providerId="ADAL" clId="{F7DA79FE-DBD4-4BC4-BCE4-50BCA9DA5FF1}" dt="2022-03-11T08:10:19.910" v="756" actId="20577"/>
        <pc:sldMkLst>
          <pc:docMk/>
          <pc:sldMk cId="74319245" sldId="1257"/>
        </pc:sldMkLst>
        <pc:spChg chg="add mod ord">
          <ac:chgData name="Kuitunen Maaria" userId="d9ad47d4-c416-4cf9-b8fd-1d4381b27c34" providerId="ADAL" clId="{F7DA79FE-DBD4-4BC4-BCE4-50BCA9DA5FF1}" dt="2022-03-11T08:10:08.951" v="752"/>
          <ac:spMkLst>
            <pc:docMk/>
            <pc:sldMk cId="74319245" sldId="1257"/>
            <ac:spMk id="2" creationId="{1AE9C537-49BF-477D-966F-11EB14546428}"/>
          </ac:spMkLst>
        </pc:spChg>
        <pc:spChg chg="mod ord">
          <ac:chgData name="Kuitunen Maaria" userId="d9ad47d4-c416-4cf9-b8fd-1d4381b27c34" providerId="ADAL" clId="{F7DA79FE-DBD4-4BC4-BCE4-50BCA9DA5FF1}" dt="2022-03-11T08:10:19.910" v="756" actId="20577"/>
          <ac:spMkLst>
            <pc:docMk/>
            <pc:sldMk cId="74319245" sldId="1257"/>
            <ac:spMk id="3" creationId="{2323CE4F-E6EE-4534-A002-777FAEC96AA8}"/>
          </ac:spMkLst>
        </pc:spChg>
        <pc:spChg chg="del mod ord">
          <ac:chgData name="Kuitunen Maaria" userId="d9ad47d4-c416-4cf9-b8fd-1d4381b27c34" providerId="ADAL" clId="{F7DA79FE-DBD4-4BC4-BCE4-50BCA9DA5FF1}" dt="2022-03-11T08:10:11.718" v="754" actId="478"/>
          <ac:spMkLst>
            <pc:docMk/>
            <pc:sldMk cId="74319245" sldId="1257"/>
            <ac:spMk id="4" creationId="{6FE2872F-0686-4CA3-BF2A-C852450B7692}"/>
          </ac:spMkLst>
        </pc:spChg>
      </pc:sldChg>
      <pc:sldChg chg="addSp delSp modSp mod modClrScheme chgLayout">
        <pc:chgData name="Kuitunen Maaria" userId="d9ad47d4-c416-4cf9-b8fd-1d4381b27c34" providerId="ADAL" clId="{F7DA79FE-DBD4-4BC4-BCE4-50BCA9DA5FF1}" dt="2022-03-11T08:11:00.018" v="785" actId="20577"/>
        <pc:sldMkLst>
          <pc:docMk/>
          <pc:sldMk cId="1617175330" sldId="1258"/>
        </pc:sldMkLst>
        <pc:spChg chg="add mod ord">
          <ac:chgData name="Kuitunen Maaria" userId="d9ad47d4-c416-4cf9-b8fd-1d4381b27c34" providerId="ADAL" clId="{F7DA79FE-DBD4-4BC4-BCE4-50BCA9DA5FF1}" dt="2022-03-11T08:10:31.465" v="759"/>
          <ac:spMkLst>
            <pc:docMk/>
            <pc:sldMk cId="1617175330" sldId="1258"/>
            <ac:spMk id="2" creationId="{0EAF1410-18A7-4521-B0B1-89A462065BC7}"/>
          </ac:spMkLst>
        </pc:spChg>
        <pc:spChg chg="mod ord">
          <ac:chgData name="Kuitunen Maaria" userId="d9ad47d4-c416-4cf9-b8fd-1d4381b27c34" providerId="ADAL" clId="{F7DA79FE-DBD4-4BC4-BCE4-50BCA9DA5FF1}" dt="2022-03-11T08:11:00.018" v="785" actId="20577"/>
          <ac:spMkLst>
            <pc:docMk/>
            <pc:sldMk cId="1617175330" sldId="1258"/>
            <ac:spMk id="3" creationId="{EDED5A0A-EF1F-4199-8100-535EF03161F6}"/>
          </ac:spMkLst>
        </pc:spChg>
        <pc:spChg chg="del mod ord">
          <ac:chgData name="Kuitunen Maaria" userId="d9ad47d4-c416-4cf9-b8fd-1d4381b27c34" providerId="ADAL" clId="{F7DA79FE-DBD4-4BC4-BCE4-50BCA9DA5FF1}" dt="2022-03-11T08:10:34.565" v="760" actId="478"/>
          <ac:spMkLst>
            <pc:docMk/>
            <pc:sldMk cId="1617175330" sldId="1258"/>
            <ac:spMk id="4" creationId="{0104B04A-5398-452C-BF08-4500E8815D43}"/>
          </ac:spMkLst>
        </pc:spChg>
      </pc:sldChg>
      <pc:sldChg chg="del">
        <pc:chgData name="Kuitunen Maaria" userId="d9ad47d4-c416-4cf9-b8fd-1d4381b27c34" providerId="ADAL" clId="{F7DA79FE-DBD4-4BC4-BCE4-50BCA9DA5FF1}" dt="2022-03-04T14:12:14.832" v="409" actId="47"/>
        <pc:sldMkLst>
          <pc:docMk/>
          <pc:sldMk cId="3554559003" sldId="1259"/>
        </pc:sldMkLst>
      </pc:sldChg>
      <pc:sldChg chg="addSp delSp modSp mod modClrScheme chgLayout">
        <pc:chgData name="Kuitunen Maaria" userId="d9ad47d4-c416-4cf9-b8fd-1d4381b27c34" providerId="ADAL" clId="{F7DA79FE-DBD4-4BC4-BCE4-50BCA9DA5FF1}" dt="2022-03-11T08:11:40.135" v="810" actId="20577"/>
        <pc:sldMkLst>
          <pc:docMk/>
          <pc:sldMk cId="3522273610" sldId="1260"/>
        </pc:sldMkLst>
        <pc:spChg chg="add mod ord">
          <ac:chgData name="Kuitunen Maaria" userId="d9ad47d4-c416-4cf9-b8fd-1d4381b27c34" providerId="ADAL" clId="{F7DA79FE-DBD4-4BC4-BCE4-50BCA9DA5FF1}" dt="2022-03-11T08:11:17.538" v="789" actId="20577"/>
          <ac:spMkLst>
            <pc:docMk/>
            <pc:sldMk cId="3522273610" sldId="1260"/>
            <ac:spMk id="2" creationId="{71931BC9-30EA-4B63-9D33-33DFC9243BF5}"/>
          </ac:spMkLst>
        </pc:spChg>
        <pc:spChg chg="mod ord">
          <ac:chgData name="Kuitunen Maaria" userId="d9ad47d4-c416-4cf9-b8fd-1d4381b27c34" providerId="ADAL" clId="{F7DA79FE-DBD4-4BC4-BCE4-50BCA9DA5FF1}" dt="2022-03-11T08:11:40.135" v="810" actId="20577"/>
          <ac:spMkLst>
            <pc:docMk/>
            <pc:sldMk cId="3522273610" sldId="1260"/>
            <ac:spMk id="3" creationId="{34B701A9-DAD8-4CE0-AE87-95CA32ECE6CA}"/>
          </ac:spMkLst>
        </pc:spChg>
        <pc:spChg chg="del mod ord">
          <ac:chgData name="Kuitunen Maaria" userId="d9ad47d4-c416-4cf9-b8fd-1d4381b27c34" providerId="ADAL" clId="{F7DA79FE-DBD4-4BC4-BCE4-50BCA9DA5FF1}" dt="2022-03-11T08:11:14.225" v="787" actId="478"/>
          <ac:spMkLst>
            <pc:docMk/>
            <pc:sldMk cId="3522273610" sldId="1260"/>
            <ac:spMk id="4" creationId="{318FB9E1-BE18-4BBD-802B-DD7188F0A774}"/>
          </ac:spMkLst>
        </pc:spChg>
      </pc:sldChg>
      <pc:sldChg chg="modSp mod modClrScheme chgLayout">
        <pc:chgData name="Kuitunen Maaria" userId="d9ad47d4-c416-4cf9-b8fd-1d4381b27c34" providerId="ADAL" clId="{F7DA79FE-DBD4-4BC4-BCE4-50BCA9DA5FF1}" dt="2022-03-11T08:13:00.552" v="820" actId="27636"/>
        <pc:sldMkLst>
          <pc:docMk/>
          <pc:sldMk cId="2725099401" sldId="1261"/>
        </pc:sldMkLst>
        <pc:spChg chg="mod ord">
          <ac:chgData name="Kuitunen Maaria" userId="d9ad47d4-c416-4cf9-b8fd-1d4381b27c34" providerId="ADAL" clId="{F7DA79FE-DBD4-4BC4-BCE4-50BCA9DA5FF1}" dt="2022-03-11T08:13:00.552" v="820" actId="27636"/>
          <ac:spMkLst>
            <pc:docMk/>
            <pc:sldMk cId="2725099401" sldId="1261"/>
            <ac:spMk id="2" creationId="{92BAB7C1-44A3-43B7-9955-BE2D998DF6E0}"/>
          </ac:spMkLst>
        </pc:spChg>
        <pc:spChg chg="mod ord">
          <ac:chgData name="Kuitunen Maaria" userId="d9ad47d4-c416-4cf9-b8fd-1d4381b27c34" providerId="ADAL" clId="{F7DA79FE-DBD4-4BC4-BCE4-50BCA9DA5FF1}" dt="2022-03-11T08:13:00.517" v="819" actId="700"/>
          <ac:spMkLst>
            <pc:docMk/>
            <pc:sldMk cId="2725099401" sldId="1261"/>
            <ac:spMk id="3" creationId="{F980579A-41F2-42A7-ABE5-8ECA2491F6D2}"/>
          </ac:spMkLst>
        </pc:spChg>
      </pc:sldChg>
      <pc:sldChg chg="modSp mod modClrScheme chgLayout">
        <pc:chgData name="Kuitunen Maaria" userId="d9ad47d4-c416-4cf9-b8fd-1d4381b27c34" providerId="ADAL" clId="{F7DA79FE-DBD4-4BC4-BCE4-50BCA9DA5FF1}" dt="2022-03-11T08:13:08.341" v="823" actId="27636"/>
        <pc:sldMkLst>
          <pc:docMk/>
          <pc:sldMk cId="1157278418" sldId="1263"/>
        </pc:sldMkLst>
        <pc:spChg chg="mod ord">
          <ac:chgData name="Kuitunen Maaria" userId="d9ad47d4-c416-4cf9-b8fd-1d4381b27c34" providerId="ADAL" clId="{F7DA79FE-DBD4-4BC4-BCE4-50BCA9DA5FF1}" dt="2022-03-11T08:13:08.341" v="823" actId="27636"/>
          <ac:spMkLst>
            <pc:docMk/>
            <pc:sldMk cId="1157278418" sldId="1263"/>
            <ac:spMk id="2" creationId="{D2D0A036-5448-4D9B-9DE4-97EEE0C44503}"/>
          </ac:spMkLst>
        </pc:spChg>
        <pc:spChg chg="mod ord">
          <ac:chgData name="Kuitunen Maaria" userId="d9ad47d4-c416-4cf9-b8fd-1d4381b27c34" providerId="ADAL" clId="{F7DA79FE-DBD4-4BC4-BCE4-50BCA9DA5FF1}" dt="2022-03-11T08:13:08.339" v="822" actId="27636"/>
          <ac:spMkLst>
            <pc:docMk/>
            <pc:sldMk cId="1157278418" sldId="1263"/>
            <ac:spMk id="3" creationId="{F980579A-41F2-42A7-ABE5-8ECA2491F6D2}"/>
          </ac:spMkLst>
        </pc:spChg>
      </pc:sldChg>
      <pc:sldChg chg="modSp mod modClrScheme chgLayout">
        <pc:chgData name="Kuitunen Maaria" userId="d9ad47d4-c416-4cf9-b8fd-1d4381b27c34" providerId="ADAL" clId="{F7DA79FE-DBD4-4BC4-BCE4-50BCA9DA5FF1}" dt="2022-03-11T08:13:36.957" v="831" actId="27636"/>
        <pc:sldMkLst>
          <pc:docMk/>
          <pc:sldMk cId="3190967719" sldId="1264"/>
        </pc:sldMkLst>
        <pc:spChg chg="mod ord">
          <ac:chgData name="Kuitunen Maaria" userId="d9ad47d4-c416-4cf9-b8fd-1d4381b27c34" providerId="ADAL" clId="{F7DA79FE-DBD4-4BC4-BCE4-50BCA9DA5FF1}" dt="2022-03-11T08:13:36.957" v="831" actId="27636"/>
          <ac:spMkLst>
            <pc:docMk/>
            <pc:sldMk cId="3190967719" sldId="1264"/>
            <ac:spMk id="2" creationId="{E351AD1D-0064-4D6D-81C5-38C3DC68D119}"/>
          </ac:spMkLst>
        </pc:spChg>
        <pc:spChg chg="mod ord">
          <ac:chgData name="Kuitunen Maaria" userId="d9ad47d4-c416-4cf9-b8fd-1d4381b27c34" providerId="ADAL" clId="{F7DA79FE-DBD4-4BC4-BCE4-50BCA9DA5FF1}" dt="2022-03-11T08:13:36.943" v="830" actId="700"/>
          <ac:spMkLst>
            <pc:docMk/>
            <pc:sldMk cId="3190967719" sldId="1264"/>
            <ac:spMk id="3" creationId="{F980579A-41F2-42A7-ABE5-8ECA2491F6D2}"/>
          </ac:spMkLst>
        </pc:spChg>
      </pc:sldChg>
      <pc:sldChg chg="modSp mod modClrScheme chgLayout">
        <pc:chgData name="Kuitunen Maaria" userId="d9ad47d4-c416-4cf9-b8fd-1d4381b27c34" providerId="ADAL" clId="{F7DA79FE-DBD4-4BC4-BCE4-50BCA9DA5FF1}" dt="2022-03-11T08:13:18.879" v="825" actId="27636"/>
        <pc:sldMkLst>
          <pc:docMk/>
          <pc:sldMk cId="1628521855" sldId="1265"/>
        </pc:sldMkLst>
        <pc:spChg chg="mod ord">
          <ac:chgData name="Kuitunen Maaria" userId="d9ad47d4-c416-4cf9-b8fd-1d4381b27c34" providerId="ADAL" clId="{F7DA79FE-DBD4-4BC4-BCE4-50BCA9DA5FF1}" dt="2022-03-11T08:13:18.879" v="825" actId="27636"/>
          <ac:spMkLst>
            <pc:docMk/>
            <pc:sldMk cId="1628521855" sldId="1265"/>
            <ac:spMk id="2" creationId="{912AC54B-9BD1-4E07-B9B0-B7568B543F32}"/>
          </ac:spMkLst>
        </pc:spChg>
        <pc:spChg chg="mod ord">
          <ac:chgData name="Kuitunen Maaria" userId="d9ad47d4-c416-4cf9-b8fd-1d4381b27c34" providerId="ADAL" clId="{F7DA79FE-DBD4-4BC4-BCE4-50BCA9DA5FF1}" dt="2022-03-11T08:13:18.790" v="824" actId="700"/>
          <ac:spMkLst>
            <pc:docMk/>
            <pc:sldMk cId="1628521855" sldId="1265"/>
            <ac:spMk id="3" creationId="{F980579A-41F2-42A7-ABE5-8ECA2491F6D2}"/>
          </ac:spMkLst>
        </pc:spChg>
      </pc:sldChg>
      <pc:sldChg chg="modSp mod modClrScheme chgLayout">
        <pc:chgData name="Kuitunen Maaria" userId="d9ad47d4-c416-4cf9-b8fd-1d4381b27c34" providerId="ADAL" clId="{F7DA79FE-DBD4-4BC4-BCE4-50BCA9DA5FF1}" dt="2022-03-11T08:13:31.139" v="829" actId="27636"/>
        <pc:sldMkLst>
          <pc:docMk/>
          <pc:sldMk cId="1055951758" sldId="1267"/>
        </pc:sldMkLst>
        <pc:spChg chg="mod ord">
          <ac:chgData name="Kuitunen Maaria" userId="d9ad47d4-c416-4cf9-b8fd-1d4381b27c34" providerId="ADAL" clId="{F7DA79FE-DBD4-4BC4-BCE4-50BCA9DA5FF1}" dt="2022-03-11T08:13:31.139" v="829" actId="27636"/>
          <ac:spMkLst>
            <pc:docMk/>
            <pc:sldMk cId="1055951758" sldId="1267"/>
            <ac:spMk id="2" creationId="{1403F7C7-E1A6-47A2-8B6A-312D9CBCE91C}"/>
          </ac:spMkLst>
        </pc:spChg>
        <pc:spChg chg="mod ord">
          <ac:chgData name="Kuitunen Maaria" userId="d9ad47d4-c416-4cf9-b8fd-1d4381b27c34" providerId="ADAL" clId="{F7DA79FE-DBD4-4BC4-BCE4-50BCA9DA5FF1}" dt="2022-03-11T08:13:31.119" v="828" actId="700"/>
          <ac:spMkLst>
            <pc:docMk/>
            <pc:sldMk cId="1055951758" sldId="1267"/>
            <ac:spMk id="3" creationId="{62C43C78-1F41-4A8F-A02D-036BAAE3CF8A}"/>
          </ac:spMkLst>
        </pc:spChg>
      </pc:sldChg>
      <pc:sldChg chg="addSp delSp modSp mod modClrScheme chgLayout">
        <pc:chgData name="Kuitunen Maaria" userId="d9ad47d4-c416-4cf9-b8fd-1d4381b27c34" providerId="ADAL" clId="{F7DA79FE-DBD4-4BC4-BCE4-50BCA9DA5FF1}" dt="2022-03-11T08:13:55.317" v="834" actId="207"/>
        <pc:sldMkLst>
          <pc:docMk/>
          <pc:sldMk cId="3172338398" sldId="1268"/>
        </pc:sldMkLst>
        <pc:spChg chg="mod ord">
          <ac:chgData name="Kuitunen Maaria" userId="d9ad47d4-c416-4cf9-b8fd-1d4381b27c34" providerId="ADAL" clId="{F7DA79FE-DBD4-4BC4-BCE4-50BCA9DA5FF1}" dt="2022-03-11T08:13:55.317" v="834" actId="207"/>
          <ac:spMkLst>
            <pc:docMk/>
            <pc:sldMk cId="3172338398" sldId="1268"/>
            <ac:spMk id="2" creationId="{55358D47-7242-4DB2-8D57-6145C347ADEB}"/>
          </ac:spMkLst>
        </pc:spChg>
        <pc:spChg chg="add del mod ord">
          <ac:chgData name="Kuitunen Maaria" userId="d9ad47d4-c416-4cf9-b8fd-1d4381b27c34" providerId="ADAL" clId="{F7DA79FE-DBD4-4BC4-BCE4-50BCA9DA5FF1}" dt="2022-03-11T08:13:48.584" v="833" actId="700"/>
          <ac:spMkLst>
            <pc:docMk/>
            <pc:sldMk cId="3172338398" sldId="1268"/>
            <ac:spMk id="3" creationId="{7E173E1E-9228-45D6-84D0-52D79C26BB32}"/>
          </ac:spMkLst>
        </pc:spChg>
      </pc:sldChg>
      <pc:sldChg chg="addSp delSp modSp mod modClrScheme chgLayout">
        <pc:chgData name="Kuitunen Maaria" userId="d9ad47d4-c416-4cf9-b8fd-1d4381b27c34" providerId="ADAL" clId="{F7DA79FE-DBD4-4BC4-BCE4-50BCA9DA5FF1}" dt="2022-03-11T08:14:47.739" v="845" actId="20577"/>
        <pc:sldMkLst>
          <pc:docMk/>
          <pc:sldMk cId="1087174516" sldId="1269"/>
        </pc:sldMkLst>
        <pc:spChg chg="add mod ord">
          <ac:chgData name="Kuitunen Maaria" userId="d9ad47d4-c416-4cf9-b8fd-1d4381b27c34" providerId="ADAL" clId="{F7DA79FE-DBD4-4BC4-BCE4-50BCA9DA5FF1}" dt="2022-03-11T08:14:30.382" v="840" actId="1076"/>
          <ac:spMkLst>
            <pc:docMk/>
            <pc:sldMk cId="1087174516" sldId="1269"/>
            <ac:spMk id="2" creationId="{97F7C421-7175-4523-94A9-908B36ABFF7A}"/>
          </ac:spMkLst>
        </pc:spChg>
        <pc:spChg chg="mod ord">
          <ac:chgData name="Kuitunen Maaria" userId="d9ad47d4-c416-4cf9-b8fd-1d4381b27c34" providerId="ADAL" clId="{F7DA79FE-DBD4-4BC4-BCE4-50BCA9DA5FF1}" dt="2022-03-11T08:14:47.739" v="845" actId="20577"/>
          <ac:spMkLst>
            <pc:docMk/>
            <pc:sldMk cId="1087174516" sldId="1269"/>
            <ac:spMk id="3" creationId="{DC5FB194-5E62-423B-9B7B-92C192E8B4F3}"/>
          </ac:spMkLst>
        </pc:spChg>
        <pc:spChg chg="del mod ord">
          <ac:chgData name="Kuitunen Maaria" userId="d9ad47d4-c416-4cf9-b8fd-1d4381b27c34" providerId="ADAL" clId="{F7DA79FE-DBD4-4BC4-BCE4-50BCA9DA5FF1}" dt="2022-03-11T08:14:23.892" v="838" actId="478"/>
          <ac:spMkLst>
            <pc:docMk/>
            <pc:sldMk cId="1087174516" sldId="1269"/>
            <ac:spMk id="4" creationId="{095B5930-8B60-40E8-A3B2-D280B4D422E3}"/>
          </ac:spMkLst>
        </pc:spChg>
      </pc:sldChg>
      <pc:sldChg chg="modSp mod modClrScheme chgLayout">
        <pc:chgData name="Kuitunen Maaria" userId="d9ad47d4-c416-4cf9-b8fd-1d4381b27c34" providerId="ADAL" clId="{F7DA79FE-DBD4-4BC4-BCE4-50BCA9DA5FF1}" dt="2022-03-11T08:13:26.905" v="827" actId="27636"/>
        <pc:sldMkLst>
          <pc:docMk/>
          <pc:sldMk cId="3115064713" sldId="1270"/>
        </pc:sldMkLst>
        <pc:spChg chg="mod ord">
          <ac:chgData name="Kuitunen Maaria" userId="d9ad47d4-c416-4cf9-b8fd-1d4381b27c34" providerId="ADAL" clId="{F7DA79FE-DBD4-4BC4-BCE4-50BCA9DA5FF1}" dt="2022-03-11T08:13:26.905" v="827" actId="27636"/>
          <ac:spMkLst>
            <pc:docMk/>
            <pc:sldMk cId="3115064713" sldId="1270"/>
            <ac:spMk id="2" creationId="{4C856193-1166-4E46-8E4D-CB3DADF7AAFE}"/>
          </ac:spMkLst>
        </pc:spChg>
        <pc:spChg chg="mod ord">
          <ac:chgData name="Kuitunen Maaria" userId="d9ad47d4-c416-4cf9-b8fd-1d4381b27c34" providerId="ADAL" clId="{F7DA79FE-DBD4-4BC4-BCE4-50BCA9DA5FF1}" dt="2022-03-11T08:13:26.856" v="826" actId="700"/>
          <ac:spMkLst>
            <pc:docMk/>
            <pc:sldMk cId="3115064713" sldId="1270"/>
            <ac:spMk id="3" creationId="{EE438FC9-E2C6-4FD8-B8B9-9575364B31D7}"/>
          </ac:spMkLst>
        </pc:spChg>
      </pc:sldChg>
      <pc:sldChg chg="addSp delSp modSp mod modClrScheme chgLayout">
        <pc:chgData name="Kuitunen Maaria" userId="d9ad47d4-c416-4cf9-b8fd-1d4381b27c34" providerId="ADAL" clId="{F7DA79FE-DBD4-4BC4-BCE4-50BCA9DA5FF1}" dt="2022-03-11T07:57:38.028" v="582" actId="20577"/>
        <pc:sldMkLst>
          <pc:docMk/>
          <pc:sldMk cId="1027385471" sldId="1277"/>
        </pc:sldMkLst>
        <pc:spChg chg="add mod ord">
          <ac:chgData name="Kuitunen Maaria" userId="d9ad47d4-c416-4cf9-b8fd-1d4381b27c34" providerId="ADAL" clId="{F7DA79FE-DBD4-4BC4-BCE4-50BCA9DA5FF1}" dt="2022-03-11T07:57:29.219" v="579"/>
          <ac:spMkLst>
            <pc:docMk/>
            <pc:sldMk cId="1027385471" sldId="1277"/>
            <ac:spMk id="2" creationId="{354F7A87-E3DF-465D-B5DD-697ADF846AA4}"/>
          </ac:spMkLst>
        </pc:spChg>
        <pc:spChg chg="mod ord">
          <ac:chgData name="Kuitunen Maaria" userId="d9ad47d4-c416-4cf9-b8fd-1d4381b27c34" providerId="ADAL" clId="{F7DA79FE-DBD4-4BC4-BCE4-50BCA9DA5FF1}" dt="2022-03-11T07:57:38.028" v="582" actId="20577"/>
          <ac:spMkLst>
            <pc:docMk/>
            <pc:sldMk cId="1027385471" sldId="1277"/>
            <ac:spMk id="4" creationId="{A3FE610C-95B1-4AFC-9CCD-9C82FFCE95E1}"/>
          </ac:spMkLst>
        </pc:spChg>
        <pc:spChg chg="del mod ord">
          <ac:chgData name="Kuitunen Maaria" userId="d9ad47d4-c416-4cf9-b8fd-1d4381b27c34" providerId="ADAL" clId="{F7DA79FE-DBD4-4BC4-BCE4-50BCA9DA5FF1}" dt="2022-03-11T07:57:31.963" v="580" actId="478"/>
          <ac:spMkLst>
            <pc:docMk/>
            <pc:sldMk cId="1027385471" sldId="1277"/>
            <ac:spMk id="5" creationId="{05694B58-7937-4793-9B3C-9A88A1F5BE56}"/>
          </ac:spMkLst>
        </pc:spChg>
      </pc:sldChg>
      <pc:sldChg chg="addSp delSp modSp mod modClrScheme chgLayout">
        <pc:chgData name="Kuitunen Maaria" userId="d9ad47d4-c416-4cf9-b8fd-1d4381b27c34" providerId="ADAL" clId="{F7DA79FE-DBD4-4BC4-BCE4-50BCA9DA5FF1}" dt="2022-03-11T08:12:48.613" v="818" actId="20577"/>
        <pc:sldMkLst>
          <pc:docMk/>
          <pc:sldMk cId="596500853" sldId="1278"/>
        </pc:sldMkLst>
        <pc:spChg chg="add mod ord">
          <ac:chgData name="Kuitunen Maaria" userId="d9ad47d4-c416-4cf9-b8fd-1d4381b27c34" providerId="ADAL" clId="{F7DA79FE-DBD4-4BC4-BCE4-50BCA9DA5FF1}" dt="2022-03-11T08:12:39.677" v="815"/>
          <ac:spMkLst>
            <pc:docMk/>
            <pc:sldMk cId="596500853" sldId="1278"/>
            <ac:spMk id="2" creationId="{79B218F2-7512-4393-B9B3-BCF0FA01A7B7}"/>
          </ac:spMkLst>
        </pc:spChg>
        <pc:spChg chg="mod ord">
          <ac:chgData name="Kuitunen Maaria" userId="d9ad47d4-c416-4cf9-b8fd-1d4381b27c34" providerId="ADAL" clId="{F7DA79FE-DBD4-4BC4-BCE4-50BCA9DA5FF1}" dt="2022-03-11T08:12:48.613" v="818" actId="20577"/>
          <ac:spMkLst>
            <pc:docMk/>
            <pc:sldMk cId="596500853" sldId="1278"/>
            <ac:spMk id="3" creationId="{34B701A9-DAD8-4CE0-AE87-95CA32ECE6CA}"/>
          </ac:spMkLst>
        </pc:spChg>
        <pc:spChg chg="del mod ord">
          <ac:chgData name="Kuitunen Maaria" userId="d9ad47d4-c416-4cf9-b8fd-1d4381b27c34" providerId="ADAL" clId="{F7DA79FE-DBD4-4BC4-BCE4-50BCA9DA5FF1}" dt="2022-03-11T08:12:38.272" v="814" actId="478"/>
          <ac:spMkLst>
            <pc:docMk/>
            <pc:sldMk cId="596500853" sldId="1278"/>
            <ac:spMk id="4" creationId="{318FB9E1-BE18-4BBD-802B-DD7188F0A774}"/>
          </ac:spMkLst>
        </pc:spChg>
      </pc:sldChg>
      <pc:sldChg chg="modSp del">
        <pc:chgData name="Kuitunen Maaria" userId="d9ad47d4-c416-4cf9-b8fd-1d4381b27c34" providerId="ADAL" clId="{F7DA79FE-DBD4-4BC4-BCE4-50BCA9DA5FF1}" dt="2022-03-11T08:12:26.240" v="812" actId="47"/>
        <pc:sldMkLst>
          <pc:docMk/>
          <pc:sldMk cId="3316432480" sldId="1279"/>
        </pc:sldMkLst>
        <pc:spChg chg="mod">
          <ac:chgData name="Kuitunen Maaria" userId="d9ad47d4-c416-4cf9-b8fd-1d4381b27c34" providerId="ADAL" clId="{F7DA79FE-DBD4-4BC4-BCE4-50BCA9DA5FF1}" dt="2022-03-10T14:51:20.919" v="410"/>
          <ac:spMkLst>
            <pc:docMk/>
            <pc:sldMk cId="3316432480" sldId="1279"/>
            <ac:spMk id="2" creationId="{204FDA7D-B212-49DC-A354-E54519A3E47A}"/>
          </ac:spMkLst>
        </pc:spChg>
        <pc:spChg chg="mod">
          <ac:chgData name="Kuitunen Maaria" userId="d9ad47d4-c416-4cf9-b8fd-1d4381b27c34" providerId="ADAL" clId="{F7DA79FE-DBD4-4BC4-BCE4-50BCA9DA5FF1}" dt="2022-03-10T14:51:20.919" v="410"/>
          <ac:spMkLst>
            <pc:docMk/>
            <pc:sldMk cId="3316432480" sldId="1279"/>
            <ac:spMk id="3" creationId="{7EA8C245-7160-4804-ADB9-F7EDD581D731}"/>
          </ac:spMkLst>
        </pc:spChg>
      </pc:sldChg>
      <pc:sldChg chg="add">
        <pc:chgData name="Kuitunen Maaria" userId="d9ad47d4-c416-4cf9-b8fd-1d4381b27c34" providerId="ADAL" clId="{F7DA79FE-DBD4-4BC4-BCE4-50BCA9DA5FF1}" dt="2022-03-11T07:50:10.195" v="498"/>
        <pc:sldMkLst>
          <pc:docMk/>
          <pc:sldMk cId="2536631559" sldId="1280"/>
        </pc:sldMkLst>
      </pc:sldChg>
      <pc:sldChg chg="modSp new mod">
        <pc:chgData name="Kuitunen Maaria" userId="d9ad47d4-c416-4cf9-b8fd-1d4381b27c34" providerId="ADAL" clId="{F7DA79FE-DBD4-4BC4-BCE4-50BCA9DA5FF1}" dt="2022-03-11T07:54:25.099" v="541" actId="20577"/>
        <pc:sldMkLst>
          <pc:docMk/>
          <pc:sldMk cId="3624366425" sldId="1281"/>
        </pc:sldMkLst>
        <pc:spChg chg="mod">
          <ac:chgData name="Kuitunen Maaria" userId="d9ad47d4-c416-4cf9-b8fd-1d4381b27c34" providerId="ADAL" clId="{F7DA79FE-DBD4-4BC4-BCE4-50BCA9DA5FF1}" dt="2022-03-11T07:54:25.099" v="541" actId="20577"/>
          <ac:spMkLst>
            <pc:docMk/>
            <pc:sldMk cId="3624366425" sldId="1281"/>
            <ac:spMk id="2" creationId="{08952EDF-EBAD-41C2-8611-FEBA4BD292F6}"/>
          </ac:spMkLst>
        </pc:spChg>
      </pc:sldChg>
      <pc:sldChg chg="add">
        <pc:chgData name="Kuitunen Maaria" userId="d9ad47d4-c416-4cf9-b8fd-1d4381b27c34" providerId="ADAL" clId="{F7DA79FE-DBD4-4BC4-BCE4-50BCA9DA5FF1}" dt="2022-03-11T07:55:31.752" v="553"/>
        <pc:sldMkLst>
          <pc:docMk/>
          <pc:sldMk cId="3214917537" sldId="1282"/>
        </pc:sldMkLst>
      </pc:sldChg>
      <pc:sldChg chg="modSp new mod">
        <pc:chgData name="Kuitunen Maaria" userId="d9ad47d4-c416-4cf9-b8fd-1d4381b27c34" providerId="ADAL" clId="{F7DA79FE-DBD4-4BC4-BCE4-50BCA9DA5FF1}" dt="2022-03-11T07:58:31.797" v="593" actId="20577"/>
        <pc:sldMkLst>
          <pc:docMk/>
          <pc:sldMk cId="1529818579" sldId="1283"/>
        </pc:sldMkLst>
        <pc:spChg chg="mod">
          <ac:chgData name="Kuitunen Maaria" userId="d9ad47d4-c416-4cf9-b8fd-1d4381b27c34" providerId="ADAL" clId="{F7DA79FE-DBD4-4BC4-BCE4-50BCA9DA5FF1}" dt="2022-03-11T07:58:31.797" v="593" actId="20577"/>
          <ac:spMkLst>
            <pc:docMk/>
            <pc:sldMk cId="1529818579" sldId="1283"/>
            <ac:spMk id="2" creationId="{489944A2-A175-4FE8-9D9E-CF758EB259D2}"/>
          </ac:spMkLst>
        </pc:spChg>
      </pc:sldChg>
      <pc:sldChg chg="modSp new mod modNotesTx">
        <pc:chgData name="Kuitunen Maaria" userId="d9ad47d4-c416-4cf9-b8fd-1d4381b27c34" providerId="ADAL" clId="{F7DA79FE-DBD4-4BC4-BCE4-50BCA9DA5FF1}" dt="2022-03-11T09:39:26.608" v="848"/>
        <pc:sldMkLst>
          <pc:docMk/>
          <pc:sldMk cId="1570102538" sldId="1284"/>
        </pc:sldMkLst>
        <pc:spChg chg="mod">
          <ac:chgData name="Kuitunen Maaria" userId="d9ad47d4-c416-4cf9-b8fd-1d4381b27c34" providerId="ADAL" clId="{F7DA79FE-DBD4-4BC4-BCE4-50BCA9DA5FF1}" dt="2022-03-11T08:03:01.477" v="703" actId="14100"/>
          <ac:spMkLst>
            <pc:docMk/>
            <pc:sldMk cId="1570102538" sldId="1284"/>
            <ac:spMk id="2" creationId="{5497DC44-C33F-4F90-B37B-4012D735EBF1}"/>
          </ac:spMkLst>
        </pc:spChg>
      </pc:sldChg>
      <pc:sldChg chg="modSp new mod">
        <pc:chgData name="Kuitunen Maaria" userId="d9ad47d4-c416-4cf9-b8fd-1d4381b27c34" providerId="ADAL" clId="{F7DA79FE-DBD4-4BC4-BCE4-50BCA9DA5FF1}" dt="2022-03-11T08:09:36.387" v="745" actId="20577"/>
        <pc:sldMkLst>
          <pc:docMk/>
          <pc:sldMk cId="572195028" sldId="1285"/>
        </pc:sldMkLst>
        <pc:spChg chg="mod">
          <ac:chgData name="Kuitunen Maaria" userId="d9ad47d4-c416-4cf9-b8fd-1d4381b27c34" providerId="ADAL" clId="{F7DA79FE-DBD4-4BC4-BCE4-50BCA9DA5FF1}" dt="2022-03-11T08:09:36.387" v="745" actId="20577"/>
          <ac:spMkLst>
            <pc:docMk/>
            <pc:sldMk cId="572195028" sldId="1285"/>
            <ac:spMk id="2" creationId="{835F1A4D-6A69-4ADD-9964-4B38F01FC859}"/>
          </ac:spMkLst>
        </pc:spChg>
      </pc:sldChg>
      <pc:sldChg chg="add">
        <pc:chgData name="Kuitunen Maaria" userId="d9ad47d4-c416-4cf9-b8fd-1d4381b27c34" providerId="ADAL" clId="{F7DA79FE-DBD4-4BC4-BCE4-50BCA9DA5FF1}" dt="2022-03-11T08:12:22.699" v="811"/>
        <pc:sldMkLst>
          <pc:docMk/>
          <pc:sldMk cId="368666665" sldId="1286"/>
        </pc:sldMkLst>
      </pc:sldChg>
      <pc:sldMasterChg chg="delSp modSp mod">
        <pc:chgData name="Kuitunen Maaria" userId="d9ad47d4-c416-4cf9-b8fd-1d4381b27c34" providerId="ADAL" clId="{F7DA79FE-DBD4-4BC4-BCE4-50BCA9DA5FF1}" dt="2022-03-11T07:48:31.150" v="461" actId="478"/>
        <pc:sldMasterMkLst>
          <pc:docMk/>
          <pc:sldMasterMk cId="1199903359" sldId="2147483660"/>
        </pc:sldMasterMkLst>
        <pc:picChg chg="del mod">
          <ac:chgData name="Kuitunen Maaria" userId="d9ad47d4-c416-4cf9-b8fd-1d4381b27c34" providerId="ADAL" clId="{F7DA79FE-DBD4-4BC4-BCE4-50BCA9DA5FF1}" dt="2022-03-11T07:48:31.150" v="461" actId="478"/>
          <ac:picMkLst>
            <pc:docMk/>
            <pc:sldMasterMk cId="1199903359" sldId="2147483660"/>
            <ac:picMk id="5" creationId="{C3214688-537B-4528-B6FE-1B8FFD093879}"/>
          </ac:picMkLst>
        </pc:picChg>
      </pc:sldMasterChg>
      <pc:sldMasterChg chg="addSp delSp modSp mod modSldLayout">
        <pc:chgData name="Kuitunen Maaria" userId="d9ad47d4-c416-4cf9-b8fd-1d4381b27c34" providerId="ADAL" clId="{F7DA79FE-DBD4-4BC4-BCE4-50BCA9DA5FF1}" dt="2022-03-11T07:49:14.637" v="497" actId="20577"/>
        <pc:sldMasterMkLst>
          <pc:docMk/>
          <pc:sldMasterMk cId="2912921212" sldId="2147483668"/>
        </pc:sldMasterMkLst>
        <pc:spChg chg="mod">
          <ac:chgData name="Kuitunen Maaria" userId="d9ad47d4-c416-4cf9-b8fd-1d4381b27c34" providerId="ADAL" clId="{F7DA79FE-DBD4-4BC4-BCE4-50BCA9DA5FF1}" dt="2022-03-11T07:49:14.637" v="497" actId="20577"/>
          <ac:spMkLst>
            <pc:docMk/>
            <pc:sldMasterMk cId="2912921212" sldId="2147483668"/>
            <ac:spMk id="4" creationId="{87BA43F0-4796-3548-B09F-2023ADCCE521}"/>
          </ac:spMkLst>
        </pc:spChg>
        <pc:picChg chg="add del mod">
          <ac:chgData name="Kuitunen Maaria" userId="d9ad47d4-c416-4cf9-b8fd-1d4381b27c34" providerId="ADAL" clId="{F7DA79FE-DBD4-4BC4-BCE4-50BCA9DA5FF1}" dt="2022-03-11T07:48:52.127" v="463" actId="478"/>
          <ac:picMkLst>
            <pc:docMk/>
            <pc:sldMasterMk cId="2912921212" sldId="2147483668"/>
            <ac:picMk id="5" creationId="{AE25E6F5-1350-4622-8DE2-AFDCF1AC1FA7}"/>
          </ac:picMkLst>
        </pc:picChg>
        <pc:sldLayoutChg chg="delSp">
          <pc:chgData name="Kuitunen Maaria" userId="d9ad47d4-c416-4cf9-b8fd-1d4381b27c34" providerId="ADAL" clId="{F7DA79FE-DBD4-4BC4-BCE4-50BCA9DA5FF1}" dt="2022-03-10T14:51:20.919" v="410"/>
          <pc:sldLayoutMkLst>
            <pc:docMk/>
            <pc:sldMasterMk cId="2912921212" sldId="2147483668"/>
            <pc:sldLayoutMk cId="1264582458" sldId="2147483683"/>
          </pc:sldLayoutMkLst>
          <pc:spChg chg="del">
            <ac:chgData name="Kuitunen Maaria" userId="d9ad47d4-c416-4cf9-b8fd-1d4381b27c34" providerId="ADAL" clId="{F7DA79FE-DBD4-4BC4-BCE4-50BCA9DA5FF1}" dt="2022-03-10T14:51:20.919" v="410"/>
            <ac:spMkLst>
              <pc:docMk/>
              <pc:sldMasterMk cId="2912921212" sldId="2147483668"/>
              <pc:sldLayoutMk cId="1264582458" sldId="2147483683"/>
              <ac:spMk id="3" creationId="{2ED9D2AC-D47A-1049-A1EB-D361C64CF4C6}"/>
            </ac:spMkLst>
          </pc:spChg>
        </pc:sldLayoutChg>
        <pc:sldLayoutChg chg="delSp">
          <pc:chgData name="Kuitunen Maaria" userId="d9ad47d4-c416-4cf9-b8fd-1d4381b27c34" providerId="ADAL" clId="{F7DA79FE-DBD4-4BC4-BCE4-50BCA9DA5FF1}" dt="2022-03-10T14:51:20.919" v="410"/>
          <pc:sldLayoutMkLst>
            <pc:docMk/>
            <pc:sldMasterMk cId="2912921212" sldId="2147483668"/>
            <pc:sldLayoutMk cId="2127332727" sldId="2147483684"/>
          </pc:sldLayoutMkLst>
          <pc:spChg chg="del">
            <ac:chgData name="Kuitunen Maaria" userId="d9ad47d4-c416-4cf9-b8fd-1d4381b27c34" providerId="ADAL" clId="{F7DA79FE-DBD4-4BC4-BCE4-50BCA9DA5FF1}" dt="2022-03-10T14:51:20.919" v="410"/>
            <ac:spMkLst>
              <pc:docMk/>
              <pc:sldMasterMk cId="2912921212" sldId="2147483668"/>
              <pc:sldLayoutMk cId="2127332727" sldId="2147483684"/>
              <ac:spMk id="3" creationId="{1E4C7717-E9A7-4648-BFB1-3927A76D6530}"/>
            </ac:spMkLst>
          </pc:spChg>
          <pc:picChg chg="del">
            <ac:chgData name="Kuitunen Maaria" userId="d9ad47d4-c416-4cf9-b8fd-1d4381b27c34" providerId="ADAL" clId="{F7DA79FE-DBD4-4BC4-BCE4-50BCA9DA5FF1}" dt="2022-03-10T14:51:20.919" v="410"/>
            <ac:picMkLst>
              <pc:docMk/>
              <pc:sldMasterMk cId="2912921212" sldId="2147483668"/>
              <pc:sldLayoutMk cId="2127332727" sldId="2147483684"/>
              <ac:picMk id="4" creationId="{43D137EC-8A68-0248-9B58-363493D2E391}"/>
            </ac:picMkLst>
          </pc:picChg>
        </pc:sldLayoutChg>
      </pc:sldMasterChg>
    </pc:docChg>
  </pc:docChgLst>
  <pc:docChgLst>
    <pc:chgData name="Kuitunen Maaria" userId="d9ad47d4-c416-4cf9-b8fd-1d4381b27c34" providerId="ADAL" clId="{22023D51-B931-40A6-ADA4-04116B3334FB}"/>
    <pc:docChg chg="custSel addSld delSld modSld">
      <pc:chgData name="Kuitunen Maaria" userId="d9ad47d4-c416-4cf9-b8fd-1d4381b27c34" providerId="ADAL" clId="{22023D51-B931-40A6-ADA4-04116B3334FB}" dt="2022-02-25T14:06:43.560" v="3507" actId="47"/>
      <pc:docMkLst>
        <pc:docMk/>
      </pc:docMkLst>
      <pc:sldChg chg="modSp mod">
        <pc:chgData name="Kuitunen Maaria" userId="d9ad47d4-c416-4cf9-b8fd-1d4381b27c34" providerId="ADAL" clId="{22023D51-B931-40A6-ADA4-04116B3334FB}" dt="2022-02-25T12:36:53.310" v="21" actId="1076"/>
        <pc:sldMkLst>
          <pc:docMk/>
          <pc:sldMk cId="839345403" sldId="257"/>
        </pc:sldMkLst>
        <pc:spChg chg="mod">
          <ac:chgData name="Kuitunen Maaria" userId="d9ad47d4-c416-4cf9-b8fd-1d4381b27c34" providerId="ADAL" clId="{22023D51-B931-40A6-ADA4-04116B3334FB}" dt="2022-02-25T12:36:53.310" v="21" actId="1076"/>
          <ac:spMkLst>
            <pc:docMk/>
            <pc:sldMk cId="839345403" sldId="257"/>
            <ac:spMk id="9" creationId="{4E511992-49C0-42FA-B60C-0B649B780630}"/>
          </ac:spMkLst>
        </pc:spChg>
      </pc:sldChg>
      <pc:sldChg chg="del">
        <pc:chgData name="Kuitunen Maaria" userId="d9ad47d4-c416-4cf9-b8fd-1d4381b27c34" providerId="ADAL" clId="{22023D51-B931-40A6-ADA4-04116B3334FB}" dt="2022-02-25T13:52:29.247" v="1381" actId="47"/>
        <pc:sldMkLst>
          <pc:docMk/>
          <pc:sldMk cId="240825839" sldId="258"/>
        </pc:sldMkLst>
      </pc:sldChg>
      <pc:sldChg chg="del">
        <pc:chgData name="Kuitunen Maaria" userId="d9ad47d4-c416-4cf9-b8fd-1d4381b27c34" providerId="ADAL" clId="{22023D51-B931-40A6-ADA4-04116B3334FB}" dt="2022-02-25T13:52:12.494" v="1380" actId="47"/>
        <pc:sldMkLst>
          <pc:docMk/>
          <pc:sldMk cId="3247603375" sldId="259"/>
        </pc:sldMkLst>
      </pc:sldChg>
      <pc:sldChg chg="del">
        <pc:chgData name="Kuitunen Maaria" userId="d9ad47d4-c416-4cf9-b8fd-1d4381b27c34" providerId="ADAL" clId="{22023D51-B931-40A6-ADA4-04116B3334FB}" dt="2022-02-25T13:51:49.907" v="1379" actId="47"/>
        <pc:sldMkLst>
          <pc:docMk/>
          <pc:sldMk cId="2980398466" sldId="473"/>
        </pc:sldMkLst>
      </pc:sldChg>
      <pc:sldChg chg="modNotesTx">
        <pc:chgData name="Kuitunen Maaria" userId="d9ad47d4-c416-4cf9-b8fd-1d4381b27c34" providerId="ADAL" clId="{22023D51-B931-40A6-ADA4-04116B3334FB}" dt="2022-02-25T12:37:25.235" v="57" actId="20577"/>
        <pc:sldMkLst>
          <pc:docMk/>
          <pc:sldMk cId="738454517" sldId="482"/>
        </pc:sldMkLst>
      </pc:sldChg>
      <pc:sldChg chg="modSp">
        <pc:chgData name="Kuitunen Maaria" userId="d9ad47d4-c416-4cf9-b8fd-1d4381b27c34" providerId="ADAL" clId="{22023D51-B931-40A6-ADA4-04116B3334FB}" dt="2022-02-25T12:59:00.952" v="1277" actId="732"/>
        <pc:sldMkLst>
          <pc:docMk/>
          <pc:sldMk cId="4267419464" sldId="486"/>
        </pc:sldMkLst>
        <pc:picChg chg="mod">
          <ac:chgData name="Kuitunen Maaria" userId="d9ad47d4-c416-4cf9-b8fd-1d4381b27c34" providerId="ADAL" clId="{22023D51-B931-40A6-ADA4-04116B3334FB}" dt="2022-02-25T12:59:00.952" v="1277" actId="732"/>
          <ac:picMkLst>
            <pc:docMk/>
            <pc:sldMk cId="4267419464" sldId="486"/>
            <ac:picMk id="2050" creationId="{7D146535-FD06-48A1-AA99-499CBBB6DCFC}"/>
          </ac:picMkLst>
        </pc:picChg>
      </pc:sldChg>
      <pc:sldChg chg="modSp mod modNotesTx">
        <pc:chgData name="Kuitunen Maaria" userId="d9ad47d4-c416-4cf9-b8fd-1d4381b27c34" providerId="ADAL" clId="{22023D51-B931-40A6-ADA4-04116B3334FB}" dt="2022-02-25T12:40:29.523" v="308" actId="27636"/>
        <pc:sldMkLst>
          <pc:docMk/>
          <pc:sldMk cId="1166656831" sldId="1208"/>
        </pc:sldMkLst>
        <pc:spChg chg="mod">
          <ac:chgData name="Kuitunen Maaria" userId="d9ad47d4-c416-4cf9-b8fd-1d4381b27c34" providerId="ADAL" clId="{22023D51-B931-40A6-ADA4-04116B3334FB}" dt="2022-02-25T12:40:29.523" v="308" actId="27636"/>
          <ac:spMkLst>
            <pc:docMk/>
            <pc:sldMk cId="1166656831" sldId="1208"/>
            <ac:spMk id="3" creationId="{50CFEBF2-575A-43F7-8185-A8F2B3A4F318}"/>
          </ac:spMkLst>
        </pc:spChg>
      </pc:sldChg>
      <pc:sldChg chg="modSp mod">
        <pc:chgData name="Kuitunen Maaria" userId="d9ad47d4-c416-4cf9-b8fd-1d4381b27c34" providerId="ADAL" clId="{22023D51-B931-40A6-ADA4-04116B3334FB}" dt="2022-02-25T12:40:24.451" v="306" actId="27636"/>
        <pc:sldMkLst>
          <pc:docMk/>
          <pc:sldMk cId="2885560271" sldId="1210"/>
        </pc:sldMkLst>
        <pc:spChg chg="mod">
          <ac:chgData name="Kuitunen Maaria" userId="d9ad47d4-c416-4cf9-b8fd-1d4381b27c34" providerId="ADAL" clId="{22023D51-B931-40A6-ADA4-04116B3334FB}" dt="2022-02-25T12:40:20.553" v="304" actId="1076"/>
          <ac:spMkLst>
            <pc:docMk/>
            <pc:sldMk cId="2885560271" sldId="1210"/>
            <ac:spMk id="2" creationId="{FC6665A2-7C59-47F5-8D34-FF12AA1857F5}"/>
          </ac:spMkLst>
        </pc:spChg>
        <pc:spChg chg="mod">
          <ac:chgData name="Kuitunen Maaria" userId="d9ad47d4-c416-4cf9-b8fd-1d4381b27c34" providerId="ADAL" clId="{22023D51-B931-40A6-ADA4-04116B3334FB}" dt="2022-02-25T12:40:24.451" v="306" actId="27636"/>
          <ac:spMkLst>
            <pc:docMk/>
            <pc:sldMk cId="2885560271" sldId="1210"/>
            <ac:spMk id="3" creationId="{E3D1E5AE-BCAE-4DE7-93AC-473A33E9A1FD}"/>
          </ac:spMkLst>
        </pc:spChg>
      </pc:sldChg>
      <pc:sldChg chg="modSp mod">
        <pc:chgData name="Kuitunen Maaria" userId="d9ad47d4-c416-4cf9-b8fd-1d4381b27c34" providerId="ADAL" clId="{22023D51-B931-40A6-ADA4-04116B3334FB}" dt="2022-02-25T12:41:12.645" v="310" actId="14100"/>
        <pc:sldMkLst>
          <pc:docMk/>
          <pc:sldMk cId="1703501561" sldId="1214"/>
        </pc:sldMkLst>
        <pc:spChg chg="mod">
          <ac:chgData name="Kuitunen Maaria" userId="d9ad47d4-c416-4cf9-b8fd-1d4381b27c34" providerId="ADAL" clId="{22023D51-B931-40A6-ADA4-04116B3334FB}" dt="2022-02-25T12:41:12.645" v="310" actId="14100"/>
          <ac:spMkLst>
            <pc:docMk/>
            <pc:sldMk cId="1703501561" sldId="1214"/>
            <ac:spMk id="2" creationId="{37F6272C-68B2-4F89-98D2-86CD6404CB07}"/>
          </ac:spMkLst>
        </pc:spChg>
      </pc:sldChg>
      <pc:sldChg chg="modNotesTx">
        <pc:chgData name="Kuitunen Maaria" userId="d9ad47d4-c416-4cf9-b8fd-1d4381b27c34" providerId="ADAL" clId="{22023D51-B931-40A6-ADA4-04116B3334FB}" dt="2022-02-25T12:46:08.211" v="1109" actId="20577"/>
        <pc:sldMkLst>
          <pc:docMk/>
          <pc:sldMk cId="1044011179" sldId="1216"/>
        </pc:sldMkLst>
      </pc:sldChg>
      <pc:sldChg chg="modSp mod">
        <pc:chgData name="Kuitunen Maaria" userId="d9ad47d4-c416-4cf9-b8fd-1d4381b27c34" providerId="ADAL" clId="{22023D51-B931-40A6-ADA4-04116B3334FB}" dt="2022-02-25T13:00:55.384" v="1283" actId="20577"/>
        <pc:sldMkLst>
          <pc:docMk/>
          <pc:sldMk cId="3633249118" sldId="1217"/>
        </pc:sldMkLst>
        <pc:spChg chg="mod">
          <ac:chgData name="Kuitunen Maaria" userId="d9ad47d4-c416-4cf9-b8fd-1d4381b27c34" providerId="ADAL" clId="{22023D51-B931-40A6-ADA4-04116B3334FB}" dt="2022-02-25T13:00:55.384" v="1283" actId="20577"/>
          <ac:spMkLst>
            <pc:docMk/>
            <pc:sldMk cId="3633249118" sldId="1217"/>
            <ac:spMk id="3" creationId="{5EA19C7A-8EA8-415F-84C1-8221A94AA6E9}"/>
          </ac:spMkLst>
        </pc:spChg>
      </pc:sldChg>
      <pc:sldChg chg="modSp mod modNotesTx">
        <pc:chgData name="Kuitunen Maaria" userId="d9ad47d4-c416-4cf9-b8fd-1d4381b27c34" providerId="ADAL" clId="{22023D51-B931-40A6-ADA4-04116B3334FB}" dt="2022-02-25T12:48:41.626" v="1245" actId="20577"/>
        <pc:sldMkLst>
          <pc:docMk/>
          <pc:sldMk cId="2650762551" sldId="1218"/>
        </pc:sldMkLst>
        <pc:spChg chg="mod">
          <ac:chgData name="Kuitunen Maaria" userId="d9ad47d4-c416-4cf9-b8fd-1d4381b27c34" providerId="ADAL" clId="{22023D51-B931-40A6-ADA4-04116B3334FB}" dt="2022-02-25T12:47:35.124" v="1213" actId="1076"/>
          <ac:spMkLst>
            <pc:docMk/>
            <pc:sldMk cId="2650762551" sldId="1218"/>
            <ac:spMk id="4" creationId="{A3FE610C-95B1-4AFC-9CCD-9C82FFCE95E1}"/>
          </ac:spMkLst>
        </pc:spChg>
      </pc:sldChg>
      <pc:sldChg chg="addSp delSp modSp mod modClrScheme chgLayout">
        <pc:chgData name="Kuitunen Maaria" userId="d9ad47d4-c416-4cf9-b8fd-1d4381b27c34" providerId="ADAL" clId="{22023D51-B931-40A6-ADA4-04116B3334FB}" dt="2022-02-25T14:00:04.535" v="2700" actId="20577"/>
        <pc:sldMkLst>
          <pc:docMk/>
          <pc:sldMk cId="1960214402" sldId="1224"/>
        </pc:sldMkLst>
        <pc:spChg chg="del mod ord">
          <ac:chgData name="Kuitunen Maaria" userId="d9ad47d4-c416-4cf9-b8fd-1d4381b27c34" providerId="ADAL" clId="{22023D51-B931-40A6-ADA4-04116B3334FB}" dt="2022-02-25T13:58:22.664" v="2493" actId="478"/>
          <ac:spMkLst>
            <pc:docMk/>
            <pc:sldMk cId="1960214402" sldId="1224"/>
            <ac:spMk id="2" creationId="{4E843150-99AA-48D9-9545-CDE9A9A10380}"/>
          </ac:spMkLst>
        </pc:spChg>
        <pc:spChg chg="mod ord">
          <ac:chgData name="Kuitunen Maaria" userId="d9ad47d4-c416-4cf9-b8fd-1d4381b27c34" providerId="ADAL" clId="{22023D51-B931-40A6-ADA4-04116B3334FB}" dt="2022-02-25T14:00:04.535" v="2700" actId="20577"/>
          <ac:spMkLst>
            <pc:docMk/>
            <pc:sldMk cId="1960214402" sldId="1224"/>
            <ac:spMk id="3" creationId="{4E9AB715-727E-4DD7-9290-365CFF4200AB}"/>
          </ac:spMkLst>
        </pc:spChg>
        <pc:spChg chg="add mod ord">
          <ac:chgData name="Kuitunen Maaria" userId="d9ad47d4-c416-4cf9-b8fd-1d4381b27c34" providerId="ADAL" clId="{22023D51-B931-40A6-ADA4-04116B3334FB}" dt="2022-02-25T13:59:58.724" v="2699" actId="20577"/>
          <ac:spMkLst>
            <pc:docMk/>
            <pc:sldMk cId="1960214402" sldId="1224"/>
            <ac:spMk id="4" creationId="{B9D0357C-2DE4-4BDC-AC5B-E74929BEF454}"/>
          </ac:spMkLst>
        </pc:spChg>
      </pc:sldChg>
      <pc:sldChg chg="modSp del mod">
        <pc:chgData name="Kuitunen Maaria" userId="d9ad47d4-c416-4cf9-b8fd-1d4381b27c34" providerId="ADAL" clId="{22023D51-B931-40A6-ADA4-04116B3334FB}" dt="2022-02-25T14:05:34.527" v="3452" actId="47"/>
        <pc:sldMkLst>
          <pc:docMk/>
          <pc:sldMk cId="1714694897" sldId="1229"/>
        </pc:sldMkLst>
        <pc:spChg chg="mod">
          <ac:chgData name="Kuitunen Maaria" userId="d9ad47d4-c416-4cf9-b8fd-1d4381b27c34" providerId="ADAL" clId="{22023D51-B931-40A6-ADA4-04116B3334FB}" dt="2022-02-25T14:05:03.981" v="3451" actId="27636"/>
          <ac:spMkLst>
            <pc:docMk/>
            <pc:sldMk cId="1714694897" sldId="1229"/>
            <ac:spMk id="5" creationId="{9B660C41-CF6E-4A05-B94A-4A469ACB7D89}"/>
          </ac:spMkLst>
        </pc:spChg>
      </pc:sldChg>
      <pc:sldChg chg="del">
        <pc:chgData name="Kuitunen Maaria" userId="d9ad47d4-c416-4cf9-b8fd-1d4381b27c34" providerId="ADAL" clId="{22023D51-B931-40A6-ADA4-04116B3334FB}" dt="2022-02-25T14:06:01.319" v="3453" actId="47"/>
        <pc:sldMkLst>
          <pc:docMk/>
          <pc:sldMk cId="3098159395" sldId="1230"/>
        </pc:sldMkLst>
      </pc:sldChg>
      <pc:sldChg chg="del">
        <pc:chgData name="Kuitunen Maaria" userId="d9ad47d4-c416-4cf9-b8fd-1d4381b27c34" providerId="ADAL" clId="{22023D51-B931-40A6-ADA4-04116B3334FB}" dt="2022-02-25T14:06:43.560" v="3507" actId="47"/>
        <pc:sldMkLst>
          <pc:docMk/>
          <pc:sldMk cId="536912563" sldId="1231"/>
        </pc:sldMkLst>
      </pc:sldChg>
      <pc:sldChg chg="modSp mod">
        <pc:chgData name="Kuitunen Maaria" userId="d9ad47d4-c416-4cf9-b8fd-1d4381b27c34" providerId="ADAL" clId="{22023D51-B931-40A6-ADA4-04116B3334FB}" dt="2022-02-25T13:02:58.677" v="1346" actId="14100"/>
        <pc:sldMkLst>
          <pc:docMk/>
          <pc:sldMk cId="2019519911" sldId="1232"/>
        </pc:sldMkLst>
        <pc:spChg chg="mod">
          <ac:chgData name="Kuitunen Maaria" userId="d9ad47d4-c416-4cf9-b8fd-1d4381b27c34" providerId="ADAL" clId="{22023D51-B931-40A6-ADA4-04116B3334FB}" dt="2022-02-25T13:02:58.677" v="1346" actId="14100"/>
          <ac:spMkLst>
            <pc:docMk/>
            <pc:sldMk cId="2019519911" sldId="1232"/>
            <ac:spMk id="3" creationId="{77FCC216-9434-4079-8E41-145E299F8B24}"/>
          </ac:spMkLst>
        </pc:spChg>
      </pc:sldChg>
      <pc:sldChg chg="modSp mod">
        <pc:chgData name="Kuitunen Maaria" userId="d9ad47d4-c416-4cf9-b8fd-1d4381b27c34" providerId="ADAL" clId="{22023D51-B931-40A6-ADA4-04116B3334FB}" dt="2022-02-25T12:41:33.086" v="318" actId="27636"/>
        <pc:sldMkLst>
          <pc:docMk/>
          <pc:sldMk cId="1071800460" sldId="1238"/>
        </pc:sldMkLst>
        <pc:spChg chg="mod">
          <ac:chgData name="Kuitunen Maaria" userId="d9ad47d4-c416-4cf9-b8fd-1d4381b27c34" providerId="ADAL" clId="{22023D51-B931-40A6-ADA4-04116B3334FB}" dt="2022-02-25T12:41:33.086" v="318" actId="27636"/>
          <ac:spMkLst>
            <pc:docMk/>
            <pc:sldMk cId="1071800460" sldId="1238"/>
            <ac:spMk id="3" creationId="{20089335-298D-4577-B2D1-692FACC4B47A}"/>
          </ac:spMkLst>
        </pc:spChg>
      </pc:sldChg>
      <pc:sldChg chg="modSp mod">
        <pc:chgData name="Kuitunen Maaria" userId="d9ad47d4-c416-4cf9-b8fd-1d4381b27c34" providerId="ADAL" clId="{22023D51-B931-40A6-ADA4-04116B3334FB}" dt="2022-02-25T12:54:44.888" v="1266" actId="20577"/>
        <pc:sldMkLst>
          <pc:docMk/>
          <pc:sldMk cId="2169702490" sldId="1241"/>
        </pc:sldMkLst>
        <pc:spChg chg="mod">
          <ac:chgData name="Kuitunen Maaria" userId="d9ad47d4-c416-4cf9-b8fd-1d4381b27c34" providerId="ADAL" clId="{22023D51-B931-40A6-ADA4-04116B3334FB}" dt="2022-02-25T12:54:44.888" v="1266" actId="20577"/>
          <ac:spMkLst>
            <pc:docMk/>
            <pc:sldMk cId="2169702490" sldId="1241"/>
            <ac:spMk id="3" creationId="{B102F8DA-9AD6-4DD7-B96B-3A093183E23B}"/>
          </ac:spMkLst>
        </pc:spChg>
      </pc:sldChg>
      <pc:sldChg chg="modNotesTx">
        <pc:chgData name="Kuitunen Maaria" userId="d9ad47d4-c416-4cf9-b8fd-1d4381b27c34" providerId="ADAL" clId="{22023D51-B931-40A6-ADA4-04116B3334FB}" dt="2022-02-25T12:46:41.825" v="1212" actId="20577"/>
        <pc:sldMkLst>
          <pc:docMk/>
          <pc:sldMk cId="955283378" sldId="1242"/>
        </pc:sldMkLst>
      </pc:sldChg>
      <pc:sldChg chg="modNotesTx">
        <pc:chgData name="Kuitunen Maaria" userId="d9ad47d4-c416-4cf9-b8fd-1d4381b27c34" providerId="ADAL" clId="{22023D51-B931-40A6-ADA4-04116B3334FB}" dt="2022-02-25T12:44:57.105" v="979" actId="20577"/>
        <pc:sldMkLst>
          <pc:docMk/>
          <pc:sldMk cId="1753642350" sldId="1243"/>
        </pc:sldMkLst>
      </pc:sldChg>
      <pc:sldChg chg="modNotesTx">
        <pc:chgData name="Kuitunen Maaria" userId="d9ad47d4-c416-4cf9-b8fd-1d4381b27c34" providerId="ADAL" clId="{22023D51-B931-40A6-ADA4-04116B3334FB}" dt="2022-02-25T12:55:12.608" v="1268" actId="20577"/>
        <pc:sldMkLst>
          <pc:docMk/>
          <pc:sldMk cId="4033042746" sldId="1244"/>
        </pc:sldMkLst>
      </pc:sldChg>
      <pc:sldChg chg="modSp mod">
        <pc:chgData name="Kuitunen Maaria" userId="d9ad47d4-c416-4cf9-b8fd-1d4381b27c34" providerId="ADAL" clId="{22023D51-B931-40A6-ADA4-04116B3334FB}" dt="2022-02-25T13:01:23.894" v="1310" actId="20577"/>
        <pc:sldMkLst>
          <pc:docMk/>
          <pc:sldMk cId="4226076213" sldId="1251"/>
        </pc:sldMkLst>
        <pc:spChg chg="mod">
          <ac:chgData name="Kuitunen Maaria" userId="d9ad47d4-c416-4cf9-b8fd-1d4381b27c34" providerId="ADAL" clId="{22023D51-B931-40A6-ADA4-04116B3334FB}" dt="2022-02-25T13:01:23.894" v="1310" actId="20577"/>
          <ac:spMkLst>
            <pc:docMk/>
            <pc:sldMk cId="4226076213" sldId="1251"/>
            <ac:spMk id="2" creationId="{142BF49F-33BD-40F9-A656-65D076E52F0B}"/>
          </ac:spMkLst>
        </pc:spChg>
      </pc:sldChg>
      <pc:sldChg chg="modSp mod">
        <pc:chgData name="Kuitunen Maaria" userId="d9ad47d4-c416-4cf9-b8fd-1d4381b27c34" providerId="ADAL" clId="{22023D51-B931-40A6-ADA4-04116B3334FB}" dt="2022-02-25T13:04:10.248" v="1378" actId="1076"/>
        <pc:sldMkLst>
          <pc:docMk/>
          <pc:sldMk cId="1968693210" sldId="1252"/>
        </pc:sldMkLst>
        <pc:spChg chg="mod">
          <ac:chgData name="Kuitunen Maaria" userId="d9ad47d4-c416-4cf9-b8fd-1d4381b27c34" providerId="ADAL" clId="{22023D51-B931-40A6-ADA4-04116B3334FB}" dt="2022-02-25T13:04:10.248" v="1378" actId="1076"/>
          <ac:spMkLst>
            <pc:docMk/>
            <pc:sldMk cId="1968693210" sldId="1252"/>
            <ac:spMk id="2" creationId="{12E5DB8D-6752-4852-814F-FA9329F8549F}"/>
          </ac:spMkLst>
        </pc:spChg>
      </pc:sldChg>
      <pc:sldChg chg="modSp mod">
        <pc:chgData name="Kuitunen Maaria" userId="d9ad47d4-c416-4cf9-b8fd-1d4381b27c34" providerId="ADAL" clId="{22023D51-B931-40A6-ADA4-04116B3334FB}" dt="2022-02-25T13:02:35.158" v="1345" actId="14100"/>
        <pc:sldMkLst>
          <pc:docMk/>
          <pc:sldMk cId="1780643162" sldId="1254"/>
        </pc:sldMkLst>
        <pc:spChg chg="mod">
          <ac:chgData name="Kuitunen Maaria" userId="d9ad47d4-c416-4cf9-b8fd-1d4381b27c34" providerId="ADAL" clId="{22023D51-B931-40A6-ADA4-04116B3334FB}" dt="2022-02-25T13:01:47.657" v="1312" actId="1076"/>
          <ac:spMkLst>
            <pc:docMk/>
            <pc:sldMk cId="1780643162" sldId="1254"/>
            <ac:spMk id="5" creationId="{B446AB34-0C18-49E8-BB70-256B8A18ADA4}"/>
          </ac:spMkLst>
        </pc:spChg>
        <pc:spChg chg="mod">
          <ac:chgData name="Kuitunen Maaria" userId="d9ad47d4-c416-4cf9-b8fd-1d4381b27c34" providerId="ADAL" clId="{22023D51-B931-40A6-ADA4-04116B3334FB}" dt="2022-02-25T13:02:35.158" v="1345" actId="14100"/>
          <ac:spMkLst>
            <pc:docMk/>
            <pc:sldMk cId="1780643162" sldId="1254"/>
            <ac:spMk id="6" creationId="{0E4DD367-408C-4C36-ACFC-33B5A81EC0A4}"/>
          </ac:spMkLst>
        </pc:spChg>
      </pc:sldChg>
      <pc:sldChg chg="modSp mod">
        <pc:chgData name="Kuitunen Maaria" userId="d9ad47d4-c416-4cf9-b8fd-1d4381b27c34" providerId="ADAL" clId="{22023D51-B931-40A6-ADA4-04116B3334FB}" dt="2022-02-25T13:03:10.244" v="1351" actId="20577"/>
        <pc:sldMkLst>
          <pc:docMk/>
          <pc:sldMk cId="1834917213" sldId="1255"/>
        </pc:sldMkLst>
        <pc:spChg chg="mod">
          <ac:chgData name="Kuitunen Maaria" userId="d9ad47d4-c416-4cf9-b8fd-1d4381b27c34" providerId="ADAL" clId="{22023D51-B931-40A6-ADA4-04116B3334FB}" dt="2022-02-25T13:03:10.244" v="1351" actId="20577"/>
          <ac:spMkLst>
            <pc:docMk/>
            <pc:sldMk cId="1834917213" sldId="1255"/>
            <ac:spMk id="4" creationId="{992AD8AB-C74A-4708-9B91-B6AF4E85E0DA}"/>
          </ac:spMkLst>
        </pc:spChg>
      </pc:sldChg>
      <pc:sldChg chg="modSp mod">
        <pc:chgData name="Kuitunen Maaria" userId="d9ad47d4-c416-4cf9-b8fd-1d4381b27c34" providerId="ADAL" clId="{22023D51-B931-40A6-ADA4-04116B3334FB}" dt="2022-02-25T13:03:31.842" v="1358" actId="1076"/>
        <pc:sldMkLst>
          <pc:docMk/>
          <pc:sldMk cId="74319245" sldId="1257"/>
        </pc:sldMkLst>
        <pc:spChg chg="mod">
          <ac:chgData name="Kuitunen Maaria" userId="d9ad47d4-c416-4cf9-b8fd-1d4381b27c34" providerId="ADAL" clId="{22023D51-B931-40A6-ADA4-04116B3334FB}" dt="2022-02-25T13:03:31.842" v="1358" actId="1076"/>
          <ac:spMkLst>
            <pc:docMk/>
            <pc:sldMk cId="74319245" sldId="1257"/>
            <ac:spMk id="3" creationId="{2323CE4F-E6EE-4534-A002-777FAEC96AA8}"/>
          </ac:spMkLst>
        </pc:spChg>
        <pc:spChg chg="mod">
          <ac:chgData name="Kuitunen Maaria" userId="d9ad47d4-c416-4cf9-b8fd-1d4381b27c34" providerId="ADAL" clId="{22023D51-B931-40A6-ADA4-04116B3334FB}" dt="2022-02-25T13:03:23.303" v="1357" actId="20577"/>
          <ac:spMkLst>
            <pc:docMk/>
            <pc:sldMk cId="74319245" sldId="1257"/>
            <ac:spMk id="4" creationId="{6FE2872F-0686-4CA3-BF2A-C852450B7692}"/>
          </ac:spMkLst>
        </pc:spChg>
      </pc:sldChg>
      <pc:sldChg chg="modSp mod">
        <pc:chgData name="Kuitunen Maaria" userId="d9ad47d4-c416-4cf9-b8fd-1d4381b27c34" providerId="ADAL" clId="{22023D51-B931-40A6-ADA4-04116B3334FB}" dt="2022-02-25T13:03:41.427" v="1370" actId="20577"/>
        <pc:sldMkLst>
          <pc:docMk/>
          <pc:sldMk cId="1617175330" sldId="1258"/>
        </pc:sldMkLst>
        <pc:spChg chg="mod">
          <ac:chgData name="Kuitunen Maaria" userId="d9ad47d4-c416-4cf9-b8fd-1d4381b27c34" providerId="ADAL" clId="{22023D51-B931-40A6-ADA4-04116B3334FB}" dt="2022-02-25T13:03:41.427" v="1370" actId="20577"/>
          <ac:spMkLst>
            <pc:docMk/>
            <pc:sldMk cId="1617175330" sldId="1258"/>
            <ac:spMk id="4" creationId="{0104B04A-5398-452C-BF08-4500E8815D43}"/>
          </ac:spMkLst>
        </pc:spChg>
      </pc:sldChg>
      <pc:sldChg chg="modSp mod">
        <pc:chgData name="Kuitunen Maaria" userId="d9ad47d4-c416-4cf9-b8fd-1d4381b27c34" providerId="ADAL" clId="{22023D51-B931-40A6-ADA4-04116B3334FB}" dt="2022-02-25T13:03:56.837" v="1376" actId="20577"/>
        <pc:sldMkLst>
          <pc:docMk/>
          <pc:sldMk cId="3522273610" sldId="1260"/>
        </pc:sldMkLst>
        <pc:spChg chg="mod">
          <ac:chgData name="Kuitunen Maaria" userId="d9ad47d4-c416-4cf9-b8fd-1d4381b27c34" providerId="ADAL" clId="{22023D51-B931-40A6-ADA4-04116B3334FB}" dt="2022-02-25T13:03:56.837" v="1376" actId="20577"/>
          <ac:spMkLst>
            <pc:docMk/>
            <pc:sldMk cId="3522273610" sldId="1260"/>
            <ac:spMk id="4" creationId="{318FB9E1-BE18-4BBD-802B-DD7188F0A774}"/>
          </ac:spMkLst>
        </pc:spChg>
      </pc:sldChg>
      <pc:sldChg chg="modSp new mod">
        <pc:chgData name="Kuitunen Maaria" userId="d9ad47d4-c416-4cf9-b8fd-1d4381b27c34" providerId="ADAL" clId="{22023D51-B931-40A6-ADA4-04116B3334FB}" dt="2022-02-25T13:58:01.472" v="2490" actId="20577"/>
        <pc:sldMkLst>
          <pc:docMk/>
          <pc:sldMk cId="363924270" sldId="1266"/>
        </pc:sldMkLst>
        <pc:spChg chg="mod">
          <ac:chgData name="Kuitunen Maaria" userId="d9ad47d4-c416-4cf9-b8fd-1d4381b27c34" providerId="ADAL" clId="{22023D51-B931-40A6-ADA4-04116B3334FB}" dt="2022-02-25T13:56:20.787" v="2105" actId="1076"/>
          <ac:spMkLst>
            <pc:docMk/>
            <pc:sldMk cId="363924270" sldId="1266"/>
            <ac:spMk id="2" creationId="{043DC4C2-F988-466C-AEA2-A9CF09C76EE0}"/>
          </ac:spMkLst>
        </pc:spChg>
        <pc:spChg chg="mod">
          <ac:chgData name="Kuitunen Maaria" userId="d9ad47d4-c416-4cf9-b8fd-1d4381b27c34" providerId="ADAL" clId="{22023D51-B931-40A6-ADA4-04116B3334FB}" dt="2022-02-25T13:58:01.472" v="2490" actId="20577"/>
          <ac:spMkLst>
            <pc:docMk/>
            <pc:sldMk cId="363924270" sldId="1266"/>
            <ac:spMk id="3" creationId="{1941ED96-176A-428F-988D-D7F7BD022A3D}"/>
          </ac:spMkLst>
        </pc:spChg>
      </pc:sldChg>
      <pc:sldChg chg="modSp new mod">
        <pc:chgData name="Kuitunen Maaria" userId="d9ad47d4-c416-4cf9-b8fd-1d4381b27c34" providerId="ADAL" clId="{22023D51-B931-40A6-ADA4-04116B3334FB}" dt="2022-02-25T13:55:27.218" v="1945" actId="20577"/>
        <pc:sldMkLst>
          <pc:docMk/>
          <pc:sldMk cId="1055951758" sldId="1267"/>
        </pc:sldMkLst>
        <pc:spChg chg="mod">
          <ac:chgData name="Kuitunen Maaria" userId="d9ad47d4-c416-4cf9-b8fd-1d4381b27c34" providerId="ADAL" clId="{22023D51-B931-40A6-ADA4-04116B3334FB}" dt="2022-02-25T13:55:27.218" v="1945" actId="20577"/>
          <ac:spMkLst>
            <pc:docMk/>
            <pc:sldMk cId="1055951758" sldId="1267"/>
            <ac:spMk id="4" creationId="{D0A7B5B7-C64F-4B45-85AD-AFC398E181D2}"/>
          </ac:spMkLst>
        </pc:spChg>
      </pc:sldChg>
      <pc:sldChg chg="modSp new mod">
        <pc:chgData name="Kuitunen Maaria" userId="d9ad47d4-c416-4cf9-b8fd-1d4381b27c34" providerId="ADAL" clId="{22023D51-B931-40A6-ADA4-04116B3334FB}" dt="2022-02-25T13:59:05.662" v="2610" actId="20577"/>
        <pc:sldMkLst>
          <pc:docMk/>
          <pc:sldMk cId="3172338398" sldId="1268"/>
        </pc:sldMkLst>
        <pc:spChg chg="mod">
          <ac:chgData name="Kuitunen Maaria" userId="d9ad47d4-c416-4cf9-b8fd-1d4381b27c34" providerId="ADAL" clId="{22023D51-B931-40A6-ADA4-04116B3334FB}" dt="2022-02-25T13:59:05.662" v="2610" actId="20577"/>
          <ac:spMkLst>
            <pc:docMk/>
            <pc:sldMk cId="3172338398" sldId="1268"/>
            <ac:spMk id="2" creationId="{55358D47-7242-4DB2-8D57-6145C347ADEB}"/>
          </ac:spMkLst>
        </pc:spChg>
      </pc:sldChg>
      <pc:sldChg chg="delSp modSp new mod">
        <pc:chgData name="Kuitunen Maaria" userId="d9ad47d4-c416-4cf9-b8fd-1d4381b27c34" providerId="ADAL" clId="{22023D51-B931-40A6-ADA4-04116B3334FB}" dt="2022-02-25T14:04:16.523" v="3449" actId="20577"/>
        <pc:sldMkLst>
          <pc:docMk/>
          <pc:sldMk cId="1087174516" sldId="1269"/>
        </pc:sldMkLst>
        <pc:spChg chg="del">
          <ac:chgData name="Kuitunen Maaria" userId="d9ad47d4-c416-4cf9-b8fd-1d4381b27c34" providerId="ADAL" clId="{22023D51-B931-40A6-ADA4-04116B3334FB}" dt="2022-02-25T14:00:20.809" v="2719" actId="478"/>
          <ac:spMkLst>
            <pc:docMk/>
            <pc:sldMk cId="1087174516" sldId="1269"/>
            <ac:spMk id="2" creationId="{F4043848-032E-40C1-B3CB-C23EF01E0286}"/>
          </ac:spMkLst>
        </pc:spChg>
        <pc:spChg chg="mod">
          <ac:chgData name="Kuitunen Maaria" userId="d9ad47d4-c416-4cf9-b8fd-1d4381b27c34" providerId="ADAL" clId="{22023D51-B931-40A6-ADA4-04116B3334FB}" dt="2022-02-25T14:04:16.523" v="3449" actId="20577"/>
          <ac:spMkLst>
            <pc:docMk/>
            <pc:sldMk cId="1087174516" sldId="1269"/>
            <ac:spMk id="3" creationId="{DC5FB194-5E62-423B-9B7B-92C192E8B4F3}"/>
          </ac:spMkLst>
        </pc:spChg>
        <pc:spChg chg="mod">
          <ac:chgData name="Kuitunen Maaria" userId="d9ad47d4-c416-4cf9-b8fd-1d4381b27c34" providerId="ADAL" clId="{22023D51-B931-40A6-ADA4-04116B3334FB}" dt="2022-02-25T14:00:24.058" v="2721" actId="1076"/>
          <ac:spMkLst>
            <pc:docMk/>
            <pc:sldMk cId="1087174516" sldId="1269"/>
            <ac:spMk id="4" creationId="{095B5930-8B60-40E8-A3B2-D280B4D422E3}"/>
          </ac:spMkLst>
        </pc:spChg>
      </pc:sldChg>
      <pc:sldChg chg="modSp new mod">
        <pc:chgData name="Kuitunen Maaria" userId="d9ad47d4-c416-4cf9-b8fd-1d4381b27c34" providerId="ADAL" clId="{22023D51-B931-40A6-ADA4-04116B3334FB}" dt="2022-02-25T14:06:29.493" v="3506" actId="20577"/>
        <pc:sldMkLst>
          <pc:docMk/>
          <pc:sldMk cId="3115064713" sldId="1270"/>
        </pc:sldMkLst>
        <pc:spChg chg="mod">
          <ac:chgData name="Kuitunen Maaria" userId="d9ad47d4-c416-4cf9-b8fd-1d4381b27c34" providerId="ADAL" clId="{22023D51-B931-40A6-ADA4-04116B3334FB}" dt="2022-02-25T14:06:29.493" v="3506" actId="20577"/>
          <ac:spMkLst>
            <pc:docMk/>
            <pc:sldMk cId="3115064713" sldId="1270"/>
            <ac:spMk id="3" creationId="{EE438FC9-E2C6-4FD8-B8B9-9575364B31D7}"/>
          </ac:spMkLst>
        </pc:spChg>
        <pc:spChg chg="mod">
          <ac:chgData name="Kuitunen Maaria" userId="d9ad47d4-c416-4cf9-b8fd-1d4381b27c34" providerId="ADAL" clId="{22023D51-B931-40A6-ADA4-04116B3334FB}" dt="2022-02-25T14:06:26.064" v="3494" actId="20577"/>
          <ac:spMkLst>
            <pc:docMk/>
            <pc:sldMk cId="3115064713" sldId="1270"/>
            <ac:spMk id="4" creationId="{C0E95C3F-71B2-40AB-8050-4C36E947F4BF}"/>
          </ac:spMkLst>
        </pc:spChg>
      </pc:sldChg>
    </pc:docChg>
  </pc:docChgLst>
  <pc:docChgLst>
    <pc:chgData name="Lehtinen Mikael" userId="S::mikael.lehtinen@redcross.fi::53190320-ccc2-437e-adc7-a0e7b5220228" providerId="AD" clId="Web-{A394C55E-7E69-E460-3A6B-58C75507493C}"/>
    <pc:docChg chg="mod modSld">
      <pc:chgData name="Lehtinen Mikael" userId="S::mikael.lehtinen@redcross.fi::53190320-ccc2-437e-adc7-a0e7b5220228" providerId="AD" clId="Web-{A394C55E-7E69-E460-3A6B-58C75507493C}" dt="2022-03-02T16:23:02.348" v="8" actId="20577"/>
      <pc:docMkLst>
        <pc:docMk/>
      </pc:docMkLst>
      <pc:sldChg chg="modCm">
        <pc:chgData name="Lehtinen Mikael" userId="S::mikael.lehtinen@redcross.fi::53190320-ccc2-437e-adc7-a0e7b5220228" providerId="AD" clId="Web-{A394C55E-7E69-E460-3A6B-58C75507493C}" dt="2022-03-02T16:17:56.340" v="1"/>
        <pc:sldMkLst>
          <pc:docMk/>
          <pc:sldMk cId="2632709242" sldId="1249"/>
        </pc:sldMkLst>
      </pc:sldChg>
      <pc:sldChg chg="modCm">
        <pc:chgData name="Lehtinen Mikael" userId="S::mikael.lehtinen@redcross.fi::53190320-ccc2-437e-adc7-a0e7b5220228" providerId="AD" clId="Web-{A394C55E-7E69-E460-3A6B-58C75507493C}" dt="2022-03-02T16:20:08" v="2"/>
        <pc:sldMkLst>
          <pc:docMk/>
          <pc:sldMk cId="1042253174" sldId="1250"/>
        </pc:sldMkLst>
      </pc:sldChg>
      <pc:sldChg chg="modSp">
        <pc:chgData name="Lehtinen Mikael" userId="S::mikael.lehtinen@redcross.fi::53190320-ccc2-437e-adc7-a0e7b5220228" providerId="AD" clId="Web-{A394C55E-7E69-E460-3A6B-58C75507493C}" dt="2022-03-02T16:23:02.348" v="8" actId="20577"/>
        <pc:sldMkLst>
          <pc:docMk/>
          <pc:sldMk cId="1157278418" sldId="1263"/>
        </pc:sldMkLst>
        <pc:spChg chg="mod">
          <ac:chgData name="Lehtinen Mikael" userId="S::mikael.lehtinen@redcross.fi::53190320-ccc2-437e-adc7-a0e7b5220228" providerId="AD" clId="Web-{A394C55E-7E69-E460-3A6B-58C75507493C}" dt="2022-03-02T16:23:02.348" v="8" actId="20577"/>
          <ac:spMkLst>
            <pc:docMk/>
            <pc:sldMk cId="1157278418" sldId="1263"/>
            <ac:spMk id="3" creationId="{F980579A-41F2-42A7-ABE5-8ECA2491F6D2}"/>
          </ac:spMkLst>
        </pc:spChg>
      </pc:sldChg>
    </pc:docChg>
  </pc:docChgLst>
  <pc:docChgLst>
    <pc:chgData name="Luoma Tuula" userId="S::tuula.luoma@redcross.fi::d220d0f0-5e29-407c-8047-d512ae97d2e5" providerId="AD" clId="Web-{2A7D2D85-D231-CB84-7387-1A6FA53ECC98}"/>
    <pc:docChg chg="addSld delSld modSld">
      <pc:chgData name="Luoma Tuula" userId="S::tuula.luoma@redcross.fi::d220d0f0-5e29-407c-8047-d512ae97d2e5" providerId="AD" clId="Web-{2A7D2D85-D231-CB84-7387-1A6FA53ECC98}" dt="2022-03-01T09:06:13.458" v="237" actId="20577"/>
      <pc:docMkLst>
        <pc:docMk/>
      </pc:docMkLst>
      <pc:sldChg chg="modSp">
        <pc:chgData name="Luoma Tuula" userId="S::tuula.luoma@redcross.fi::d220d0f0-5e29-407c-8047-d512ae97d2e5" providerId="AD" clId="Web-{2A7D2D85-D231-CB84-7387-1A6FA53ECC98}" dt="2022-03-01T09:03:10.329" v="221" actId="20577"/>
        <pc:sldMkLst>
          <pc:docMk/>
          <pc:sldMk cId="72240946" sldId="1273"/>
        </pc:sldMkLst>
        <pc:spChg chg="mod">
          <ac:chgData name="Luoma Tuula" userId="S::tuula.luoma@redcross.fi::d220d0f0-5e29-407c-8047-d512ae97d2e5" providerId="AD" clId="Web-{2A7D2D85-D231-CB84-7387-1A6FA53ECC98}" dt="2022-03-01T08:48:33.685" v="191" actId="20577"/>
          <ac:spMkLst>
            <pc:docMk/>
            <pc:sldMk cId="72240946" sldId="1273"/>
            <ac:spMk id="2" creationId="{D4B2E459-A77C-479C-8459-7DC2E5668B32}"/>
          </ac:spMkLst>
        </pc:spChg>
        <pc:spChg chg="mod">
          <ac:chgData name="Luoma Tuula" userId="S::tuula.luoma@redcross.fi::d220d0f0-5e29-407c-8047-d512ae97d2e5" providerId="AD" clId="Web-{2A7D2D85-D231-CB84-7387-1A6FA53ECC98}" dt="2022-03-01T09:03:10.329" v="221" actId="20577"/>
          <ac:spMkLst>
            <pc:docMk/>
            <pc:sldMk cId="72240946" sldId="1273"/>
            <ac:spMk id="3" creationId="{6B44980C-A956-4493-9830-704DBB2028C1}"/>
          </ac:spMkLst>
        </pc:spChg>
        <pc:spChg chg="mod">
          <ac:chgData name="Luoma Tuula" userId="S::tuula.luoma@redcross.fi::d220d0f0-5e29-407c-8047-d512ae97d2e5" providerId="AD" clId="Web-{2A7D2D85-D231-CB84-7387-1A6FA53ECC98}" dt="2022-03-01T09:02:39.219" v="217" actId="20577"/>
          <ac:spMkLst>
            <pc:docMk/>
            <pc:sldMk cId="72240946" sldId="1273"/>
            <ac:spMk id="4" creationId="{5F332D87-7B6E-42D9-8FFE-62749C417DA0}"/>
          </ac:spMkLst>
        </pc:spChg>
      </pc:sldChg>
      <pc:sldChg chg="modSp">
        <pc:chgData name="Luoma Tuula" userId="S::tuula.luoma@redcross.fi::d220d0f0-5e29-407c-8047-d512ae97d2e5" providerId="AD" clId="Web-{2A7D2D85-D231-CB84-7387-1A6FA53ECC98}" dt="2022-03-01T09:06:13.458" v="237" actId="20577"/>
        <pc:sldMkLst>
          <pc:docMk/>
          <pc:sldMk cId="2734248964" sldId="1274"/>
        </pc:sldMkLst>
        <pc:spChg chg="mod">
          <ac:chgData name="Luoma Tuula" userId="S::tuula.luoma@redcross.fi::d220d0f0-5e29-407c-8047-d512ae97d2e5" providerId="AD" clId="Web-{2A7D2D85-D231-CB84-7387-1A6FA53ECC98}" dt="2022-03-01T09:06:13.458" v="237" actId="20577"/>
          <ac:spMkLst>
            <pc:docMk/>
            <pc:sldMk cId="2734248964" sldId="1274"/>
            <ac:spMk id="3" creationId="{E1FDCE44-9C56-4479-995A-56376AA26039}"/>
          </ac:spMkLst>
        </pc:spChg>
        <pc:spChg chg="mod">
          <ac:chgData name="Luoma Tuula" userId="S::tuula.luoma@redcross.fi::d220d0f0-5e29-407c-8047-d512ae97d2e5" providerId="AD" clId="Web-{2A7D2D85-D231-CB84-7387-1A6FA53ECC98}" dt="2022-03-01T08:43:31.538" v="138" actId="20577"/>
          <ac:spMkLst>
            <pc:docMk/>
            <pc:sldMk cId="2734248964" sldId="1274"/>
            <ac:spMk id="4" creationId="{A81C8473-DE57-4275-9B5F-2BC8C6718249}"/>
          </ac:spMkLst>
        </pc:spChg>
      </pc:sldChg>
      <pc:sldChg chg="new del">
        <pc:chgData name="Luoma Tuula" userId="S::tuula.luoma@redcross.fi::d220d0f0-5e29-407c-8047-d512ae97d2e5" providerId="AD" clId="Web-{2A7D2D85-D231-CB84-7387-1A6FA53ECC98}" dt="2022-03-01T09:01:07.264" v="198"/>
        <pc:sldMkLst>
          <pc:docMk/>
          <pc:sldMk cId="1400946136" sldId="1275"/>
        </pc:sldMkLst>
      </pc:sldChg>
      <pc:sldChg chg="modSp">
        <pc:chgData name="Luoma Tuula" userId="S::tuula.luoma@redcross.fi::d220d0f0-5e29-407c-8047-d512ae97d2e5" providerId="AD" clId="Web-{2A7D2D85-D231-CB84-7387-1A6FA53ECC98}" dt="2022-03-01T09:05:20.160" v="236" actId="20577"/>
        <pc:sldMkLst>
          <pc:docMk/>
          <pc:sldMk cId="1025809563" sldId="1276"/>
        </pc:sldMkLst>
        <pc:spChg chg="mod">
          <ac:chgData name="Luoma Tuula" userId="S::tuula.luoma@redcross.fi::d220d0f0-5e29-407c-8047-d512ae97d2e5" providerId="AD" clId="Web-{2A7D2D85-D231-CB84-7387-1A6FA53ECC98}" dt="2022-03-01T09:01:22.639" v="199" actId="1076"/>
          <ac:spMkLst>
            <pc:docMk/>
            <pc:sldMk cId="1025809563" sldId="1276"/>
            <ac:spMk id="2" creationId="{66BD4FA6-6635-4EFF-A226-D29AC8EFEF2C}"/>
          </ac:spMkLst>
        </pc:spChg>
        <pc:spChg chg="mod">
          <ac:chgData name="Luoma Tuula" userId="S::tuula.luoma@redcross.fi::d220d0f0-5e29-407c-8047-d512ae97d2e5" providerId="AD" clId="Web-{2A7D2D85-D231-CB84-7387-1A6FA53ECC98}" dt="2022-03-01T09:05:20.160" v="236" actId="20577"/>
          <ac:spMkLst>
            <pc:docMk/>
            <pc:sldMk cId="1025809563" sldId="1276"/>
            <ac:spMk id="3" creationId="{40C114EB-761F-49C0-A0C6-0CEC2FF55CAD}"/>
          </ac:spMkLst>
        </pc:spChg>
        <pc:spChg chg="mod">
          <ac:chgData name="Luoma Tuula" userId="S::tuula.luoma@redcross.fi::d220d0f0-5e29-407c-8047-d512ae97d2e5" providerId="AD" clId="Web-{2A7D2D85-D231-CB84-7387-1A6FA53ECC98}" dt="2022-03-01T09:03:26.486" v="222" actId="1076"/>
          <ac:spMkLst>
            <pc:docMk/>
            <pc:sldMk cId="1025809563" sldId="1276"/>
            <ac:spMk id="4" creationId="{81C21F22-2BE4-4396-8618-C62E469B1F39}"/>
          </ac:spMkLst>
        </pc:spChg>
      </pc:sldChg>
    </pc:docChg>
  </pc:docChgLst>
  <pc:docChgLst>
    <pc:chgData name="Mattila Tommi" userId="S::tommi.mattila@redcross.fi::c1a84cbb-834f-4319-8641-3477d95c0ceb" providerId="AD" clId="Web-{985BB7E0-B893-5068-0D9E-AEAD85D190AA}"/>
    <pc:docChg chg="delSld modSld">
      <pc:chgData name="Mattila Tommi" userId="S::tommi.mattila@redcross.fi::c1a84cbb-834f-4319-8641-3477d95c0ceb" providerId="AD" clId="Web-{985BB7E0-B893-5068-0D9E-AEAD85D190AA}" dt="2022-03-01T14:00:52.200" v="23"/>
      <pc:docMkLst>
        <pc:docMk/>
      </pc:docMkLst>
      <pc:sldChg chg="addCm">
        <pc:chgData name="Mattila Tommi" userId="S::tommi.mattila@redcross.fi::c1a84cbb-834f-4319-8641-3477d95c0ceb" providerId="AD" clId="Web-{985BB7E0-B893-5068-0D9E-AEAD85D190AA}" dt="2022-03-01T14:00:52.200" v="23"/>
        <pc:sldMkLst>
          <pc:docMk/>
          <pc:sldMk cId="1960214402" sldId="1224"/>
        </pc:sldMkLst>
      </pc:sldChg>
      <pc:sldChg chg="addCm">
        <pc:chgData name="Mattila Tommi" userId="S::tommi.mattila@redcross.fi::c1a84cbb-834f-4319-8641-3477d95c0ceb" providerId="AD" clId="Web-{985BB7E0-B893-5068-0D9E-AEAD85D190AA}" dt="2022-03-01T13:39:05.810" v="2"/>
        <pc:sldMkLst>
          <pc:docMk/>
          <pc:sldMk cId="1834917213" sldId="1255"/>
        </pc:sldMkLst>
      </pc:sldChg>
      <pc:sldChg chg="addCm">
        <pc:chgData name="Mattila Tommi" userId="S::tommi.mattila@redcross.fi::c1a84cbb-834f-4319-8641-3477d95c0ceb" providerId="AD" clId="Web-{985BB7E0-B893-5068-0D9E-AEAD85D190AA}" dt="2022-03-01T13:39:58.641" v="3"/>
        <pc:sldMkLst>
          <pc:docMk/>
          <pc:sldMk cId="74319245" sldId="1257"/>
        </pc:sldMkLst>
      </pc:sldChg>
      <pc:sldChg chg="addCm">
        <pc:chgData name="Mattila Tommi" userId="S::tommi.mattila@redcross.fi::c1a84cbb-834f-4319-8641-3477d95c0ceb" providerId="AD" clId="Web-{985BB7E0-B893-5068-0D9E-AEAD85D190AA}" dt="2022-03-01T13:49:20.424" v="4"/>
        <pc:sldMkLst>
          <pc:docMk/>
          <pc:sldMk cId="1617175330" sldId="1258"/>
        </pc:sldMkLst>
      </pc:sldChg>
      <pc:sldChg chg="addCm">
        <pc:chgData name="Mattila Tommi" userId="S::tommi.mattila@redcross.fi::c1a84cbb-834f-4319-8641-3477d95c0ceb" providerId="AD" clId="Web-{985BB7E0-B893-5068-0D9E-AEAD85D190AA}" dt="2022-03-01T13:51:22.603" v="6"/>
        <pc:sldMkLst>
          <pc:docMk/>
          <pc:sldMk cId="3554559003" sldId="1259"/>
        </pc:sldMkLst>
      </pc:sldChg>
      <pc:sldChg chg="addCm">
        <pc:chgData name="Mattila Tommi" userId="S::tommi.mattila@redcross.fi::c1a84cbb-834f-4319-8641-3477d95c0ceb" providerId="AD" clId="Web-{985BB7E0-B893-5068-0D9E-AEAD85D190AA}" dt="2022-03-01T13:56:50.639" v="19"/>
        <pc:sldMkLst>
          <pc:docMk/>
          <pc:sldMk cId="2725099401" sldId="1261"/>
        </pc:sldMkLst>
      </pc:sldChg>
      <pc:sldChg chg="modSp">
        <pc:chgData name="Mattila Tommi" userId="S::tommi.mattila@redcross.fi::c1a84cbb-834f-4319-8641-3477d95c0ceb" providerId="AD" clId="Web-{985BB7E0-B893-5068-0D9E-AEAD85D190AA}" dt="2022-03-01T13:55:38.556" v="18" actId="20577"/>
        <pc:sldMkLst>
          <pc:docMk/>
          <pc:sldMk cId="1157278418" sldId="1263"/>
        </pc:sldMkLst>
        <pc:spChg chg="mod">
          <ac:chgData name="Mattila Tommi" userId="S::tommi.mattila@redcross.fi::c1a84cbb-834f-4319-8641-3477d95c0ceb" providerId="AD" clId="Web-{985BB7E0-B893-5068-0D9E-AEAD85D190AA}" dt="2022-03-01T13:55:38.556" v="18" actId="20577"/>
          <ac:spMkLst>
            <pc:docMk/>
            <pc:sldMk cId="1157278418" sldId="1263"/>
            <ac:spMk id="3" creationId="{F980579A-41F2-42A7-ABE5-8ECA2491F6D2}"/>
          </ac:spMkLst>
        </pc:spChg>
      </pc:sldChg>
      <pc:sldChg chg="del addCm">
        <pc:chgData name="Mattila Tommi" userId="S::tommi.mattila@redcross.fi::c1a84cbb-834f-4319-8641-3477d95c0ceb" providerId="AD" clId="Web-{985BB7E0-B893-5068-0D9E-AEAD85D190AA}" dt="2022-03-01T14:00:33.339" v="22"/>
        <pc:sldMkLst>
          <pc:docMk/>
          <pc:sldMk cId="363924270" sldId="1266"/>
        </pc:sldMkLst>
      </pc:sldChg>
      <pc:sldChg chg="addCm">
        <pc:chgData name="Mattila Tommi" userId="S::tommi.mattila@redcross.fi::c1a84cbb-834f-4319-8641-3477d95c0ceb" providerId="AD" clId="Web-{985BB7E0-B893-5068-0D9E-AEAD85D190AA}" dt="2022-03-01T13:58:40.333" v="20"/>
        <pc:sldMkLst>
          <pc:docMk/>
          <pc:sldMk cId="1055951758" sldId="1267"/>
        </pc:sldMkLst>
      </pc:sldChg>
      <pc:sldChg chg="addCm">
        <pc:chgData name="Mattila Tommi" userId="S::tommi.mattila@redcross.fi::c1a84cbb-834f-4319-8641-3477d95c0ceb" providerId="AD" clId="Web-{985BB7E0-B893-5068-0D9E-AEAD85D190AA}" dt="2022-03-01T13:52:20.373" v="7"/>
        <pc:sldMkLst>
          <pc:docMk/>
          <pc:sldMk cId="79603649" sldId="1272"/>
        </pc:sldMkLst>
      </pc:sldChg>
      <pc:sldChg chg="addCm">
        <pc:chgData name="Mattila Tommi" userId="S::tommi.mattila@redcross.fi::c1a84cbb-834f-4319-8641-3477d95c0ceb" providerId="AD" clId="Web-{985BB7E0-B893-5068-0D9E-AEAD85D190AA}" dt="2022-03-01T13:49:48.254" v="5"/>
        <pc:sldMkLst>
          <pc:docMk/>
          <pc:sldMk cId="2734248964" sldId="1274"/>
        </pc:sldMkLst>
      </pc:sldChg>
      <pc:sldChg chg="addCm">
        <pc:chgData name="Mattila Tommi" userId="S::tommi.mattila@redcross.fi::c1a84cbb-834f-4319-8641-3477d95c0ceb" providerId="AD" clId="Web-{985BB7E0-B893-5068-0D9E-AEAD85D190AA}" dt="2022-03-01T13:35:41.266" v="0"/>
        <pc:sldMkLst>
          <pc:docMk/>
          <pc:sldMk cId="1025809563" sldId="1276"/>
        </pc:sldMkLst>
      </pc:sldChg>
    </pc:docChg>
  </pc:docChgLst>
  <pc:docChgLst>
    <pc:chgData name="Seilonen Aleksi" userId="c2fd7397-d971-443b-8998-96c956094721" providerId="ADAL" clId="{395BA6E8-3952-4BB7-9AB6-C9219071B477}"/>
    <pc:docChg chg="">
      <pc:chgData name="Seilonen Aleksi" userId="c2fd7397-d971-443b-8998-96c956094721" providerId="ADAL" clId="{395BA6E8-3952-4BB7-9AB6-C9219071B477}" dt="2022-03-02T17:50:57" v="8"/>
      <pc:docMkLst>
        <pc:docMk/>
      </pc:docMkLst>
      <pc:sldChg chg="addCm">
        <pc:chgData name="Seilonen Aleksi" userId="c2fd7397-d971-443b-8998-96c956094721" providerId="ADAL" clId="{395BA6E8-3952-4BB7-9AB6-C9219071B477}" dt="2022-03-02T16:04:58.917" v="0"/>
        <pc:sldMkLst>
          <pc:docMk/>
          <pc:sldMk cId="2650762551" sldId="1218"/>
        </pc:sldMkLst>
      </pc:sldChg>
      <pc:sldChg chg="addCm">
        <pc:chgData name="Seilonen Aleksi" userId="c2fd7397-d971-443b-8998-96c956094721" providerId="ADAL" clId="{395BA6E8-3952-4BB7-9AB6-C9219071B477}" dt="2022-03-02T16:40:45.868" v="1"/>
        <pc:sldMkLst>
          <pc:docMk/>
          <pc:sldMk cId="4033042746" sldId="1244"/>
        </pc:sldMkLst>
      </pc:sldChg>
      <pc:sldChg chg="addCm">
        <pc:chgData name="Seilonen Aleksi" userId="c2fd7397-d971-443b-8998-96c956094721" providerId="ADAL" clId="{395BA6E8-3952-4BB7-9AB6-C9219071B477}" dt="2022-03-02T17:02:38.769" v="2"/>
        <pc:sldMkLst>
          <pc:docMk/>
          <pc:sldMk cId="1470562583" sldId="1246"/>
        </pc:sldMkLst>
      </pc:sldChg>
      <pc:sldChg chg="addCm">
        <pc:chgData name="Seilonen Aleksi" userId="c2fd7397-d971-443b-8998-96c956094721" providerId="ADAL" clId="{395BA6E8-3952-4BB7-9AB6-C9219071B477}" dt="2022-03-02T17:14:11.266" v="3"/>
        <pc:sldMkLst>
          <pc:docMk/>
          <pc:sldMk cId="2084493055" sldId="1247"/>
        </pc:sldMkLst>
      </pc:sldChg>
      <pc:sldChg chg="addCm modCm">
        <pc:chgData name="Seilonen Aleksi" userId="c2fd7397-d971-443b-8998-96c956094721" providerId="ADAL" clId="{395BA6E8-3952-4BB7-9AB6-C9219071B477}" dt="2022-03-02T17:28:34.769" v="5"/>
        <pc:sldMkLst>
          <pc:docMk/>
          <pc:sldMk cId="2632709242" sldId="1249"/>
        </pc:sldMkLst>
      </pc:sldChg>
      <pc:sldChg chg="modCm">
        <pc:chgData name="Seilonen Aleksi" userId="c2fd7397-d971-443b-8998-96c956094721" providerId="ADAL" clId="{395BA6E8-3952-4BB7-9AB6-C9219071B477}" dt="2022-03-02T17:32:50.305" v="6"/>
        <pc:sldMkLst>
          <pc:docMk/>
          <pc:sldMk cId="1042253174" sldId="1250"/>
        </pc:sldMkLst>
      </pc:sldChg>
      <pc:sldChg chg="addCm">
        <pc:chgData name="Seilonen Aleksi" userId="c2fd7397-d971-443b-8998-96c956094721" providerId="ADAL" clId="{395BA6E8-3952-4BB7-9AB6-C9219071B477}" dt="2022-03-02T17:44:40.337" v="7"/>
        <pc:sldMkLst>
          <pc:docMk/>
          <pc:sldMk cId="3522273610" sldId="1260"/>
        </pc:sldMkLst>
      </pc:sldChg>
      <pc:sldChg chg="addCm">
        <pc:chgData name="Seilonen Aleksi" userId="c2fd7397-d971-443b-8998-96c956094721" providerId="ADAL" clId="{395BA6E8-3952-4BB7-9AB6-C9219071B477}" dt="2022-03-02T17:50:57" v="8"/>
        <pc:sldMkLst>
          <pc:docMk/>
          <pc:sldMk cId="3115064713" sldId="1270"/>
        </pc:sldMkLst>
      </pc:sldChg>
    </pc:docChg>
  </pc:docChgLst>
  <pc:docChgLst>
    <pc:chgData name="Seilonen Aleksi" userId="S::aleksi.seilonen@redcross.fi::c2fd7397-d971-443b-8998-96c956094721" providerId="AD" clId="Web-{7F2E629D-2C3B-E0AA-2754-CFF94B07D9B6}"/>
    <pc:docChg chg="mod">
      <pc:chgData name="Seilonen Aleksi" userId="S::aleksi.seilonen@redcross.fi::c2fd7397-d971-443b-8998-96c956094721" providerId="AD" clId="Web-{7F2E629D-2C3B-E0AA-2754-CFF94B07D9B6}" dt="2022-03-02T12:11:38.277" v="9"/>
      <pc:docMkLst>
        <pc:docMk/>
      </pc:docMkLst>
      <pc:sldChg chg="addCm">
        <pc:chgData name="Seilonen Aleksi" userId="S::aleksi.seilonen@redcross.fi::c2fd7397-d971-443b-8998-96c956094721" providerId="AD" clId="Web-{7F2E629D-2C3B-E0AA-2754-CFF94B07D9B6}" dt="2022-03-02T10:55:15.526" v="1"/>
        <pc:sldMkLst>
          <pc:docMk/>
          <pc:sldMk cId="4154185835" sldId="1245"/>
        </pc:sldMkLst>
      </pc:sldChg>
      <pc:sldChg chg="addCm">
        <pc:chgData name="Seilonen Aleksi" userId="S::aleksi.seilonen@redcross.fi::c2fd7397-d971-443b-8998-96c956094721" providerId="AD" clId="Web-{7F2E629D-2C3B-E0AA-2754-CFF94B07D9B6}" dt="2022-03-02T11:10:04.603" v="3"/>
        <pc:sldMkLst>
          <pc:docMk/>
          <pc:sldMk cId="1470562583" sldId="1246"/>
        </pc:sldMkLst>
      </pc:sldChg>
      <pc:sldChg chg="addCm">
        <pc:chgData name="Seilonen Aleksi" userId="S::aleksi.seilonen@redcross.fi::c2fd7397-d971-443b-8998-96c956094721" providerId="AD" clId="Web-{7F2E629D-2C3B-E0AA-2754-CFF94B07D9B6}" dt="2022-03-02T11:30:13.045" v="5"/>
        <pc:sldMkLst>
          <pc:docMk/>
          <pc:sldMk cId="2632709242" sldId="1249"/>
        </pc:sldMkLst>
      </pc:sldChg>
      <pc:sldChg chg="addCm">
        <pc:chgData name="Seilonen Aleksi" userId="S::aleksi.seilonen@redcross.fi::c2fd7397-d971-443b-8998-96c956094721" providerId="AD" clId="Web-{7F2E629D-2C3B-E0AA-2754-CFF94B07D9B6}" dt="2022-03-02T11:47:36.953" v="7"/>
        <pc:sldMkLst>
          <pc:docMk/>
          <pc:sldMk cId="1042253174" sldId="1250"/>
        </pc:sldMkLst>
      </pc:sldChg>
      <pc:sldChg chg="modCm">
        <pc:chgData name="Seilonen Aleksi" userId="S::aleksi.seilonen@redcross.fi::c2fd7397-d971-443b-8998-96c956094721" providerId="AD" clId="Web-{7F2E629D-2C3B-E0AA-2754-CFF94B07D9B6}" dt="2022-03-02T11:56:01.899" v="8"/>
        <pc:sldMkLst>
          <pc:docMk/>
          <pc:sldMk cId="1834917213" sldId="1255"/>
        </pc:sldMkLst>
      </pc:sldChg>
      <pc:sldChg chg="addCm">
        <pc:chgData name="Seilonen Aleksi" userId="S::aleksi.seilonen@redcross.fi::c2fd7397-d971-443b-8998-96c956094721" providerId="AD" clId="Web-{7F2E629D-2C3B-E0AA-2754-CFF94B07D9B6}" dt="2022-03-02T12:11:38.277" v="9"/>
        <pc:sldMkLst>
          <pc:docMk/>
          <pc:sldMk cId="1055951758" sldId="1267"/>
        </pc:sldMkLst>
      </pc:sldChg>
      <pc:sldChg chg="modCm">
        <pc:chgData name="Seilonen Aleksi" userId="S::aleksi.seilonen@redcross.fi::c2fd7397-d971-443b-8998-96c956094721" providerId="AD" clId="Web-{7F2E629D-2C3B-E0AA-2754-CFF94B07D9B6}" dt="2022-03-02T11:20:51.317" v="4"/>
        <pc:sldMkLst>
          <pc:docMk/>
          <pc:sldMk cId="462271320" sldId="1271"/>
        </pc:sldMkLst>
      </pc:sldChg>
      <pc:sldChg chg="modCm">
        <pc:chgData name="Seilonen Aleksi" userId="S::aleksi.seilonen@redcross.fi::c2fd7397-d971-443b-8998-96c956094721" providerId="AD" clId="Web-{7F2E629D-2C3B-E0AA-2754-CFF94B07D9B6}" dt="2022-03-02T11:33:37.267" v="6"/>
        <pc:sldMkLst>
          <pc:docMk/>
          <pc:sldMk cId="1025809563" sldId="1276"/>
        </pc:sldMkLst>
      </pc:sldChg>
    </pc:docChg>
  </pc:docChgLst>
  <pc:docChgLst>
    <pc:chgData name="Kuitunen Maaria" userId="d9ad47d4-c416-4cf9-b8fd-1d4381b27c34" providerId="ADAL" clId="{633B8950-7412-460D-863A-2927E556086F}"/>
    <pc:docChg chg="undo redo custSel delSld modSld sldOrd">
      <pc:chgData name="Kuitunen Maaria" userId="d9ad47d4-c416-4cf9-b8fd-1d4381b27c34" providerId="ADAL" clId="{633B8950-7412-460D-863A-2927E556086F}" dt="2022-02-26T16:30:48.194" v="5499" actId="20577"/>
      <pc:docMkLst>
        <pc:docMk/>
      </pc:docMkLst>
      <pc:sldChg chg="modSp mod">
        <pc:chgData name="Kuitunen Maaria" userId="d9ad47d4-c416-4cf9-b8fd-1d4381b27c34" providerId="ADAL" clId="{633B8950-7412-460D-863A-2927E556086F}" dt="2022-02-26T15:03:34.475" v="1697" actId="20577"/>
        <pc:sldMkLst>
          <pc:docMk/>
          <pc:sldMk cId="2019519911" sldId="1232"/>
        </pc:sldMkLst>
        <pc:spChg chg="mod">
          <ac:chgData name="Kuitunen Maaria" userId="d9ad47d4-c416-4cf9-b8fd-1d4381b27c34" providerId="ADAL" clId="{633B8950-7412-460D-863A-2927E556086F}" dt="2022-02-26T15:03:34.475" v="1697" actId="20577"/>
          <ac:spMkLst>
            <pc:docMk/>
            <pc:sldMk cId="2019519911" sldId="1232"/>
            <ac:spMk id="2" creationId="{37F6272C-68B2-4F89-98D2-86CD6404CB07}"/>
          </ac:spMkLst>
        </pc:spChg>
      </pc:sldChg>
      <pc:sldChg chg="modNotesTx">
        <pc:chgData name="Kuitunen Maaria" userId="d9ad47d4-c416-4cf9-b8fd-1d4381b27c34" providerId="ADAL" clId="{633B8950-7412-460D-863A-2927E556086F}" dt="2022-02-26T16:30:48.194" v="5499" actId="20577"/>
        <pc:sldMkLst>
          <pc:docMk/>
          <pc:sldMk cId="4033042746" sldId="1244"/>
        </pc:sldMkLst>
      </pc:sldChg>
      <pc:sldChg chg="modNotesTx">
        <pc:chgData name="Kuitunen Maaria" userId="d9ad47d4-c416-4cf9-b8fd-1d4381b27c34" providerId="ADAL" clId="{633B8950-7412-460D-863A-2927E556086F}" dt="2022-02-26T14:54:38.502" v="18" actId="20577"/>
        <pc:sldMkLst>
          <pc:docMk/>
          <pc:sldMk cId="1470562583" sldId="1246"/>
        </pc:sldMkLst>
      </pc:sldChg>
      <pc:sldChg chg="modNotesTx">
        <pc:chgData name="Kuitunen Maaria" userId="d9ad47d4-c416-4cf9-b8fd-1d4381b27c34" providerId="ADAL" clId="{633B8950-7412-460D-863A-2927E556086F}" dt="2022-02-26T14:58:57.278" v="860" actId="20577"/>
        <pc:sldMkLst>
          <pc:docMk/>
          <pc:sldMk cId="2084493055" sldId="1247"/>
        </pc:sldMkLst>
      </pc:sldChg>
      <pc:sldChg chg="modNotesTx">
        <pc:chgData name="Kuitunen Maaria" userId="d9ad47d4-c416-4cf9-b8fd-1d4381b27c34" providerId="ADAL" clId="{633B8950-7412-460D-863A-2927E556086F}" dt="2022-02-26T15:02:49.290" v="1662" actId="20577"/>
        <pc:sldMkLst>
          <pc:docMk/>
          <pc:sldMk cId="2632709242" sldId="1249"/>
        </pc:sldMkLst>
      </pc:sldChg>
      <pc:sldChg chg="modSp mod">
        <pc:chgData name="Kuitunen Maaria" userId="d9ad47d4-c416-4cf9-b8fd-1d4381b27c34" providerId="ADAL" clId="{633B8950-7412-460D-863A-2927E556086F}" dt="2022-02-26T14:54:52.759" v="19" actId="20577"/>
        <pc:sldMkLst>
          <pc:docMk/>
          <pc:sldMk cId="4226076213" sldId="1251"/>
        </pc:sldMkLst>
        <pc:spChg chg="mod">
          <ac:chgData name="Kuitunen Maaria" userId="d9ad47d4-c416-4cf9-b8fd-1d4381b27c34" providerId="ADAL" clId="{633B8950-7412-460D-863A-2927E556086F}" dt="2022-02-26T14:54:52.759" v="19" actId="20577"/>
          <ac:spMkLst>
            <pc:docMk/>
            <pc:sldMk cId="4226076213" sldId="1251"/>
            <ac:spMk id="3" creationId="{961470C4-6EBC-4C77-9E13-A9ABA65D15DE}"/>
          </ac:spMkLst>
        </pc:spChg>
      </pc:sldChg>
      <pc:sldChg chg="modNotesTx">
        <pc:chgData name="Kuitunen Maaria" userId="d9ad47d4-c416-4cf9-b8fd-1d4381b27c34" providerId="ADAL" clId="{633B8950-7412-460D-863A-2927E556086F}" dt="2022-02-26T15:04:58.686" v="1745" actId="20577"/>
        <pc:sldMkLst>
          <pc:docMk/>
          <pc:sldMk cId="1968693210" sldId="1252"/>
        </pc:sldMkLst>
      </pc:sldChg>
      <pc:sldChg chg="modSp mod">
        <pc:chgData name="Kuitunen Maaria" userId="d9ad47d4-c416-4cf9-b8fd-1d4381b27c34" providerId="ADAL" clId="{633B8950-7412-460D-863A-2927E556086F}" dt="2022-02-26T15:03:10.676" v="1691" actId="20577"/>
        <pc:sldMkLst>
          <pc:docMk/>
          <pc:sldMk cId="1780643162" sldId="1254"/>
        </pc:sldMkLst>
        <pc:spChg chg="mod">
          <ac:chgData name="Kuitunen Maaria" userId="d9ad47d4-c416-4cf9-b8fd-1d4381b27c34" providerId="ADAL" clId="{633B8950-7412-460D-863A-2927E556086F}" dt="2022-02-26T15:03:10.676" v="1691" actId="20577"/>
          <ac:spMkLst>
            <pc:docMk/>
            <pc:sldMk cId="1780643162" sldId="1254"/>
            <ac:spMk id="6" creationId="{0E4DD367-408C-4C36-ACFC-33B5A81EC0A4}"/>
          </ac:spMkLst>
        </pc:spChg>
      </pc:sldChg>
      <pc:sldChg chg="del">
        <pc:chgData name="Kuitunen Maaria" userId="d9ad47d4-c416-4cf9-b8fd-1d4381b27c34" providerId="ADAL" clId="{633B8950-7412-460D-863A-2927E556086F}" dt="2022-02-26T15:04:36.493" v="1698" actId="47"/>
        <pc:sldMkLst>
          <pc:docMk/>
          <pc:sldMk cId="2623279471" sldId="1262"/>
        </pc:sldMkLst>
      </pc:sldChg>
      <pc:sldChg chg="modSp mod">
        <pc:chgData name="Kuitunen Maaria" userId="d9ad47d4-c416-4cf9-b8fd-1d4381b27c34" providerId="ADAL" clId="{633B8950-7412-460D-863A-2927E556086F}" dt="2022-02-26T15:09:11.664" v="2253" actId="20577"/>
        <pc:sldMkLst>
          <pc:docMk/>
          <pc:sldMk cId="1157278418" sldId="1263"/>
        </pc:sldMkLst>
        <pc:spChg chg="mod">
          <ac:chgData name="Kuitunen Maaria" userId="d9ad47d4-c416-4cf9-b8fd-1d4381b27c34" providerId="ADAL" clId="{633B8950-7412-460D-863A-2927E556086F}" dt="2022-02-26T15:09:11.664" v="2253" actId="20577"/>
          <ac:spMkLst>
            <pc:docMk/>
            <pc:sldMk cId="1157278418" sldId="1263"/>
            <ac:spMk id="3" creationId="{F980579A-41F2-42A7-ABE5-8ECA2491F6D2}"/>
          </ac:spMkLst>
        </pc:spChg>
        <pc:spChg chg="mod">
          <ac:chgData name="Kuitunen Maaria" userId="d9ad47d4-c416-4cf9-b8fd-1d4381b27c34" providerId="ADAL" clId="{633B8950-7412-460D-863A-2927E556086F}" dt="2022-02-26T15:05:52.945" v="1765" actId="20577"/>
          <ac:spMkLst>
            <pc:docMk/>
            <pc:sldMk cId="1157278418" sldId="1263"/>
            <ac:spMk id="4" creationId="{0F043F8D-4235-4B00-9E1A-B4FF962B6B5F}"/>
          </ac:spMkLst>
        </pc:spChg>
      </pc:sldChg>
      <pc:sldChg chg="modSp mod ord modNotesTx">
        <pc:chgData name="Kuitunen Maaria" userId="d9ad47d4-c416-4cf9-b8fd-1d4381b27c34" providerId="ADAL" clId="{633B8950-7412-460D-863A-2927E556086F}" dt="2022-02-26T16:24:09.618" v="5432" actId="20577"/>
        <pc:sldMkLst>
          <pc:docMk/>
          <pc:sldMk cId="3190967719" sldId="1264"/>
        </pc:sldMkLst>
        <pc:spChg chg="mod">
          <ac:chgData name="Kuitunen Maaria" userId="d9ad47d4-c416-4cf9-b8fd-1d4381b27c34" providerId="ADAL" clId="{633B8950-7412-460D-863A-2927E556086F}" dt="2022-02-26T16:23:30.461" v="5390" actId="20577"/>
          <ac:spMkLst>
            <pc:docMk/>
            <pc:sldMk cId="3190967719" sldId="1264"/>
            <ac:spMk id="3" creationId="{F980579A-41F2-42A7-ABE5-8ECA2491F6D2}"/>
          </ac:spMkLst>
        </pc:spChg>
      </pc:sldChg>
      <pc:sldChg chg="modSp mod modNotesTx">
        <pc:chgData name="Kuitunen Maaria" userId="d9ad47d4-c416-4cf9-b8fd-1d4381b27c34" providerId="ADAL" clId="{633B8950-7412-460D-863A-2927E556086F}" dt="2022-02-26T15:22:37.005" v="3847" actId="20577"/>
        <pc:sldMkLst>
          <pc:docMk/>
          <pc:sldMk cId="1628521855" sldId="1265"/>
        </pc:sldMkLst>
        <pc:spChg chg="mod">
          <ac:chgData name="Kuitunen Maaria" userId="d9ad47d4-c416-4cf9-b8fd-1d4381b27c34" providerId="ADAL" clId="{633B8950-7412-460D-863A-2927E556086F}" dt="2022-02-26T15:21:21.719" v="3614" actId="20577"/>
          <ac:spMkLst>
            <pc:docMk/>
            <pc:sldMk cId="1628521855" sldId="1265"/>
            <ac:spMk id="3" creationId="{F980579A-41F2-42A7-ABE5-8ECA2491F6D2}"/>
          </ac:spMkLst>
        </pc:spChg>
      </pc:sldChg>
      <pc:sldChg chg="delSp modSp mod modNotesTx">
        <pc:chgData name="Kuitunen Maaria" userId="d9ad47d4-c416-4cf9-b8fd-1d4381b27c34" providerId="ADAL" clId="{633B8950-7412-460D-863A-2927E556086F}" dt="2022-02-26T15:30:06.426" v="4652"/>
        <pc:sldMkLst>
          <pc:docMk/>
          <pc:sldMk cId="1055951758" sldId="1267"/>
        </pc:sldMkLst>
        <pc:spChg chg="del mod">
          <ac:chgData name="Kuitunen Maaria" userId="d9ad47d4-c416-4cf9-b8fd-1d4381b27c34" providerId="ADAL" clId="{633B8950-7412-460D-863A-2927E556086F}" dt="2022-02-26T15:21:29.537" v="3616" actId="478"/>
          <ac:spMkLst>
            <pc:docMk/>
            <pc:sldMk cId="1055951758" sldId="1267"/>
            <ac:spMk id="2" creationId="{B6FA360F-9A47-4DC2-8B2D-62482702DD5A}"/>
          </ac:spMkLst>
        </pc:spChg>
        <pc:spChg chg="mod">
          <ac:chgData name="Kuitunen Maaria" userId="d9ad47d4-c416-4cf9-b8fd-1d4381b27c34" providerId="ADAL" clId="{633B8950-7412-460D-863A-2927E556086F}" dt="2022-02-26T15:28:15.036" v="4516" actId="20577"/>
          <ac:spMkLst>
            <pc:docMk/>
            <pc:sldMk cId="1055951758" sldId="1267"/>
            <ac:spMk id="3" creationId="{62C43C78-1F41-4A8F-A02D-036BAAE3CF8A}"/>
          </ac:spMkLst>
        </pc:spChg>
        <pc:spChg chg="mod">
          <ac:chgData name="Kuitunen Maaria" userId="d9ad47d4-c416-4cf9-b8fd-1d4381b27c34" providerId="ADAL" clId="{633B8950-7412-460D-863A-2927E556086F}" dt="2022-02-26T15:24:49.001" v="4065" actId="20577"/>
          <ac:spMkLst>
            <pc:docMk/>
            <pc:sldMk cId="1055951758" sldId="1267"/>
            <ac:spMk id="4" creationId="{D0A7B5B7-C64F-4B45-85AD-AFC398E181D2}"/>
          </ac:spMkLst>
        </pc:spChg>
      </pc:sldChg>
      <pc:sldChg chg="delSp modSp mod ord modNotesTx">
        <pc:chgData name="Kuitunen Maaria" userId="d9ad47d4-c416-4cf9-b8fd-1d4381b27c34" providerId="ADAL" clId="{633B8950-7412-460D-863A-2927E556086F}" dt="2022-02-26T15:39:06.148" v="5140" actId="20577"/>
        <pc:sldMkLst>
          <pc:docMk/>
          <pc:sldMk cId="3115064713" sldId="1270"/>
        </pc:sldMkLst>
        <pc:spChg chg="del mod">
          <ac:chgData name="Kuitunen Maaria" userId="d9ad47d4-c416-4cf9-b8fd-1d4381b27c34" providerId="ADAL" clId="{633B8950-7412-460D-863A-2927E556086F}" dt="2022-02-26T15:34:31.709" v="4656" actId="478"/>
          <ac:spMkLst>
            <pc:docMk/>
            <pc:sldMk cId="3115064713" sldId="1270"/>
            <ac:spMk id="2" creationId="{B9CF125B-5B4D-4277-9C6E-5E563048F729}"/>
          </ac:spMkLst>
        </pc:spChg>
        <pc:spChg chg="mod">
          <ac:chgData name="Kuitunen Maaria" userId="d9ad47d4-c416-4cf9-b8fd-1d4381b27c34" providerId="ADAL" clId="{633B8950-7412-460D-863A-2927E556086F}" dt="2022-02-26T15:38:28.868" v="5098" actId="20577"/>
          <ac:spMkLst>
            <pc:docMk/>
            <pc:sldMk cId="3115064713" sldId="1270"/>
            <ac:spMk id="3" creationId="{EE438FC9-E2C6-4FD8-B8B9-9575364B31D7}"/>
          </ac:spMkLst>
        </pc:spChg>
        <pc:spChg chg="mod">
          <ac:chgData name="Kuitunen Maaria" userId="d9ad47d4-c416-4cf9-b8fd-1d4381b27c34" providerId="ADAL" clId="{633B8950-7412-460D-863A-2927E556086F}" dt="2022-02-26T15:34:35.695" v="4657" actId="1076"/>
          <ac:spMkLst>
            <pc:docMk/>
            <pc:sldMk cId="3115064713" sldId="1270"/>
            <ac:spMk id="4" creationId="{C0E95C3F-71B2-40AB-8050-4C36E947F4BF}"/>
          </ac:spMkLst>
        </pc:spChg>
      </pc:sldChg>
    </pc:docChg>
  </pc:docChgLst>
  <pc:docChgLst>
    <pc:chgData name="Siira Eila" userId="S::eila.siira@redcross.fi::8f5a08a0-f686-4e1b-aab3-bbeabb9fbb9c" providerId="AD" clId="Web-{1E62EA3F-8FBA-CD4C-E5AA-A7C4794ABDEF}"/>
    <pc:docChg chg="mod">
      <pc:chgData name="Siira Eila" userId="S::eila.siira@redcross.fi::8f5a08a0-f686-4e1b-aab3-bbeabb9fbb9c" providerId="AD" clId="Web-{1E62EA3F-8FBA-CD4C-E5AA-A7C4794ABDEF}" dt="2022-03-01T13:49:42.147" v="3"/>
      <pc:docMkLst>
        <pc:docMk/>
      </pc:docMkLst>
      <pc:sldChg chg="modCm">
        <pc:chgData name="Siira Eila" userId="S::eila.siira@redcross.fi::8f5a08a0-f686-4e1b-aab3-bbeabb9fbb9c" providerId="AD" clId="Web-{1E62EA3F-8FBA-CD4C-E5AA-A7C4794ABDEF}" dt="2022-03-01T13:40:30.257" v="1"/>
        <pc:sldMkLst>
          <pc:docMk/>
          <pc:sldMk cId="1071800460" sldId="1238"/>
        </pc:sldMkLst>
      </pc:sldChg>
      <pc:sldChg chg="modCm">
        <pc:chgData name="Siira Eila" userId="S::eila.siira@redcross.fi::8f5a08a0-f686-4e1b-aab3-bbeabb9fbb9c" providerId="AD" clId="Web-{1E62EA3F-8FBA-CD4C-E5AA-A7C4794ABDEF}" dt="2022-03-01T13:49:42.147" v="3"/>
        <pc:sldMkLst>
          <pc:docMk/>
          <pc:sldMk cId="4154185835" sldId="1245"/>
        </pc:sldMkLst>
      </pc:sldChg>
    </pc:docChg>
  </pc:docChgLst>
  <pc:docChgLst>
    <pc:chgData name="Kuitunen Maaria" userId="d9ad47d4-c416-4cf9-b8fd-1d4381b27c34" providerId="ADAL" clId="{603F5B71-439B-4B18-9042-1A6B3D9E1C42}"/>
    <pc:docChg chg="undo redo custSel addSld delSld modSld sldOrd modMainMaster">
      <pc:chgData name="Kuitunen Maaria" userId="d9ad47d4-c416-4cf9-b8fd-1d4381b27c34" providerId="ADAL" clId="{603F5B71-439B-4B18-9042-1A6B3D9E1C42}" dt="2022-03-04T13:51:51.508" v="12384" actId="20577"/>
      <pc:docMkLst>
        <pc:docMk/>
      </pc:docMkLst>
      <pc:sldChg chg="addSp delSp modSp mod modClrScheme chgLayout">
        <pc:chgData name="Kuitunen Maaria" userId="d9ad47d4-c416-4cf9-b8fd-1d4381b27c34" providerId="ADAL" clId="{603F5B71-439B-4B18-9042-1A6B3D9E1C42}" dt="2022-03-04T10:24:50.514" v="3990" actId="1076"/>
        <pc:sldMkLst>
          <pc:docMk/>
          <pc:sldMk cId="839345403" sldId="257"/>
        </pc:sldMkLst>
        <pc:spChg chg="add del mod ord">
          <ac:chgData name="Kuitunen Maaria" userId="d9ad47d4-c416-4cf9-b8fd-1d4381b27c34" providerId="ADAL" clId="{603F5B71-439B-4B18-9042-1A6B3D9E1C42}" dt="2022-03-04T10:24:18.057" v="3978" actId="478"/>
          <ac:spMkLst>
            <pc:docMk/>
            <pc:sldMk cId="839345403" sldId="257"/>
            <ac:spMk id="2" creationId="{3A9B70D9-DA50-47F0-ACCB-553A3BEDAECC}"/>
          </ac:spMkLst>
        </pc:spChg>
        <pc:spChg chg="add mod ord">
          <ac:chgData name="Kuitunen Maaria" userId="d9ad47d4-c416-4cf9-b8fd-1d4381b27c34" providerId="ADAL" clId="{603F5B71-439B-4B18-9042-1A6B3D9E1C42}" dt="2022-03-04T10:24:41.074" v="3989" actId="27636"/>
          <ac:spMkLst>
            <pc:docMk/>
            <pc:sldMk cId="839345403" sldId="257"/>
            <ac:spMk id="3" creationId="{0851069C-B2C4-4688-90F9-AFA914E4B41B}"/>
          </ac:spMkLst>
        </pc:spChg>
        <pc:spChg chg="add del mod">
          <ac:chgData name="Kuitunen Maaria" userId="d9ad47d4-c416-4cf9-b8fd-1d4381b27c34" providerId="ADAL" clId="{603F5B71-439B-4B18-9042-1A6B3D9E1C42}" dt="2022-03-04T10:24:10.623" v="3976" actId="478"/>
          <ac:spMkLst>
            <pc:docMk/>
            <pc:sldMk cId="839345403" sldId="257"/>
            <ac:spMk id="5" creationId="{0D8FB9B9-56AB-4C1C-86A3-298B195DDCA1}"/>
          </ac:spMkLst>
        </pc:spChg>
        <pc:spChg chg="del mod ord">
          <ac:chgData name="Kuitunen Maaria" userId="d9ad47d4-c416-4cf9-b8fd-1d4381b27c34" providerId="ADAL" clId="{603F5B71-439B-4B18-9042-1A6B3D9E1C42}" dt="2022-03-04T10:24:08.544" v="3975" actId="478"/>
          <ac:spMkLst>
            <pc:docMk/>
            <pc:sldMk cId="839345403" sldId="257"/>
            <ac:spMk id="9" creationId="{4E511992-49C0-42FA-B60C-0B649B780630}"/>
          </ac:spMkLst>
        </pc:spChg>
        <pc:picChg chg="mod">
          <ac:chgData name="Kuitunen Maaria" userId="d9ad47d4-c416-4cf9-b8fd-1d4381b27c34" providerId="ADAL" clId="{603F5B71-439B-4B18-9042-1A6B3D9E1C42}" dt="2022-03-04T10:24:50.514" v="3990" actId="1076"/>
          <ac:picMkLst>
            <pc:docMk/>
            <pc:sldMk cId="839345403" sldId="257"/>
            <ac:picMk id="11" creationId="{5F4F096C-6E9C-4635-99A3-36BF1CE406A6}"/>
          </ac:picMkLst>
        </pc:picChg>
      </pc:sldChg>
      <pc:sldChg chg="modSp mod delCm">
        <pc:chgData name="Kuitunen Maaria" userId="d9ad47d4-c416-4cf9-b8fd-1d4381b27c34" providerId="ADAL" clId="{603F5B71-439B-4B18-9042-1A6B3D9E1C42}" dt="2022-03-04T10:41:37.160" v="4393" actId="14100"/>
        <pc:sldMkLst>
          <pc:docMk/>
          <pc:sldMk cId="955753090" sldId="325"/>
        </pc:sldMkLst>
        <pc:spChg chg="mod">
          <ac:chgData name="Kuitunen Maaria" userId="d9ad47d4-c416-4cf9-b8fd-1d4381b27c34" providerId="ADAL" clId="{603F5B71-439B-4B18-9042-1A6B3D9E1C42}" dt="2022-03-04T10:41:37.160" v="4393" actId="14100"/>
          <ac:spMkLst>
            <pc:docMk/>
            <pc:sldMk cId="955753090" sldId="325"/>
            <ac:spMk id="23" creationId="{AB785616-C675-4C28-ACAC-F7621A3BA039}"/>
          </ac:spMkLst>
        </pc:spChg>
      </pc:sldChg>
      <pc:sldChg chg="modSp mod modNotesTx">
        <pc:chgData name="Kuitunen Maaria" userId="d9ad47d4-c416-4cf9-b8fd-1d4381b27c34" providerId="ADAL" clId="{603F5B71-439B-4B18-9042-1A6B3D9E1C42}" dt="2022-03-04T10:25:12.425" v="3991" actId="20577"/>
        <pc:sldMkLst>
          <pc:docMk/>
          <pc:sldMk cId="738454517" sldId="482"/>
        </pc:sldMkLst>
        <pc:spChg chg="mod">
          <ac:chgData name="Kuitunen Maaria" userId="d9ad47d4-c416-4cf9-b8fd-1d4381b27c34" providerId="ADAL" clId="{603F5B71-439B-4B18-9042-1A6B3D9E1C42}" dt="2022-03-04T10:21:55.346" v="3940" actId="20577"/>
          <ac:spMkLst>
            <pc:docMk/>
            <pc:sldMk cId="738454517" sldId="482"/>
            <ac:spMk id="2" creationId="{00000000-0000-0000-0000-000000000000}"/>
          </ac:spMkLst>
        </pc:spChg>
      </pc:sldChg>
      <pc:sldChg chg="modSp mod delCm modNotesTx">
        <pc:chgData name="Kuitunen Maaria" userId="d9ad47d4-c416-4cf9-b8fd-1d4381b27c34" providerId="ADAL" clId="{603F5B71-439B-4B18-9042-1A6B3D9E1C42}" dt="2022-03-04T10:30:15.083" v="4043" actId="14100"/>
        <pc:sldMkLst>
          <pc:docMk/>
          <pc:sldMk cId="1144243231" sldId="1205"/>
        </pc:sldMkLst>
        <pc:spChg chg="mod">
          <ac:chgData name="Kuitunen Maaria" userId="d9ad47d4-c416-4cf9-b8fd-1d4381b27c34" providerId="ADAL" clId="{603F5B71-439B-4B18-9042-1A6B3D9E1C42}" dt="2022-03-04T10:30:15.083" v="4043" actId="14100"/>
          <ac:spMkLst>
            <pc:docMk/>
            <pc:sldMk cId="1144243231" sldId="1205"/>
            <ac:spMk id="2" creationId="{A7C202D2-3EF6-415A-BD43-ADD6BFD052FF}"/>
          </ac:spMkLst>
        </pc:spChg>
        <pc:spChg chg="mod">
          <ac:chgData name="Kuitunen Maaria" userId="d9ad47d4-c416-4cf9-b8fd-1d4381b27c34" providerId="ADAL" clId="{603F5B71-439B-4B18-9042-1A6B3D9E1C42}" dt="2022-03-01T16:51:27.658" v="3355" actId="20577"/>
          <ac:spMkLst>
            <pc:docMk/>
            <pc:sldMk cId="1144243231" sldId="1205"/>
            <ac:spMk id="3" creationId="{D2E03E8D-9740-4626-B57C-589F98B1252C}"/>
          </ac:spMkLst>
        </pc:spChg>
      </pc:sldChg>
      <pc:sldChg chg="delCm">
        <pc:chgData name="Kuitunen Maaria" userId="d9ad47d4-c416-4cf9-b8fd-1d4381b27c34" providerId="ADAL" clId="{603F5B71-439B-4B18-9042-1A6B3D9E1C42}" dt="2022-03-04T10:39:01.738" v="4357"/>
        <pc:sldMkLst>
          <pc:docMk/>
          <pc:sldMk cId="2253497670" sldId="1207"/>
        </pc:sldMkLst>
      </pc:sldChg>
      <pc:sldChg chg="addSp modSp mod modClrScheme delCm chgLayout modNotesTx">
        <pc:chgData name="Kuitunen Maaria" userId="d9ad47d4-c416-4cf9-b8fd-1d4381b27c34" providerId="ADAL" clId="{603F5B71-439B-4B18-9042-1A6B3D9E1C42}" dt="2022-03-04T10:38:13.683" v="4346"/>
        <pc:sldMkLst>
          <pc:docMk/>
          <pc:sldMk cId="1166656831" sldId="1208"/>
        </pc:sldMkLst>
        <pc:spChg chg="mod ord">
          <ac:chgData name="Kuitunen Maaria" userId="d9ad47d4-c416-4cf9-b8fd-1d4381b27c34" providerId="ADAL" clId="{603F5B71-439B-4B18-9042-1A6B3D9E1C42}" dt="2022-03-04T10:37:06.038" v="4251" actId="1076"/>
          <ac:spMkLst>
            <pc:docMk/>
            <pc:sldMk cId="1166656831" sldId="1208"/>
            <ac:spMk id="2" creationId="{847756A4-7716-43ED-B8A3-E7307717FB26}"/>
          </ac:spMkLst>
        </pc:spChg>
        <pc:spChg chg="mod ord">
          <ac:chgData name="Kuitunen Maaria" userId="d9ad47d4-c416-4cf9-b8fd-1d4381b27c34" providerId="ADAL" clId="{603F5B71-439B-4B18-9042-1A6B3D9E1C42}" dt="2022-03-04T10:37:18.839" v="4253" actId="27636"/>
          <ac:spMkLst>
            <pc:docMk/>
            <pc:sldMk cId="1166656831" sldId="1208"/>
            <ac:spMk id="3" creationId="{50CFEBF2-575A-43F7-8185-A8F2B3A4F318}"/>
          </ac:spMkLst>
        </pc:spChg>
        <pc:spChg chg="add mod ord">
          <ac:chgData name="Kuitunen Maaria" userId="d9ad47d4-c416-4cf9-b8fd-1d4381b27c34" providerId="ADAL" clId="{603F5B71-439B-4B18-9042-1A6B3D9E1C42}" dt="2022-03-04T10:37:18.839" v="4254" actId="27636"/>
          <ac:spMkLst>
            <pc:docMk/>
            <pc:sldMk cId="1166656831" sldId="1208"/>
            <ac:spMk id="4" creationId="{1710A3DD-5EB8-41CF-9229-EE4DB1433A6D}"/>
          </ac:spMkLst>
        </pc:spChg>
        <pc:spChg chg="add mod">
          <ac:chgData name="Kuitunen Maaria" userId="d9ad47d4-c416-4cf9-b8fd-1d4381b27c34" providerId="ADAL" clId="{603F5B71-439B-4B18-9042-1A6B3D9E1C42}" dt="2022-03-04T10:36:56.253" v="4249" actId="1076"/>
          <ac:spMkLst>
            <pc:docMk/>
            <pc:sldMk cId="1166656831" sldId="1208"/>
            <ac:spMk id="5" creationId="{2E9DD574-86F1-4B75-A7BD-199E403CE730}"/>
          </ac:spMkLst>
        </pc:spChg>
      </pc:sldChg>
      <pc:sldChg chg="modSp mod ord">
        <pc:chgData name="Kuitunen Maaria" userId="d9ad47d4-c416-4cf9-b8fd-1d4381b27c34" providerId="ADAL" clId="{603F5B71-439B-4B18-9042-1A6B3D9E1C42}" dt="2022-03-04T12:52:51.010" v="8725"/>
        <pc:sldMkLst>
          <pc:docMk/>
          <pc:sldMk cId="2885560271" sldId="1210"/>
        </pc:sldMkLst>
        <pc:spChg chg="mod">
          <ac:chgData name="Kuitunen Maaria" userId="d9ad47d4-c416-4cf9-b8fd-1d4381b27c34" providerId="ADAL" clId="{603F5B71-439B-4B18-9042-1A6B3D9E1C42}" dt="2022-03-04T10:38:47.742" v="4356" actId="20577"/>
          <ac:spMkLst>
            <pc:docMk/>
            <pc:sldMk cId="2885560271" sldId="1210"/>
            <ac:spMk id="3" creationId="{E3D1E5AE-BCAE-4DE7-93AC-473A33E9A1FD}"/>
          </ac:spMkLst>
        </pc:spChg>
      </pc:sldChg>
      <pc:sldChg chg="modSp mod">
        <pc:chgData name="Kuitunen Maaria" userId="d9ad47d4-c416-4cf9-b8fd-1d4381b27c34" providerId="ADAL" clId="{603F5B71-439B-4B18-9042-1A6B3D9E1C42}" dt="2022-03-01T15:11:30.684" v="3275" actId="20577"/>
        <pc:sldMkLst>
          <pc:docMk/>
          <pc:sldMk cId="3098047923" sldId="1212"/>
        </pc:sldMkLst>
        <pc:spChg chg="mod">
          <ac:chgData name="Kuitunen Maaria" userId="d9ad47d4-c416-4cf9-b8fd-1d4381b27c34" providerId="ADAL" clId="{603F5B71-439B-4B18-9042-1A6B3D9E1C42}" dt="2022-03-01T15:11:30.684" v="3275" actId="20577"/>
          <ac:spMkLst>
            <pc:docMk/>
            <pc:sldMk cId="3098047923" sldId="1212"/>
            <ac:spMk id="3" creationId="{C9E5C952-4BB3-48DE-92B2-C2B44BF23D28}"/>
          </ac:spMkLst>
        </pc:spChg>
      </pc:sldChg>
      <pc:sldChg chg="modSp mod">
        <pc:chgData name="Kuitunen Maaria" userId="d9ad47d4-c416-4cf9-b8fd-1d4381b27c34" providerId="ADAL" clId="{603F5B71-439B-4B18-9042-1A6B3D9E1C42}" dt="2022-02-28T10:09:02.027" v="1" actId="404"/>
        <pc:sldMkLst>
          <pc:docMk/>
          <pc:sldMk cId="1703501561" sldId="1214"/>
        </pc:sldMkLst>
        <pc:spChg chg="mod">
          <ac:chgData name="Kuitunen Maaria" userId="d9ad47d4-c416-4cf9-b8fd-1d4381b27c34" providerId="ADAL" clId="{603F5B71-439B-4B18-9042-1A6B3D9E1C42}" dt="2022-02-28T10:09:02.027" v="1" actId="404"/>
          <ac:spMkLst>
            <pc:docMk/>
            <pc:sldMk cId="1703501561" sldId="1214"/>
            <ac:spMk id="3" creationId="{77FCC216-9434-4079-8E41-145E299F8B24}"/>
          </ac:spMkLst>
        </pc:spChg>
      </pc:sldChg>
      <pc:sldChg chg="addSp delSp modSp mod delCm modNotesTx">
        <pc:chgData name="Kuitunen Maaria" userId="d9ad47d4-c416-4cf9-b8fd-1d4381b27c34" providerId="ADAL" clId="{603F5B71-439B-4B18-9042-1A6B3D9E1C42}" dt="2022-03-01T16:55:19.972" v="3521" actId="20577"/>
        <pc:sldMkLst>
          <pc:docMk/>
          <pc:sldMk cId="1044011179" sldId="1216"/>
        </pc:sldMkLst>
        <pc:spChg chg="mod">
          <ac:chgData name="Kuitunen Maaria" userId="d9ad47d4-c416-4cf9-b8fd-1d4381b27c34" providerId="ADAL" clId="{603F5B71-439B-4B18-9042-1A6B3D9E1C42}" dt="2022-03-01T16:54:59.206" v="3519" actId="20577"/>
          <ac:spMkLst>
            <pc:docMk/>
            <pc:sldMk cId="1044011179" sldId="1216"/>
            <ac:spMk id="3" creationId="{9B1C1E48-CE4E-48FB-B030-6BD20184ACF1}"/>
          </ac:spMkLst>
        </pc:spChg>
        <pc:graphicFrameChg chg="add del mod modGraphic">
          <ac:chgData name="Kuitunen Maaria" userId="d9ad47d4-c416-4cf9-b8fd-1d4381b27c34" providerId="ADAL" clId="{603F5B71-439B-4B18-9042-1A6B3D9E1C42}" dt="2022-02-28T10:09:34.457" v="4" actId="478"/>
          <ac:graphicFrameMkLst>
            <pc:docMk/>
            <pc:sldMk cId="1044011179" sldId="1216"/>
            <ac:graphicFrameMk id="5" creationId="{277363BD-A68D-4AC8-93F1-E4558A7341D9}"/>
          </ac:graphicFrameMkLst>
        </pc:graphicFrameChg>
      </pc:sldChg>
      <pc:sldChg chg="modSp mod delCm modNotesTx">
        <pc:chgData name="Kuitunen Maaria" userId="d9ad47d4-c416-4cf9-b8fd-1d4381b27c34" providerId="ADAL" clId="{603F5B71-439B-4B18-9042-1A6B3D9E1C42}" dt="2022-03-04T11:14:09.882" v="5541" actId="20577"/>
        <pc:sldMkLst>
          <pc:docMk/>
          <pc:sldMk cId="3633249118" sldId="1217"/>
        </pc:sldMkLst>
        <pc:spChg chg="mod">
          <ac:chgData name="Kuitunen Maaria" userId="d9ad47d4-c416-4cf9-b8fd-1d4381b27c34" providerId="ADAL" clId="{603F5B71-439B-4B18-9042-1A6B3D9E1C42}" dt="2022-03-04T11:12:02.236" v="5458" actId="20577"/>
          <ac:spMkLst>
            <pc:docMk/>
            <pc:sldMk cId="3633249118" sldId="1217"/>
            <ac:spMk id="3" creationId="{5EA19C7A-8EA8-415F-84C1-8221A94AA6E9}"/>
          </ac:spMkLst>
        </pc:spChg>
      </pc:sldChg>
      <pc:sldChg chg="modSp mod delCm modNotesTx">
        <pc:chgData name="Kuitunen Maaria" userId="d9ad47d4-c416-4cf9-b8fd-1d4381b27c34" providerId="ADAL" clId="{603F5B71-439B-4B18-9042-1A6B3D9E1C42}" dt="2022-03-04T10:42:59.333" v="4407" actId="20577"/>
        <pc:sldMkLst>
          <pc:docMk/>
          <pc:sldMk cId="2650762551" sldId="1218"/>
        </pc:sldMkLst>
        <pc:spChg chg="mod">
          <ac:chgData name="Kuitunen Maaria" userId="d9ad47d4-c416-4cf9-b8fd-1d4381b27c34" providerId="ADAL" clId="{603F5B71-439B-4B18-9042-1A6B3D9E1C42}" dt="2022-03-01T16:57:10.950" v="3592" actId="20577"/>
          <ac:spMkLst>
            <pc:docMk/>
            <pc:sldMk cId="2650762551" sldId="1218"/>
            <ac:spMk id="4" creationId="{A3FE610C-95B1-4AFC-9CCD-9C82FFCE95E1}"/>
          </ac:spMkLst>
        </pc:spChg>
      </pc:sldChg>
      <pc:sldChg chg="addSp delSp modSp mod modClrScheme delCm chgLayout modNotesTx">
        <pc:chgData name="Kuitunen Maaria" userId="d9ad47d4-c416-4cf9-b8fd-1d4381b27c34" providerId="ADAL" clId="{603F5B71-439B-4B18-9042-1A6B3D9E1C42}" dt="2022-03-04T13:46:57.400" v="11789" actId="20577"/>
        <pc:sldMkLst>
          <pc:docMk/>
          <pc:sldMk cId="1960214402" sldId="1224"/>
        </pc:sldMkLst>
        <pc:spChg chg="add mod ord">
          <ac:chgData name="Kuitunen Maaria" userId="d9ad47d4-c416-4cf9-b8fd-1d4381b27c34" providerId="ADAL" clId="{603F5B71-439B-4B18-9042-1A6B3D9E1C42}" dt="2022-03-01T17:30:20.909" v="3818" actId="27636"/>
          <ac:spMkLst>
            <pc:docMk/>
            <pc:sldMk cId="1960214402" sldId="1224"/>
            <ac:spMk id="2" creationId="{8E051860-0CFD-4898-BB32-BB50655A1BB6}"/>
          </ac:spMkLst>
        </pc:spChg>
        <pc:spChg chg="mod ord">
          <ac:chgData name="Kuitunen Maaria" userId="d9ad47d4-c416-4cf9-b8fd-1d4381b27c34" providerId="ADAL" clId="{603F5B71-439B-4B18-9042-1A6B3D9E1C42}" dt="2022-03-01T17:30:09.851" v="3813" actId="700"/>
          <ac:spMkLst>
            <pc:docMk/>
            <pc:sldMk cId="1960214402" sldId="1224"/>
            <ac:spMk id="3" creationId="{4E9AB715-727E-4DD7-9290-365CFF4200AB}"/>
          </ac:spMkLst>
        </pc:spChg>
        <pc:spChg chg="del mod ord">
          <ac:chgData name="Kuitunen Maaria" userId="d9ad47d4-c416-4cf9-b8fd-1d4381b27c34" providerId="ADAL" clId="{603F5B71-439B-4B18-9042-1A6B3D9E1C42}" dt="2022-03-01T17:30:17.228" v="3814" actId="478"/>
          <ac:spMkLst>
            <pc:docMk/>
            <pc:sldMk cId="1960214402" sldId="1224"/>
            <ac:spMk id="4" creationId="{B9D0357C-2DE4-4BDC-AC5B-E74929BEF454}"/>
          </ac:spMkLst>
        </pc:spChg>
      </pc:sldChg>
      <pc:sldChg chg="modSp mod">
        <pc:chgData name="Kuitunen Maaria" userId="d9ad47d4-c416-4cf9-b8fd-1d4381b27c34" providerId="ADAL" clId="{603F5B71-439B-4B18-9042-1A6B3D9E1C42}" dt="2022-03-04T12:57:50.665" v="8800" actId="20577"/>
        <pc:sldMkLst>
          <pc:docMk/>
          <pc:sldMk cId="2019519911" sldId="1232"/>
        </pc:sldMkLst>
        <pc:spChg chg="mod">
          <ac:chgData name="Kuitunen Maaria" userId="d9ad47d4-c416-4cf9-b8fd-1d4381b27c34" providerId="ADAL" clId="{603F5B71-439B-4B18-9042-1A6B3D9E1C42}" dt="2022-03-04T12:57:50.665" v="8800" actId="20577"/>
          <ac:spMkLst>
            <pc:docMk/>
            <pc:sldMk cId="2019519911" sldId="1232"/>
            <ac:spMk id="3" creationId="{77FCC216-9434-4079-8E41-145E299F8B24}"/>
          </ac:spMkLst>
        </pc:spChg>
      </pc:sldChg>
      <pc:sldChg chg="modSp mod delCm modCm">
        <pc:chgData name="Kuitunen Maaria" userId="d9ad47d4-c416-4cf9-b8fd-1d4381b27c34" providerId="ADAL" clId="{603F5B71-439B-4B18-9042-1A6B3D9E1C42}" dt="2022-03-01T15:16:24.527" v="3331"/>
        <pc:sldMkLst>
          <pc:docMk/>
          <pc:sldMk cId="1071800460" sldId="1238"/>
        </pc:sldMkLst>
        <pc:spChg chg="mod">
          <ac:chgData name="Kuitunen Maaria" userId="d9ad47d4-c416-4cf9-b8fd-1d4381b27c34" providerId="ADAL" clId="{603F5B71-439B-4B18-9042-1A6B3D9E1C42}" dt="2022-03-01T15:16:13.515" v="3329" actId="20577"/>
          <ac:spMkLst>
            <pc:docMk/>
            <pc:sldMk cId="1071800460" sldId="1238"/>
            <ac:spMk id="3" creationId="{20089335-298D-4577-B2D1-692FACC4B47A}"/>
          </ac:spMkLst>
        </pc:spChg>
      </pc:sldChg>
      <pc:sldChg chg="modSp mod delCm modNotesTx">
        <pc:chgData name="Kuitunen Maaria" userId="d9ad47d4-c416-4cf9-b8fd-1d4381b27c34" providerId="ADAL" clId="{603F5B71-439B-4B18-9042-1A6B3D9E1C42}" dt="2022-03-01T16:58:20.454" v="3641"/>
        <pc:sldMkLst>
          <pc:docMk/>
          <pc:sldMk cId="2169702490" sldId="1241"/>
        </pc:sldMkLst>
        <pc:spChg chg="mod">
          <ac:chgData name="Kuitunen Maaria" userId="d9ad47d4-c416-4cf9-b8fd-1d4381b27c34" providerId="ADAL" clId="{603F5B71-439B-4B18-9042-1A6B3D9E1C42}" dt="2022-03-01T16:58:16.290" v="3640" actId="20577"/>
          <ac:spMkLst>
            <pc:docMk/>
            <pc:sldMk cId="2169702490" sldId="1241"/>
            <ac:spMk id="3" creationId="{B102F8DA-9AD6-4DD7-B96B-3A093183E23B}"/>
          </ac:spMkLst>
        </pc:spChg>
      </pc:sldChg>
      <pc:sldChg chg="modSp mod modNotesTx">
        <pc:chgData name="Kuitunen Maaria" userId="d9ad47d4-c416-4cf9-b8fd-1d4381b27c34" providerId="ADAL" clId="{603F5B71-439B-4B18-9042-1A6B3D9E1C42}" dt="2022-03-01T07:35:46.648" v="2113" actId="13926"/>
        <pc:sldMkLst>
          <pc:docMk/>
          <pc:sldMk cId="955283378" sldId="1242"/>
        </pc:sldMkLst>
        <pc:spChg chg="mod">
          <ac:chgData name="Kuitunen Maaria" userId="d9ad47d4-c416-4cf9-b8fd-1d4381b27c34" providerId="ADAL" clId="{603F5B71-439B-4B18-9042-1A6B3D9E1C42}" dt="2022-03-01T07:35:46.648" v="2113" actId="13926"/>
          <ac:spMkLst>
            <pc:docMk/>
            <pc:sldMk cId="955283378" sldId="1242"/>
            <ac:spMk id="3" creationId="{24B9101F-8A94-4098-B24A-7895BDF5EB16}"/>
          </ac:spMkLst>
        </pc:spChg>
      </pc:sldChg>
      <pc:sldChg chg="modSp mod delCm">
        <pc:chgData name="Kuitunen Maaria" userId="d9ad47d4-c416-4cf9-b8fd-1d4381b27c34" providerId="ADAL" clId="{603F5B71-439B-4B18-9042-1A6B3D9E1C42}" dt="2022-03-01T16:53:22.251" v="3518"/>
        <pc:sldMkLst>
          <pc:docMk/>
          <pc:sldMk cId="1753642350" sldId="1243"/>
        </pc:sldMkLst>
        <pc:spChg chg="mod">
          <ac:chgData name="Kuitunen Maaria" userId="d9ad47d4-c416-4cf9-b8fd-1d4381b27c34" providerId="ADAL" clId="{603F5B71-439B-4B18-9042-1A6B3D9E1C42}" dt="2022-03-01T16:53:11.868" v="3517" actId="20577"/>
          <ac:spMkLst>
            <pc:docMk/>
            <pc:sldMk cId="1753642350" sldId="1243"/>
            <ac:spMk id="3" creationId="{FF2EE05A-8ECF-4373-9C12-78434041E288}"/>
          </ac:spMkLst>
        </pc:spChg>
      </pc:sldChg>
      <pc:sldChg chg="modSp mod delCm modNotesTx">
        <pc:chgData name="Kuitunen Maaria" userId="d9ad47d4-c416-4cf9-b8fd-1d4381b27c34" providerId="ADAL" clId="{603F5B71-439B-4B18-9042-1A6B3D9E1C42}" dt="2022-03-04T13:00:16.106" v="8889" actId="20577"/>
        <pc:sldMkLst>
          <pc:docMk/>
          <pc:sldMk cId="4033042746" sldId="1244"/>
        </pc:sldMkLst>
        <pc:spChg chg="mod">
          <ac:chgData name="Kuitunen Maaria" userId="d9ad47d4-c416-4cf9-b8fd-1d4381b27c34" providerId="ADAL" clId="{603F5B71-439B-4B18-9042-1A6B3D9E1C42}" dt="2022-03-04T10:56:55.697" v="5217" actId="20577"/>
          <ac:spMkLst>
            <pc:docMk/>
            <pc:sldMk cId="4033042746" sldId="1244"/>
            <ac:spMk id="3" creationId="{DA8859C9-0607-4E4A-98AC-6073590E57FD}"/>
          </ac:spMkLst>
        </pc:spChg>
        <pc:spChg chg="mod">
          <ac:chgData name="Kuitunen Maaria" userId="d9ad47d4-c416-4cf9-b8fd-1d4381b27c34" providerId="ADAL" clId="{603F5B71-439B-4B18-9042-1A6B3D9E1C42}" dt="2022-03-04T13:00:16.106" v="8889" actId="20577"/>
          <ac:spMkLst>
            <pc:docMk/>
            <pc:sldMk cId="4033042746" sldId="1244"/>
            <ac:spMk id="4" creationId="{9BAEF9CD-E11F-498E-AC4B-0C435459AC20}"/>
          </ac:spMkLst>
        </pc:spChg>
      </pc:sldChg>
      <pc:sldChg chg="modSp mod delCm modNotesTx">
        <pc:chgData name="Kuitunen Maaria" userId="d9ad47d4-c416-4cf9-b8fd-1d4381b27c34" providerId="ADAL" clId="{603F5B71-439B-4B18-9042-1A6B3D9E1C42}" dt="2022-03-04T12:58:26.694" v="8837" actId="20577"/>
        <pc:sldMkLst>
          <pc:docMk/>
          <pc:sldMk cId="4154185835" sldId="1245"/>
        </pc:sldMkLst>
        <pc:spChg chg="mod">
          <ac:chgData name="Kuitunen Maaria" userId="d9ad47d4-c416-4cf9-b8fd-1d4381b27c34" providerId="ADAL" clId="{603F5B71-439B-4B18-9042-1A6B3D9E1C42}" dt="2022-03-04T12:58:26.694" v="8837" actId="20577"/>
          <ac:spMkLst>
            <pc:docMk/>
            <pc:sldMk cId="4154185835" sldId="1245"/>
            <ac:spMk id="3" creationId="{39A5BD13-D48E-44D3-9908-1B50A70BD5BF}"/>
          </ac:spMkLst>
        </pc:spChg>
      </pc:sldChg>
      <pc:sldChg chg="modSp mod delCm modCm modNotesTx">
        <pc:chgData name="Kuitunen Maaria" userId="d9ad47d4-c416-4cf9-b8fd-1d4381b27c34" providerId="ADAL" clId="{603F5B71-439B-4B18-9042-1A6B3D9E1C42}" dt="2022-03-04T13:51:21.676" v="12373" actId="20577"/>
        <pc:sldMkLst>
          <pc:docMk/>
          <pc:sldMk cId="1470562583" sldId="1246"/>
        </pc:sldMkLst>
        <pc:spChg chg="mod">
          <ac:chgData name="Kuitunen Maaria" userId="d9ad47d4-c416-4cf9-b8fd-1d4381b27c34" providerId="ADAL" clId="{603F5B71-439B-4B18-9042-1A6B3D9E1C42}" dt="2022-03-04T13:49:41.521" v="11935" actId="15"/>
          <ac:spMkLst>
            <pc:docMk/>
            <pc:sldMk cId="1470562583" sldId="1246"/>
            <ac:spMk id="3" creationId="{DDF5C68E-922D-4CE8-9E5B-1FC444FC8AF8}"/>
          </ac:spMkLst>
        </pc:spChg>
        <pc:spChg chg="mod">
          <ac:chgData name="Kuitunen Maaria" userId="d9ad47d4-c416-4cf9-b8fd-1d4381b27c34" providerId="ADAL" clId="{603F5B71-439B-4B18-9042-1A6B3D9E1C42}" dt="2022-03-04T13:00:25.550" v="8891" actId="20577"/>
          <ac:spMkLst>
            <pc:docMk/>
            <pc:sldMk cId="1470562583" sldId="1246"/>
            <ac:spMk id="4" creationId="{E3CD1B94-F569-433A-A6DE-85C6E24F7D88}"/>
          </ac:spMkLst>
        </pc:spChg>
      </pc:sldChg>
      <pc:sldChg chg="modSp mod delCm modNotesTx">
        <pc:chgData name="Kuitunen Maaria" userId="d9ad47d4-c416-4cf9-b8fd-1d4381b27c34" providerId="ADAL" clId="{603F5B71-439B-4B18-9042-1A6B3D9E1C42}" dt="2022-03-04T13:51:41.239" v="12375" actId="20577"/>
        <pc:sldMkLst>
          <pc:docMk/>
          <pc:sldMk cId="2084493055" sldId="1247"/>
        </pc:sldMkLst>
        <pc:spChg chg="mod">
          <ac:chgData name="Kuitunen Maaria" userId="d9ad47d4-c416-4cf9-b8fd-1d4381b27c34" providerId="ADAL" clId="{603F5B71-439B-4B18-9042-1A6B3D9E1C42}" dt="2022-03-04T13:51:41.239" v="12375" actId="20577"/>
          <ac:spMkLst>
            <pc:docMk/>
            <pc:sldMk cId="2084493055" sldId="1247"/>
            <ac:spMk id="3" creationId="{D1652CE1-034C-46A5-A57B-4D34EE65B2AD}"/>
          </ac:spMkLst>
        </pc:spChg>
        <pc:spChg chg="mod">
          <ac:chgData name="Kuitunen Maaria" userId="d9ad47d4-c416-4cf9-b8fd-1d4381b27c34" providerId="ADAL" clId="{603F5B71-439B-4B18-9042-1A6B3D9E1C42}" dt="2022-03-04T13:00:34.032" v="8893" actId="20577"/>
          <ac:spMkLst>
            <pc:docMk/>
            <pc:sldMk cId="2084493055" sldId="1247"/>
            <ac:spMk id="4" creationId="{ECB2676E-D6AC-43DB-AD7B-F88D1479AA55}"/>
          </ac:spMkLst>
        </pc:spChg>
      </pc:sldChg>
      <pc:sldChg chg="modSp mod delCm modNotesTx">
        <pc:chgData name="Kuitunen Maaria" userId="d9ad47d4-c416-4cf9-b8fd-1d4381b27c34" providerId="ADAL" clId="{603F5B71-439B-4B18-9042-1A6B3D9E1C42}" dt="2022-03-04T13:51:51.508" v="12384" actId="20577"/>
        <pc:sldMkLst>
          <pc:docMk/>
          <pc:sldMk cId="2632709242" sldId="1249"/>
        </pc:sldMkLst>
        <pc:spChg chg="mod">
          <ac:chgData name="Kuitunen Maaria" userId="d9ad47d4-c416-4cf9-b8fd-1d4381b27c34" providerId="ADAL" clId="{603F5B71-439B-4B18-9042-1A6B3D9E1C42}" dt="2022-03-04T13:51:51.508" v="12384" actId="20577"/>
          <ac:spMkLst>
            <pc:docMk/>
            <pc:sldMk cId="2632709242" sldId="1249"/>
            <ac:spMk id="3" creationId="{1A1EFE68-57BF-4059-9E80-746A7DCC03BF}"/>
          </ac:spMkLst>
        </pc:spChg>
        <pc:spChg chg="mod">
          <ac:chgData name="Kuitunen Maaria" userId="d9ad47d4-c416-4cf9-b8fd-1d4381b27c34" providerId="ADAL" clId="{603F5B71-439B-4B18-9042-1A6B3D9E1C42}" dt="2022-03-04T13:00:39.585" v="8895" actId="20577"/>
          <ac:spMkLst>
            <pc:docMk/>
            <pc:sldMk cId="2632709242" sldId="1249"/>
            <ac:spMk id="4" creationId="{5ADFEDB7-F090-4536-8955-393AADCF5C38}"/>
          </ac:spMkLst>
        </pc:spChg>
      </pc:sldChg>
      <pc:sldChg chg="modSp mod delCm modNotesTx">
        <pc:chgData name="Kuitunen Maaria" userId="d9ad47d4-c416-4cf9-b8fd-1d4381b27c34" providerId="ADAL" clId="{603F5B71-439B-4B18-9042-1A6B3D9E1C42}" dt="2022-03-04T13:03:32.028" v="9109" actId="20577"/>
        <pc:sldMkLst>
          <pc:docMk/>
          <pc:sldMk cId="1042253174" sldId="1250"/>
        </pc:sldMkLst>
        <pc:spChg chg="mod">
          <ac:chgData name="Kuitunen Maaria" userId="d9ad47d4-c416-4cf9-b8fd-1d4381b27c34" providerId="ADAL" clId="{603F5B71-439B-4B18-9042-1A6B3D9E1C42}" dt="2022-03-04T12:57:21.558" v="8790" actId="20577"/>
          <ac:spMkLst>
            <pc:docMk/>
            <pc:sldMk cId="1042253174" sldId="1250"/>
            <ac:spMk id="3" creationId="{5FEB9049-5CEB-4265-A386-0E288901B51A}"/>
          </ac:spMkLst>
        </pc:spChg>
        <pc:spChg chg="mod">
          <ac:chgData name="Kuitunen Maaria" userId="d9ad47d4-c416-4cf9-b8fd-1d4381b27c34" providerId="ADAL" clId="{603F5B71-439B-4B18-9042-1A6B3D9E1C42}" dt="2022-03-04T13:00:47.017" v="8897" actId="20577"/>
          <ac:spMkLst>
            <pc:docMk/>
            <pc:sldMk cId="1042253174" sldId="1250"/>
            <ac:spMk id="4" creationId="{E91072F9-4ADC-48C0-A889-901C81D6B497}"/>
          </ac:spMkLst>
        </pc:spChg>
      </pc:sldChg>
      <pc:sldChg chg="modSp mod">
        <pc:chgData name="Kuitunen Maaria" userId="d9ad47d4-c416-4cf9-b8fd-1d4381b27c34" providerId="ADAL" clId="{603F5B71-439B-4B18-9042-1A6B3D9E1C42}" dt="2022-03-04T11:27:58.136" v="6374" actId="20577"/>
        <pc:sldMkLst>
          <pc:docMk/>
          <pc:sldMk cId="4226076213" sldId="1251"/>
        </pc:sldMkLst>
        <pc:spChg chg="mod">
          <ac:chgData name="Kuitunen Maaria" userId="d9ad47d4-c416-4cf9-b8fd-1d4381b27c34" providerId="ADAL" clId="{603F5B71-439B-4B18-9042-1A6B3D9E1C42}" dt="2022-03-04T11:27:58.136" v="6374" actId="20577"/>
          <ac:spMkLst>
            <pc:docMk/>
            <pc:sldMk cId="4226076213" sldId="1251"/>
            <ac:spMk id="3" creationId="{961470C4-6EBC-4C77-9E13-A9ABA65D15DE}"/>
          </ac:spMkLst>
        </pc:spChg>
      </pc:sldChg>
      <pc:sldChg chg="modSp mod modNotesTx">
        <pc:chgData name="Kuitunen Maaria" userId="d9ad47d4-c416-4cf9-b8fd-1d4381b27c34" providerId="ADAL" clId="{603F5B71-439B-4B18-9042-1A6B3D9E1C42}" dt="2022-03-04T12:50:48.841" v="8600" actId="1076"/>
        <pc:sldMkLst>
          <pc:docMk/>
          <pc:sldMk cId="1968693210" sldId="1252"/>
        </pc:sldMkLst>
        <pc:spChg chg="mod">
          <ac:chgData name="Kuitunen Maaria" userId="d9ad47d4-c416-4cf9-b8fd-1d4381b27c34" providerId="ADAL" clId="{603F5B71-439B-4B18-9042-1A6B3D9E1C42}" dt="2022-03-04T12:50:48.841" v="8600" actId="1076"/>
          <ac:spMkLst>
            <pc:docMk/>
            <pc:sldMk cId="1968693210" sldId="1252"/>
            <ac:spMk id="2" creationId="{12E5DB8D-6752-4852-814F-FA9329F8549F}"/>
          </ac:spMkLst>
        </pc:spChg>
      </pc:sldChg>
      <pc:sldChg chg="modSp mod modNotesTx">
        <pc:chgData name="Kuitunen Maaria" userId="d9ad47d4-c416-4cf9-b8fd-1d4381b27c34" providerId="ADAL" clId="{603F5B71-439B-4B18-9042-1A6B3D9E1C42}" dt="2022-03-04T12:59:42.858" v="8887" actId="20577"/>
        <pc:sldMkLst>
          <pc:docMk/>
          <pc:sldMk cId="1780643162" sldId="1254"/>
        </pc:sldMkLst>
        <pc:spChg chg="mod">
          <ac:chgData name="Kuitunen Maaria" userId="d9ad47d4-c416-4cf9-b8fd-1d4381b27c34" providerId="ADAL" clId="{603F5B71-439B-4B18-9042-1A6B3D9E1C42}" dt="2022-02-28T10:27:38.897" v="1295" actId="20577"/>
          <ac:spMkLst>
            <pc:docMk/>
            <pc:sldMk cId="1780643162" sldId="1254"/>
            <ac:spMk id="5" creationId="{B446AB34-0C18-49E8-BB70-256B8A18ADA4}"/>
          </ac:spMkLst>
        </pc:spChg>
        <pc:spChg chg="mod">
          <ac:chgData name="Kuitunen Maaria" userId="d9ad47d4-c416-4cf9-b8fd-1d4381b27c34" providerId="ADAL" clId="{603F5B71-439B-4B18-9042-1A6B3D9E1C42}" dt="2022-03-04T12:59:42.858" v="8887" actId="20577"/>
          <ac:spMkLst>
            <pc:docMk/>
            <pc:sldMk cId="1780643162" sldId="1254"/>
            <ac:spMk id="6" creationId="{0E4DD367-408C-4C36-ACFC-33B5A81EC0A4}"/>
          </ac:spMkLst>
        </pc:spChg>
      </pc:sldChg>
      <pc:sldChg chg="modSp del mod delCm">
        <pc:chgData name="Kuitunen Maaria" userId="d9ad47d4-c416-4cf9-b8fd-1d4381b27c34" providerId="ADAL" clId="{603F5B71-439B-4B18-9042-1A6B3D9E1C42}" dt="2022-03-04T12:04:56.214" v="7467" actId="47"/>
        <pc:sldMkLst>
          <pc:docMk/>
          <pc:sldMk cId="1834917213" sldId="1255"/>
        </pc:sldMkLst>
        <pc:spChg chg="mod">
          <ac:chgData name="Kuitunen Maaria" userId="d9ad47d4-c416-4cf9-b8fd-1d4381b27c34" providerId="ADAL" clId="{603F5B71-439B-4B18-9042-1A6B3D9E1C42}" dt="2022-02-28T10:52:38.481" v="1423" actId="14100"/>
          <ac:spMkLst>
            <pc:docMk/>
            <pc:sldMk cId="1834917213" sldId="1255"/>
            <ac:spMk id="3" creationId="{2F79FB35-0591-4FAD-99F4-6AE5EF81C475}"/>
          </ac:spMkLst>
        </pc:spChg>
      </pc:sldChg>
      <pc:sldChg chg="modSp mod delCm modNotesTx">
        <pc:chgData name="Kuitunen Maaria" userId="d9ad47d4-c416-4cf9-b8fd-1d4381b27c34" providerId="ADAL" clId="{603F5B71-439B-4B18-9042-1A6B3D9E1C42}" dt="2022-03-04T13:41:44.300" v="10951" actId="20577"/>
        <pc:sldMkLst>
          <pc:docMk/>
          <pc:sldMk cId="74319245" sldId="1257"/>
        </pc:sldMkLst>
        <pc:spChg chg="mod">
          <ac:chgData name="Kuitunen Maaria" userId="d9ad47d4-c416-4cf9-b8fd-1d4381b27c34" providerId="ADAL" clId="{603F5B71-439B-4B18-9042-1A6B3D9E1C42}" dt="2022-03-01T17:27:42.714" v="3663" actId="20577"/>
          <ac:spMkLst>
            <pc:docMk/>
            <pc:sldMk cId="74319245" sldId="1257"/>
            <ac:spMk id="3" creationId="{2323CE4F-E6EE-4534-A002-777FAEC96AA8}"/>
          </ac:spMkLst>
        </pc:spChg>
        <pc:spChg chg="mod">
          <ac:chgData name="Kuitunen Maaria" userId="d9ad47d4-c416-4cf9-b8fd-1d4381b27c34" providerId="ADAL" clId="{603F5B71-439B-4B18-9042-1A6B3D9E1C42}" dt="2022-03-04T12:05:43.173" v="7482" actId="20577"/>
          <ac:spMkLst>
            <pc:docMk/>
            <pc:sldMk cId="74319245" sldId="1257"/>
            <ac:spMk id="4" creationId="{6FE2872F-0686-4CA3-BF2A-C852450B7692}"/>
          </ac:spMkLst>
        </pc:spChg>
      </pc:sldChg>
      <pc:sldChg chg="modSp mod delCm modNotesTx">
        <pc:chgData name="Kuitunen Maaria" userId="d9ad47d4-c416-4cf9-b8fd-1d4381b27c34" providerId="ADAL" clId="{603F5B71-439B-4B18-9042-1A6B3D9E1C42}" dt="2022-03-04T12:56:37.436" v="8741" actId="20577"/>
        <pc:sldMkLst>
          <pc:docMk/>
          <pc:sldMk cId="1617175330" sldId="1258"/>
        </pc:sldMkLst>
        <pc:spChg chg="mod">
          <ac:chgData name="Kuitunen Maaria" userId="d9ad47d4-c416-4cf9-b8fd-1d4381b27c34" providerId="ADAL" clId="{603F5B71-439B-4B18-9042-1A6B3D9E1C42}" dt="2022-03-04T12:56:37.436" v="8741" actId="20577"/>
          <ac:spMkLst>
            <pc:docMk/>
            <pc:sldMk cId="1617175330" sldId="1258"/>
            <ac:spMk id="3" creationId="{EDED5A0A-EF1F-4199-8100-535EF03161F6}"/>
          </ac:spMkLst>
        </pc:spChg>
      </pc:sldChg>
      <pc:sldChg chg="modSp mod delCm">
        <pc:chgData name="Kuitunen Maaria" userId="d9ad47d4-c416-4cf9-b8fd-1d4381b27c34" providerId="ADAL" clId="{603F5B71-439B-4B18-9042-1A6B3D9E1C42}" dt="2022-03-04T12:58:16.373" v="8825" actId="20577"/>
        <pc:sldMkLst>
          <pc:docMk/>
          <pc:sldMk cId="3554559003" sldId="1259"/>
        </pc:sldMkLst>
        <pc:spChg chg="mod">
          <ac:chgData name="Kuitunen Maaria" userId="d9ad47d4-c416-4cf9-b8fd-1d4381b27c34" providerId="ADAL" clId="{603F5B71-439B-4B18-9042-1A6B3D9E1C42}" dt="2022-03-04T12:58:16.373" v="8825" actId="20577"/>
          <ac:spMkLst>
            <pc:docMk/>
            <pc:sldMk cId="3554559003" sldId="1259"/>
            <ac:spMk id="3" creationId="{3C8A7553-6DE3-4564-9CEB-26C852086492}"/>
          </ac:spMkLst>
        </pc:spChg>
      </pc:sldChg>
      <pc:sldChg chg="delCm modNotesTx">
        <pc:chgData name="Kuitunen Maaria" userId="d9ad47d4-c416-4cf9-b8fd-1d4381b27c34" providerId="ADAL" clId="{603F5B71-439B-4B18-9042-1A6B3D9E1C42}" dt="2022-03-04T12:46:17.878" v="8162" actId="20577"/>
        <pc:sldMkLst>
          <pc:docMk/>
          <pc:sldMk cId="3522273610" sldId="1260"/>
        </pc:sldMkLst>
      </pc:sldChg>
      <pc:sldChg chg="addSp delSp modSp mod modClrScheme delCm chgLayout modNotesTx">
        <pc:chgData name="Kuitunen Maaria" userId="d9ad47d4-c416-4cf9-b8fd-1d4381b27c34" providerId="ADAL" clId="{603F5B71-439B-4B18-9042-1A6B3D9E1C42}" dt="2022-03-04T13:02:09.160" v="8972" actId="20577"/>
        <pc:sldMkLst>
          <pc:docMk/>
          <pc:sldMk cId="2725099401" sldId="1261"/>
        </pc:sldMkLst>
        <pc:spChg chg="add mod ord">
          <ac:chgData name="Kuitunen Maaria" userId="d9ad47d4-c416-4cf9-b8fd-1d4381b27c34" providerId="ADAL" clId="{603F5B71-439B-4B18-9042-1A6B3D9E1C42}" dt="2022-03-04T12:49:03.447" v="8573" actId="27636"/>
          <ac:spMkLst>
            <pc:docMk/>
            <pc:sldMk cId="2725099401" sldId="1261"/>
            <ac:spMk id="2" creationId="{92BAB7C1-44A3-43B7-9955-BE2D998DF6E0}"/>
          </ac:spMkLst>
        </pc:spChg>
        <pc:spChg chg="mod ord">
          <ac:chgData name="Kuitunen Maaria" userId="d9ad47d4-c416-4cf9-b8fd-1d4381b27c34" providerId="ADAL" clId="{603F5B71-439B-4B18-9042-1A6B3D9E1C42}" dt="2022-03-04T12:48:50.631" v="8570" actId="700"/>
          <ac:spMkLst>
            <pc:docMk/>
            <pc:sldMk cId="2725099401" sldId="1261"/>
            <ac:spMk id="3" creationId="{F980579A-41F2-42A7-ABE5-8ECA2491F6D2}"/>
          </ac:spMkLst>
        </pc:spChg>
        <pc:spChg chg="del mod ord">
          <ac:chgData name="Kuitunen Maaria" userId="d9ad47d4-c416-4cf9-b8fd-1d4381b27c34" providerId="ADAL" clId="{603F5B71-439B-4B18-9042-1A6B3D9E1C42}" dt="2022-03-04T12:49:01.885" v="8571" actId="478"/>
          <ac:spMkLst>
            <pc:docMk/>
            <pc:sldMk cId="2725099401" sldId="1261"/>
            <ac:spMk id="4" creationId="{0F043F8D-4235-4B00-9E1A-B4FF962B6B5F}"/>
          </ac:spMkLst>
        </pc:spChg>
      </pc:sldChg>
      <pc:sldChg chg="addSp delSp modSp mod modClrScheme chgLayout">
        <pc:chgData name="Kuitunen Maaria" userId="d9ad47d4-c416-4cf9-b8fd-1d4381b27c34" providerId="ADAL" clId="{603F5B71-439B-4B18-9042-1A6B3D9E1C42}" dt="2022-03-04T12:49:22.688" v="8577" actId="27636"/>
        <pc:sldMkLst>
          <pc:docMk/>
          <pc:sldMk cId="1157278418" sldId="1263"/>
        </pc:sldMkLst>
        <pc:spChg chg="add mod ord">
          <ac:chgData name="Kuitunen Maaria" userId="d9ad47d4-c416-4cf9-b8fd-1d4381b27c34" providerId="ADAL" clId="{603F5B71-439B-4B18-9042-1A6B3D9E1C42}" dt="2022-03-04T12:49:22.688" v="8577" actId="27636"/>
          <ac:spMkLst>
            <pc:docMk/>
            <pc:sldMk cId="1157278418" sldId="1263"/>
            <ac:spMk id="2" creationId="{D2D0A036-5448-4D9B-9DE4-97EEE0C44503}"/>
          </ac:spMkLst>
        </pc:spChg>
        <pc:spChg chg="mod ord">
          <ac:chgData name="Kuitunen Maaria" userId="d9ad47d4-c416-4cf9-b8fd-1d4381b27c34" providerId="ADAL" clId="{603F5B71-439B-4B18-9042-1A6B3D9E1C42}" dt="2022-03-04T12:48:50.631" v="8570" actId="700"/>
          <ac:spMkLst>
            <pc:docMk/>
            <pc:sldMk cId="1157278418" sldId="1263"/>
            <ac:spMk id="3" creationId="{F980579A-41F2-42A7-ABE5-8ECA2491F6D2}"/>
          </ac:spMkLst>
        </pc:spChg>
        <pc:spChg chg="del mod ord">
          <ac:chgData name="Kuitunen Maaria" userId="d9ad47d4-c416-4cf9-b8fd-1d4381b27c34" providerId="ADAL" clId="{603F5B71-439B-4B18-9042-1A6B3D9E1C42}" dt="2022-03-04T12:49:20.834" v="8575" actId="478"/>
          <ac:spMkLst>
            <pc:docMk/>
            <pc:sldMk cId="1157278418" sldId="1263"/>
            <ac:spMk id="4" creationId="{0F043F8D-4235-4B00-9E1A-B4FF962B6B5F}"/>
          </ac:spMkLst>
        </pc:spChg>
      </pc:sldChg>
      <pc:sldChg chg="addSp delSp modSp mod modClrScheme chgLayout">
        <pc:chgData name="Kuitunen Maaria" userId="d9ad47d4-c416-4cf9-b8fd-1d4381b27c34" providerId="ADAL" clId="{603F5B71-439B-4B18-9042-1A6B3D9E1C42}" dt="2022-03-04T12:50:12.249" v="8589" actId="27636"/>
        <pc:sldMkLst>
          <pc:docMk/>
          <pc:sldMk cId="3190967719" sldId="1264"/>
        </pc:sldMkLst>
        <pc:spChg chg="add mod ord">
          <ac:chgData name="Kuitunen Maaria" userId="d9ad47d4-c416-4cf9-b8fd-1d4381b27c34" providerId="ADAL" clId="{603F5B71-439B-4B18-9042-1A6B3D9E1C42}" dt="2022-03-04T12:50:12.249" v="8589" actId="27636"/>
          <ac:spMkLst>
            <pc:docMk/>
            <pc:sldMk cId="3190967719" sldId="1264"/>
            <ac:spMk id="2" creationId="{E351AD1D-0064-4D6D-81C5-38C3DC68D119}"/>
          </ac:spMkLst>
        </pc:spChg>
        <pc:spChg chg="mod ord">
          <ac:chgData name="Kuitunen Maaria" userId="d9ad47d4-c416-4cf9-b8fd-1d4381b27c34" providerId="ADAL" clId="{603F5B71-439B-4B18-9042-1A6B3D9E1C42}" dt="2022-03-04T12:48:50.631" v="8570" actId="700"/>
          <ac:spMkLst>
            <pc:docMk/>
            <pc:sldMk cId="3190967719" sldId="1264"/>
            <ac:spMk id="3" creationId="{F980579A-41F2-42A7-ABE5-8ECA2491F6D2}"/>
          </ac:spMkLst>
        </pc:spChg>
        <pc:spChg chg="del mod ord">
          <ac:chgData name="Kuitunen Maaria" userId="d9ad47d4-c416-4cf9-b8fd-1d4381b27c34" providerId="ADAL" clId="{603F5B71-439B-4B18-9042-1A6B3D9E1C42}" dt="2022-03-04T12:50:10.503" v="8587" actId="478"/>
          <ac:spMkLst>
            <pc:docMk/>
            <pc:sldMk cId="3190967719" sldId="1264"/>
            <ac:spMk id="4" creationId="{0F043F8D-4235-4B00-9E1A-B4FF962B6B5F}"/>
          </ac:spMkLst>
        </pc:spChg>
      </pc:sldChg>
      <pc:sldChg chg="addSp delSp modSp mod modClrScheme chgLayout modNotesTx">
        <pc:chgData name="Kuitunen Maaria" userId="d9ad47d4-c416-4cf9-b8fd-1d4381b27c34" providerId="ADAL" clId="{603F5B71-439B-4B18-9042-1A6B3D9E1C42}" dt="2022-03-04T12:56:51.250" v="8754" actId="20577"/>
        <pc:sldMkLst>
          <pc:docMk/>
          <pc:sldMk cId="1628521855" sldId="1265"/>
        </pc:sldMkLst>
        <pc:spChg chg="add mod ord">
          <ac:chgData name="Kuitunen Maaria" userId="d9ad47d4-c416-4cf9-b8fd-1d4381b27c34" providerId="ADAL" clId="{603F5B71-439B-4B18-9042-1A6B3D9E1C42}" dt="2022-03-04T12:49:33.392" v="8580" actId="27636"/>
          <ac:spMkLst>
            <pc:docMk/>
            <pc:sldMk cId="1628521855" sldId="1265"/>
            <ac:spMk id="2" creationId="{912AC54B-9BD1-4E07-B9B0-B7568B543F32}"/>
          </ac:spMkLst>
        </pc:spChg>
        <pc:spChg chg="mod ord">
          <ac:chgData name="Kuitunen Maaria" userId="d9ad47d4-c416-4cf9-b8fd-1d4381b27c34" providerId="ADAL" clId="{603F5B71-439B-4B18-9042-1A6B3D9E1C42}" dt="2022-03-04T12:48:50.631" v="8570" actId="700"/>
          <ac:spMkLst>
            <pc:docMk/>
            <pc:sldMk cId="1628521855" sldId="1265"/>
            <ac:spMk id="3" creationId="{F980579A-41F2-42A7-ABE5-8ECA2491F6D2}"/>
          </ac:spMkLst>
        </pc:spChg>
        <pc:spChg chg="del mod ord">
          <ac:chgData name="Kuitunen Maaria" userId="d9ad47d4-c416-4cf9-b8fd-1d4381b27c34" providerId="ADAL" clId="{603F5B71-439B-4B18-9042-1A6B3D9E1C42}" dt="2022-03-04T12:49:31.615" v="8578" actId="478"/>
          <ac:spMkLst>
            <pc:docMk/>
            <pc:sldMk cId="1628521855" sldId="1265"/>
            <ac:spMk id="4" creationId="{0F043F8D-4235-4B00-9E1A-B4FF962B6B5F}"/>
          </ac:spMkLst>
        </pc:spChg>
      </pc:sldChg>
      <pc:sldChg chg="addSp delSp modSp mod modClrScheme delCm chgLayout">
        <pc:chgData name="Kuitunen Maaria" userId="d9ad47d4-c416-4cf9-b8fd-1d4381b27c34" providerId="ADAL" clId="{603F5B71-439B-4B18-9042-1A6B3D9E1C42}" dt="2022-03-04T12:52:45.106" v="8723" actId="20577"/>
        <pc:sldMkLst>
          <pc:docMk/>
          <pc:sldMk cId="1055951758" sldId="1267"/>
        </pc:sldMkLst>
        <pc:spChg chg="add mod ord">
          <ac:chgData name="Kuitunen Maaria" userId="d9ad47d4-c416-4cf9-b8fd-1d4381b27c34" providerId="ADAL" clId="{603F5B71-439B-4B18-9042-1A6B3D9E1C42}" dt="2022-03-04T12:50:02.967" v="8586" actId="27636"/>
          <ac:spMkLst>
            <pc:docMk/>
            <pc:sldMk cId="1055951758" sldId="1267"/>
            <ac:spMk id="2" creationId="{1403F7C7-E1A6-47A2-8B6A-312D9CBCE91C}"/>
          </ac:spMkLst>
        </pc:spChg>
        <pc:spChg chg="mod ord">
          <ac:chgData name="Kuitunen Maaria" userId="d9ad47d4-c416-4cf9-b8fd-1d4381b27c34" providerId="ADAL" clId="{603F5B71-439B-4B18-9042-1A6B3D9E1C42}" dt="2022-03-04T12:52:45.106" v="8723" actId="20577"/>
          <ac:spMkLst>
            <pc:docMk/>
            <pc:sldMk cId="1055951758" sldId="1267"/>
            <ac:spMk id="3" creationId="{62C43C78-1F41-4A8F-A02D-036BAAE3CF8A}"/>
          </ac:spMkLst>
        </pc:spChg>
        <pc:spChg chg="del mod ord">
          <ac:chgData name="Kuitunen Maaria" userId="d9ad47d4-c416-4cf9-b8fd-1d4381b27c34" providerId="ADAL" clId="{603F5B71-439B-4B18-9042-1A6B3D9E1C42}" dt="2022-03-04T12:50:01.003" v="8584" actId="478"/>
          <ac:spMkLst>
            <pc:docMk/>
            <pc:sldMk cId="1055951758" sldId="1267"/>
            <ac:spMk id="4" creationId="{D0A7B5B7-C64F-4B45-85AD-AFC398E181D2}"/>
          </ac:spMkLst>
        </pc:spChg>
      </pc:sldChg>
      <pc:sldChg chg="modNotesTx">
        <pc:chgData name="Kuitunen Maaria" userId="d9ad47d4-c416-4cf9-b8fd-1d4381b27c34" providerId="ADAL" clId="{603F5B71-439B-4B18-9042-1A6B3D9E1C42}" dt="2022-03-04T13:47:20.470" v="11881" actId="20577"/>
        <pc:sldMkLst>
          <pc:docMk/>
          <pc:sldMk cId="1087174516" sldId="1269"/>
        </pc:sldMkLst>
      </pc:sldChg>
      <pc:sldChg chg="addSp delSp modSp mod modClrScheme delCm chgLayout modNotesTx">
        <pc:chgData name="Kuitunen Maaria" userId="d9ad47d4-c416-4cf9-b8fd-1d4381b27c34" providerId="ADAL" clId="{603F5B71-439B-4B18-9042-1A6B3D9E1C42}" dt="2022-03-04T13:45:41.429" v="11757" actId="20577"/>
        <pc:sldMkLst>
          <pc:docMk/>
          <pc:sldMk cId="3115064713" sldId="1270"/>
        </pc:sldMkLst>
        <pc:spChg chg="add mod ord">
          <ac:chgData name="Kuitunen Maaria" userId="d9ad47d4-c416-4cf9-b8fd-1d4381b27c34" providerId="ADAL" clId="{603F5B71-439B-4B18-9042-1A6B3D9E1C42}" dt="2022-03-04T12:49:52.484" v="8583" actId="27636"/>
          <ac:spMkLst>
            <pc:docMk/>
            <pc:sldMk cId="3115064713" sldId="1270"/>
            <ac:spMk id="2" creationId="{4C856193-1166-4E46-8E4D-CB3DADF7AAFE}"/>
          </ac:spMkLst>
        </pc:spChg>
        <pc:spChg chg="mod ord">
          <ac:chgData name="Kuitunen Maaria" userId="d9ad47d4-c416-4cf9-b8fd-1d4381b27c34" providerId="ADAL" clId="{603F5B71-439B-4B18-9042-1A6B3D9E1C42}" dt="2022-03-04T12:48:50.631" v="8570" actId="700"/>
          <ac:spMkLst>
            <pc:docMk/>
            <pc:sldMk cId="3115064713" sldId="1270"/>
            <ac:spMk id="3" creationId="{EE438FC9-E2C6-4FD8-B8B9-9575364B31D7}"/>
          </ac:spMkLst>
        </pc:spChg>
        <pc:spChg chg="del mod ord">
          <ac:chgData name="Kuitunen Maaria" userId="d9ad47d4-c416-4cf9-b8fd-1d4381b27c34" providerId="ADAL" clId="{603F5B71-439B-4B18-9042-1A6B3D9E1C42}" dt="2022-03-04T12:49:50.923" v="8581" actId="478"/>
          <ac:spMkLst>
            <pc:docMk/>
            <pc:sldMk cId="3115064713" sldId="1270"/>
            <ac:spMk id="4" creationId="{C0E95C3F-71B2-40AB-8050-4C36E947F4BF}"/>
          </ac:spMkLst>
        </pc:spChg>
      </pc:sldChg>
      <pc:sldChg chg="modSp new del mod delCm">
        <pc:chgData name="Kuitunen Maaria" userId="d9ad47d4-c416-4cf9-b8fd-1d4381b27c34" providerId="ADAL" clId="{603F5B71-439B-4B18-9042-1A6B3D9E1C42}" dt="2022-03-04T11:23:00.153" v="5978" actId="47"/>
        <pc:sldMkLst>
          <pc:docMk/>
          <pc:sldMk cId="462271320" sldId="1271"/>
        </pc:sldMkLst>
        <pc:spChg chg="mod">
          <ac:chgData name="Kuitunen Maaria" userId="d9ad47d4-c416-4cf9-b8fd-1d4381b27c34" providerId="ADAL" clId="{603F5B71-439B-4B18-9042-1A6B3D9E1C42}" dt="2022-02-28T10:46:10.963" v="1303" actId="1076"/>
          <ac:spMkLst>
            <pc:docMk/>
            <pc:sldMk cId="462271320" sldId="1271"/>
            <ac:spMk id="2" creationId="{7578020E-EA77-46DE-A0B5-759313D2BAA2}"/>
          </ac:spMkLst>
        </pc:spChg>
        <pc:spChg chg="mod">
          <ac:chgData name="Kuitunen Maaria" userId="d9ad47d4-c416-4cf9-b8fd-1d4381b27c34" providerId="ADAL" clId="{603F5B71-439B-4B18-9042-1A6B3D9E1C42}" dt="2022-03-04T10:22:41.212" v="3948" actId="27636"/>
          <ac:spMkLst>
            <pc:docMk/>
            <pc:sldMk cId="462271320" sldId="1271"/>
            <ac:spMk id="3" creationId="{7DE745B8-C2D3-4190-9B01-1D0E87FA4BE4}"/>
          </ac:spMkLst>
        </pc:spChg>
      </pc:sldChg>
      <pc:sldChg chg="addSp delSp modSp new add del mod modClrScheme chgLayout">
        <pc:chgData name="Kuitunen Maaria" userId="d9ad47d4-c416-4cf9-b8fd-1d4381b27c34" providerId="ADAL" clId="{603F5B71-439B-4B18-9042-1A6B3D9E1C42}" dt="2022-03-04T12:07:23.368" v="7496" actId="47"/>
        <pc:sldMkLst>
          <pc:docMk/>
          <pc:sldMk cId="79603649" sldId="1272"/>
        </pc:sldMkLst>
        <pc:spChg chg="mod ord">
          <ac:chgData name="Kuitunen Maaria" userId="d9ad47d4-c416-4cf9-b8fd-1d4381b27c34" providerId="ADAL" clId="{603F5B71-439B-4B18-9042-1A6B3D9E1C42}" dt="2022-02-28T12:51:26.594" v="1521" actId="1076"/>
          <ac:spMkLst>
            <pc:docMk/>
            <pc:sldMk cId="79603649" sldId="1272"/>
            <ac:spMk id="2" creationId="{9BD85914-A965-4796-8231-FD785D91C829}"/>
          </ac:spMkLst>
        </pc:spChg>
        <pc:spChg chg="del mod ord">
          <ac:chgData name="Kuitunen Maaria" userId="d9ad47d4-c416-4cf9-b8fd-1d4381b27c34" providerId="ADAL" clId="{603F5B71-439B-4B18-9042-1A6B3D9E1C42}" dt="2022-02-28T12:51:20.631" v="1520" actId="700"/>
          <ac:spMkLst>
            <pc:docMk/>
            <pc:sldMk cId="79603649" sldId="1272"/>
            <ac:spMk id="3" creationId="{2FE77283-C8B5-4C2F-B027-42CA4B6012FF}"/>
          </ac:spMkLst>
        </pc:spChg>
        <pc:spChg chg="add mod ord">
          <ac:chgData name="Kuitunen Maaria" userId="d9ad47d4-c416-4cf9-b8fd-1d4381b27c34" providerId="ADAL" clId="{603F5B71-439B-4B18-9042-1A6B3D9E1C42}" dt="2022-02-28T12:53:22.132" v="1540" actId="27636"/>
          <ac:spMkLst>
            <pc:docMk/>
            <pc:sldMk cId="79603649" sldId="1272"/>
            <ac:spMk id="4" creationId="{713C4D4C-6E26-4752-A034-4C1ED50B3039}"/>
          </ac:spMkLst>
        </pc:spChg>
        <pc:spChg chg="add mod ord">
          <ac:chgData name="Kuitunen Maaria" userId="d9ad47d4-c416-4cf9-b8fd-1d4381b27c34" providerId="ADAL" clId="{603F5B71-439B-4B18-9042-1A6B3D9E1C42}" dt="2022-02-28T12:53:37.667" v="1542" actId="1076"/>
          <ac:spMkLst>
            <pc:docMk/>
            <pc:sldMk cId="79603649" sldId="1272"/>
            <ac:spMk id="5" creationId="{B16F5621-BB1F-4018-A924-F4DC58E596E5}"/>
          </ac:spMkLst>
        </pc:spChg>
      </pc:sldChg>
      <pc:sldChg chg="modSp del mod">
        <pc:chgData name="Kuitunen Maaria" userId="d9ad47d4-c416-4cf9-b8fd-1d4381b27c34" providerId="ADAL" clId="{603F5B71-439B-4B18-9042-1A6B3D9E1C42}" dt="2022-03-04T11:43:48.864" v="7171" actId="47"/>
        <pc:sldMkLst>
          <pc:docMk/>
          <pc:sldMk cId="72240946" sldId="1273"/>
        </pc:sldMkLst>
        <pc:spChg chg="mod">
          <ac:chgData name="Kuitunen Maaria" userId="d9ad47d4-c416-4cf9-b8fd-1d4381b27c34" providerId="ADAL" clId="{603F5B71-439B-4B18-9042-1A6B3D9E1C42}" dt="2022-03-04T10:22:41.312" v="3951" actId="27636"/>
          <ac:spMkLst>
            <pc:docMk/>
            <pc:sldMk cId="72240946" sldId="1273"/>
            <ac:spMk id="3" creationId="{6B44980C-A956-4493-9830-704DBB2028C1}"/>
          </ac:spMkLst>
        </pc:spChg>
        <pc:spChg chg="mod">
          <ac:chgData name="Kuitunen Maaria" userId="d9ad47d4-c416-4cf9-b8fd-1d4381b27c34" providerId="ADAL" clId="{603F5B71-439B-4B18-9042-1A6B3D9E1C42}" dt="2022-03-04T10:22:41.312" v="3952" actId="27636"/>
          <ac:spMkLst>
            <pc:docMk/>
            <pc:sldMk cId="72240946" sldId="1273"/>
            <ac:spMk id="4" creationId="{5F332D87-7B6E-42D9-8FFE-62749C417DA0}"/>
          </ac:spMkLst>
        </pc:spChg>
      </pc:sldChg>
      <pc:sldChg chg="modSp del mod">
        <pc:chgData name="Kuitunen Maaria" userId="d9ad47d4-c416-4cf9-b8fd-1d4381b27c34" providerId="ADAL" clId="{603F5B71-439B-4B18-9042-1A6B3D9E1C42}" dt="2022-03-04T12:06:25.594" v="7487" actId="47"/>
        <pc:sldMkLst>
          <pc:docMk/>
          <pc:sldMk cId="2734248964" sldId="1274"/>
        </pc:sldMkLst>
        <pc:spChg chg="mod">
          <ac:chgData name="Kuitunen Maaria" userId="d9ad47d4-c416-4cf9-b8fd-1d4381b27c34" providerId="ADAL" clId="{603F5B71-439B-4B18-9042-1A6B3D9E1C42}" dt="2022-03-04T10:22:49.385" v="3958" actId="27636"/>
          <ac:spMkLst>
            <pc:docMk/>
            <pc:sldMk cId="2734248964" sldId="1274"/>
            <ac:spMk id="3" creationId="{E1FDCE44-9C56-4479-995A-56376AA26039}"/>
          </ac:spMkLst>
        </pc:spChg>
        <pc:spChg chg="mod">
          <ac:chgData name="Kuitunen Maaria" userId="d9ad47d4-c416-4cf9-b8fd-1d4381b27c34" providerId="ADAL" clId="{603F5B71-439B-4B18-9042-1A6B3D9E1C42}" dt="2022-03-04T10:22:49.385" v="3959" actId="27636"/>
          <ac:spMkLst>
            <pc:docMk/>
            <pc:sldMk cId="2734248964" sldId="1274"/>
            <ac:spMk id="4" creationId="{A81C8473-DE57-4275-9B5F-2BC8C6718249}"/>
          </ac:spMkLst>
        </pc:spChg>
      </pc:sldChg>
      <pc:sldChg chg="del delCm">
        <pc:chgData name="Kuitunen Maaria" userId="d9ad47d4-c416-4cf9-b8fd-1d4381b27c34" providerId="ADAL" clId="{603F5B71-439B-4B18-9042-1A6B3D9E1C42}" dt="2022-03-04T11:42:39.956" v="7156" actId="47"/>
        <pc:sldMkLst>
          <pc:docMk/>
          <pc:sldMk cId="1025809563" sldId="1276"/>
        </pc:sldMkLst>
      </pc:sldChg>
      <pc:sldChg chg="modSp add mod modNotesTx">
        <pc:chgData name="Kuitunen Maaria" userId="d9ad47d4-c416-4cf9-b8fd-1d4381b27c34" providerId="ADAL" clId="{603F5B71-439B-4B18-9042-1A6B3D9E1C42}" dt="2022-03-04T10:43:05.820" v="4417" actId="20577"/>
        <pc:sldMkLst>
          <pc:docMk/>
          <pc:sldMk cId="1027385471" sldId="1277"/>
        </pc:sldMkLst>
        <pc:spChg chg="mod">
          <ac:chgData name="Kuitunen Maaria" userId="d9ad47d4-c416-4cf9-b8fd-1d4381b27c34" providerId="ADAL" clId="{603F5B71-439B-4B18-9042-1A6B3D9E1C42}" dt="2022-03-01T16:56:15.034" v="3543" actId="20577"/>
          <ac:spMkLst>
            <pc:docMk/>
            <pc:sldMk cId="1027385471" sldId="1277"/>
            <ac:spMk id="4" creationId="{A3FE610C-95B1-4AFC-9CCD-9C82FFCE95E1}"/>
          </ac:spMkLst>
        </pc:spChg>
        <pc:spChg chg="mod">
          <ac:chgData name="Kuitunen Maaria" userId="d9ad47d4-c416-4cf9-b8fd-1d4381b27c34" providerId="ADAL" clId="{603F5B71-439B-4B18-9042-1A6B3D9E1C42}" dt="2022-03-01T16:56:32.834" v="3570" actId="20577"/>
          <ac:spMkLst>
            <pc:docMk/>
            <pc:sldMk cId="1027385471" sldId="1277"/>
            <ac:spMk id="5" creationId="{05694B58-7937-4793-9B3C-9A88A1F5BE56}"/>
          </ac:spMkLst>
        </pc:spChg>
      </pc:sldChg>
      <pc:sldChg chg="new del">
        <pc:chgData name="Kuitunen Maaria" userId="d9ad47d4-c416-4cf9-b8fd-1d4381b27c34" providerId="ADAL" clId="{603F5B71-439B-4B18-9042-1A6B3D9E1C42}" dt="2022-03-01T16:55:50.841" v="3523" actId="47"/>
        <pc:sldMkLst>
          <pc:docMk/>
          <pc:sldMk cId="3910372344" sldId="1277"/>
        </pc:sldMkLst>
      </pc:sldChg>
      <pc:sldChg chg="modSp add mod modNotesTx">
        <pc:chgData name="Kuitunen Maaria" userId="d9ad47d4-c416-4cf9-b8fd-1d4381b27c34" providerId="ADAL" clId="{603F5B71-439B-4B18-9042-1A6B3D9E1C42}" dt="2022-03-04T13:21:50.055" v="9825" actId="20577"/>
        <pc:sldMkLst>
          <pc:docMk/>
          <pc:sldMk cId="596500853" sldId="1278"/>
        </pc:sldMkLst>
        <pc:spChg chg="mod">
          <ac:chgData name="Kuitunen Maaria" userId="d9ad47d4-c416-4cf9-b8fd-1d4381b27c34" providerId="ADAL" clId="{603F5B71-439B-4B18-9042-1A6B3D9E1C42}" dt="2022-03-04T13:21:50.055" v="9825" actId="20577"/>
          <ac:spMkLst>
            <pc:docMk/>
            <pc:sldMk cId="596500853" sldId="1278"/>
            <ac:spMk id="3" creationId="{34B701A9-DAD8-4CE0-AE87-95CA32ECE6CA}"/>
          </ac:spMkLst>
        </pc:spChg>
        <pc:spChg chg="mod">
          <ac:chgData name="Kuitunen Maaria" userId="d9ad47d4-c416-4cf9-b8fd-1d4381b27c34" providerId="ADAL" clId="{603F5B71-439B-4B18-9042-1A6B3D9E1C42}" dt="2022-03-04T13:19:32.916" v="9453" actId="20577"/>
          <ac:spMkLst>
            <pc:docMk/>
            <pc:sldMk cId="596500853" sldId="1278"/>
            <ac:spMk id="4" creationId="{318FB9E1-BE18-4BBD-802B-DD7188F0A774}"/>
          </ac:spMkLst>
        </pc:spChg>
      </pc:sldChg>
      <pc:sldChg chg="new del">
        <pc:chgData name="Kuitunen Maaria" userId="d9ad47d4-c416-4cf9-b8fd-1d4381b27c34" providerId="ADAL" clId="{603F5B71-439B-4B18-9042-1A6B3D9E1C42}" dt="2022-03-01T17:30:05.812" v="3812" actId="680"/>
        <pc:sldMkLst>
          <pc:docMk/>
          <pc:sldMk cId="916049793" sldId="1278"/>
        </pc:sldMkLst>
      </pc:sldChg>
      <pc:sldChg chg="new del">
        <pc:chgData name="Kuitunen Maaria" userId="d9ad47d4-c416-4cf9-b8fd-1d4381b27c34" providerId="ADAL" clId="{603F5B71-439B-4B18-9042-1A6B3D9E1C42}" dt="2022-03-04T11:31:58.248" v="6396" actId="680"/>
        <pc:sldMkLst>
          <pc:docMk/>
          <pc:sldMk cId="1503475230" sldId="1278"/>
        </pc:sldMkLst>
      </pc:sldChg>
      <pc:sldChg chg="add del">
        <pc:chgData name="Kuitunen Maaria" userId="d9ad47d4-c416-4cf9-b8fd-1d4381b27c34" providerId="ADAL" clId="{603F5B71-439B-4B18-9042-1A6B3D9E1C42}" dt="2022-03-04T13:05:05.084" v="9111"/>
        <pc:sldMkLst>
          <pc:docMk/>
          <pc:sldMk cId="3646894821" sldId="1278"/>
        </pc:sldMkLst>
      </pc:sldChg>
      <pc:sldChg chg="new del">
        <pc:chgData name="Kuitunen Maaria" userId="d9ad47d4-c416-4cf9-b8fd-1d4381b27c34" providerId="ADAL" clId="{603F5B71-439B-4B18-9042-1A6B3D9E1C42}" dt="2022-03-04T11:31:57.743" v="6395" actId="680"/>
        <pc:sldMkLst>
          <pc:docMk/>
          <pc:sldMk cId="3315074343" sldId="1279"/>
        </pc:sldMkLst>
      </pc:sldChg>
      <pc:sldChg chg="modSp new mod">
        <pc:chgData name="Kuitunen Maaria" userId="d9ad47d4-c416-4cf9-b8fd-1d4381b27c34" providerId="ADAL" clId="{603F5B71-439B-4B18-9042-1A6B3D9E1C42}" dt="2022-03-04T13:06:25.630" v="9434" actId="20577"/>
        <pc:sldMkLst>
          <pc:docMk/>
          <pc:sldMk cId="3316432480" sldId="1279"/>
        </pc:sldMkLst>
        <pc:spChg chg="mod">
          <ac:chgData name="Kuitunen Maaria" userId="d9ad47d4-c416-4cf9-b8fd-1d4381b27c34" providerId="ADAL" clId="{603F5B71-439B-4B18-9042-1A6B3D9E1C42}" dt="2022-03-04T13:05:18.872" v="9130" actId="20577"/>
          <ac:spMkLst>
            <pc:docMk/>
            <pc:sldMk cId="3316432480" sldId="1279"/>
            <ac:spMk id="2" creationId="{204FDA7D-B212-49DC-A354-E54519A3E47A}"/>
          </ac:spMkLst>
        </pc:spChg>
        <pc:spChg chg="mod">
          <ac:chgData name="Kuitunen Maaria" userId="d9ad47d4-c416-4cf9-b8fd-1d4381b27c34" providerId="ADAL" clId="{603F5B71-439B-4B18-9042-1A6B3D9E1C42}" dt="2022-03-04T13:06:25.630" v="9434" actId="20577"/>
          <ac:spMkLst>
            <pc:docMk/>
            <pc:sldMk cId="3316432480" sldId="1279"/>
            <ac:spMk id="3" creationId="{7EA8C245-7160-4804-ADB9-F7EDD581D731}"/>
          </ac:spMkLst>
        </pc:spChg>
      </pc:sldChg>
      <pc:sldChg chg="new del">
        <pc:chgData name="Kuitunen Maaria" userId="d9ad47d4-c416-4cf9-b8fd-1d4381b27c34" providerId="ADAL" clId="{603F5B71-439B-4B18-9042-1A6B3D9E1C42}" dt="2022-03-04T11:31:57.178" v="6394" actId="680"/>
        <pc:sldMkLst>
          <pc:docMk/>
          <pc:sldMk cId="4061523552" sldId="1280"/>
        </pc:sldMkLst>
      </pc:sldChg>
      <pc:sldChg chg="new del">
        <pc:chgData name="Kuitunen Maaria" userId="d9ad47d4-c416-4cf9-b8fd-1d4381b27c34" providerId="ADAL" clId="{603F5B71-439B-4B18-9042-1A6B3D9E1C42}" dt="2022-03-04T11:31:56.661" v="6393" actId="680"/>
        <pc:sldMkLst>
          <pc:docMk/>
          <pc:sldMk cId="1109608885" sldId="1281"/>
        </pc:sldMkLst>
      </pc:sldChg>
      <pc:sldChg chg="new del">
        <pc:chgData name="Kuitunen Maaria" userId="d9ad47d4-c416-4cf9-b8fd-1d4381b27c34" providerId="ADAL" clId="{603F5B71-439B-4B18-9042-1A6B3D9E1C42}" dt="2022-03-04T11:31:56.122" v="6392" actId="680"/>
        <pc:sldMkLst>
          <pc:docMk/>
          <pc:sldMk cId="338472394" sldId="1282"/>
        </pc:sldMkLst>
      </pc:sldChg>
      <pc:sldChg chg="new del">
        <pc:chgData name="Kuitunen Maaria" userId="d9ad47d4-c416-4cf9-b8fd-1d4381b27c34" providerId="ADAL" clId="{603F5B71-439B-4B18-9042-1A6B3D9E1C42}" dt="2022-03-04T11:31:55.468" v="6391" actId="680"/>
        <pc:sldMkLst>
          <pc:docMk/>
          <pc:sldMk cId="2937265791" sldId="1283"/>
        </pc:sldMkLst>
      </pc:sldChg>
      <pc:sldChg chg="new del">
        <pc:chgData name="Kuitunen Maaria" userId="d9ad47d4-c416-4cf9-b8fd-1d4381b27c34" providerId="ADAL" clId="{603F5B71-439B-4B18-9042-1A6B3D9E1C42}" dt="2022-03-04T11:31:55.298" v="6390" actId="680"/>
        <pc:sldMkLst>
          <pc:docMk/>
          <pc:sldMk cId="3658458191" sldId="1284"/>
        </pc:sldMkLst>
      </pc:sldChg>
      <pc:sldChg chg="new del">
        <pc:chgData name="Kuitunen Maaria" userId="d9ad47d4-c416-4cf9-b8fd-1d4381b27c34" providerId="ADAL" clId="{603F5B71-439B-4B18-9042-1A6B3D9E1C42}" dt="2022-03-04T11:31:55.132" v="6389" actId="680"/>
        <pc:sldMkLst>
          <pc:docMk/>
          <pc:sldMk cId="4027658876" sldId="1285"/>
        </pc:sldMkLst>
      </pc:sldChg>
      <pc:sldChg chg="new del">
        <pc:chgData name="Kuitunen Maaria" userId="d9ad47d4-c416-4cf9-b8fd-1d4381b27c34" providerId="ADAL" clId="{603F5B71-439B-4B18-9042-1A6B3D9E1C42}" dt="2022-03-04T11:31:52.460" v="6388" actId="680"/>
        <pc:sldMkLst>
          <pc:docMk/>
          <pc:sldMk cId="1171602772" sldId="1286"/>
        </pc:sldMkLst>
      </pc:sldChg>
      <pc:sldMasterChg chg="modSp mod">
        <pc:chgData name="Kuitunen Maaria" userId="d9ad47d4-c416-4cf9-b8fd-1d4381b27c34" providerId="ADAL" clId="{603F5B71-439B-4B18-9042-1A6B3D9E1C42}" dt="2022-03-04T10:39:43.435" v="4380" actId="20577"/>
        <pc:sldMasterMkLst>
          <pc:docMk/>
          <pc:sldMasterMk cId="1199903359" sldId="2147483660"/>
        </pc:sldMasterMkLst>
        <pc:spChg chg="mod">
          <ac:chgData name="Kuitunen Maaria" userId="d9ad47d4-c416-4cf9-b8fd-1d4381b27c34" providerId="ADAL" clId="{603F5B71-439B-4B18-9042-1A6B3D9E1C42}" dt="2022-03-04T10:30:36.303" v="4044" actId="404"/>
          <ac:spMkLst>
            <pc:docMk/>
            <pc:sldMasterMk cId="1199903359" sldId="2147483660"/>
            <ac:spMk id="2" creationId="{A2671E0E-A70B-B249-849D-13B069C8F60B}"/>
          </ac:spMkLst>
        </pc:spChg>
        <pc:spChg chg="mod">
          <ac:chgData name="Kuitunen Maaria" userId="d9ad47d4-c416-4cf9-b8fd-1d4381b27c34" providerId="ADAL" clId="{603F5B71-439B-4B18-9042-1A6B3D9E1C42}" dt="2022-03-04T10:22:49.238" v="3956" actId="404"/>
          <ac:spMkLst>
            <pc:docMk/>
            <pc:sldMasterMk cId="1199903359" sldId="2147483660"/>
            <ac:spMk id="3" creationId="{1F15FF42-6E91-FA40-AE5D-05D6DABA526B}"/>
          </ac:spMkLst>
        </pc:spChg>
        <pc:spChg chg="mod">
          <ac:chgData name="Kuitunen Maaria" userId="d9ad47d4-c416-4cf9-b8fd-1d4381b27c34" providerId="ADAL" clId="{603F5B71-439B-4B18-9042-1A6B3D9E1C42}" dt="2022-03-04T10:39:43.435" v="4380" actId="20577"/>
          <ac:spMkLst>
            <pc:docMk/>
            <pc:sldMasterMk cId="1199903359" sldId="2147483660"/>
            <ac:spMk id="8" creationId="{C2F71440-6C71-234B-85DA-35B580CAA917}"/>
          </ac:spMkLst>
        </pc:spChg>
      </pc:sldMasterChg>
    </pc:docChg>
  </pc:docChgLst>
  <pc:docChgLst>
    <pc:chgData name="Kuitunen Maaria" userId="S::maaria.kuitunen@redcross.fi::d9ad47d4-c416-4cf9-b8fd-1d4381b27c34" providerId="AD" clId="Web-{8C0BB72D-3449-1A80-283C-F82D963889DE}"/>
    <pc:docChg chg="modSld">
      <pc:chgData name="Kuitunen Maaria" userId="S::maaria.kuitunen@redcross.fi::d9ad47d4-c416-4cf9-b8fd-1d4381b27c34" providerId="AD" clId="Web-{8C0BB72D-3449-1A80-283C-F82D963889DE}" dt="2022-03-04T15:45:11.913" v="11"/>
      <pc:docMkLst>
        <pc:docMk/>
      </pc:docMkLst>
      <pc:sldChg chg="modNotes">
        <pc:chgData name="Kuitunen Maaria" userId="S::maaria.kuitunen@redcross.fi::d9ad47d4-c416-4cf9-b8fd-1d4381b27c34" providerId="AD" clId="Web-{8C0BB72D-3449-1A80-283C-F82D963889DE}" dt="2022-03-04T15:45:11.913" v="11"/>
        <pc:sldMkLst>
          <pc:docMk/>
          <pc:sldMk cId="839345403" sldId="25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FE574-D4F3-4ED2-B4C9-A685427F137E}"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49B5F9-0BFA-4714-9EC7-017591D5D93F}">
      <dgm:prSet custT="1"/>
      <dgm:spPr/>
      <dgm:t>
        <a:bodyPr/>
        <a:lstStyle/>
        <a:p>
          <a:pPr>
            <a:lnSpc>
              <a:spcPct val="100000"/>
            </a:lnSpc>
            <a:defRPr cap="all"/>
          </a:pPr>
          <a:r>
            <a:rPr lang="fi-FI" sz="1600" dirty="0">
              <a:solidFill>
                <a:schemeClr val="bg1"/>
              </a:solidFill>
              <a:latin typeface="Arial" panose="020B0604020202020204" pitchFamily="34" charset="0"/>
              <a:cs typeface="Arial" panose="020B0604020202020204" pitchFamily="34" charset="0"/>
            </a:rPr>
            <a:t>ALOITUS ja OHJEET</a:t>
          </a:r>
          <a:endParaRPr lang="en-US" sz="1600" dirty="0">
            <a:solidFill>
              <a:schemeClr val="bg1"/>
            </a:solidFill>
            <a:latin typeface="Arial" panose="020B0604020202020204" pitchFamily="34" charset="0"/>
            <a:cs typeface="Arial" panose="020B0604020202020204" pitchFamily="34" charset="0"/>
          </a:endParaRPr>
        </a:p>
      </dgm:t>
    </dgm:pt>
    <dgm:pt modelId="{12CAC516-4C77-44FD-A170-07099E611462}" type="parTrans" cxnId="{8319F1CE-9762-4439-AC91-AFF2497CEBDC}">
      <dgm:prSet/>
      <dgm:spPr/>
      <dgm:t>
        <a:bodyPr/>
        <a:lstStyle/>
        <a:p>
          <a:endParaRPr lang="en-US"/>
        </a:p>
      </dgm:t>
    </dgm:pt>
    <dgm:pt modelId="{C7CD50CB-4131-4583-8ED6-1F1A6B271A01}" type="sibTrans" cxnId="{8319F1CE-9762-4439-AC91-AFF2497CEBDC}">
      <dgm:prSet/>
      <dgm:spPr/>
      <dgm:t>
        <a:bodyPr/>
        <a:lstStyle/>
        <a:p>
          <a:endParaRPr lang="en-US"/>
        </a:p>
      </dgm:t>
    </dgm:pt>
    <dgm:pt modelId="{D8C3BC83-5268-4A4F-8916-4DC4447C3499}">
      <dgm:prSet custT="1"/>
      <dgm:spPr/>
      <dgm:t>
        <a:bodyPr/>
        <a:lstStyle/>
        <a:p>
          <a:pPr>
            <a:lnSpc>
              <a:spcPct val="100000"/>
            </a:lnSpc>
            <a:defRPr cap="all"/>
          </a:pPr>
          <a:r>
            <a:rPr lang="fi-FI" sz="1600" dirty="0">
              <a:solidFill>
                <a:schemeClr val="bg1"/>
              </a:solidFill>
              <a:latin typeface="Arial" panose="020B0604020202020204" pitchFamily="34" charset="0"/>
              <a:cs typeface="Arial" panose="020B0604020202020204" pitchFamily="34" charset="0"/>
            </a:rPr>
            <a:t>TYÖSKENTELYVAIHE</a:t>
          </a:r>
          <a:endParaRPr lang="en-US" sz="1600" dirty="0">
            <a:solidFill>
              <a:schemeClr val="bg1"/>
            </a:solidFill>
            <a:latin typeface="Arial" panose="020B0604020202020204" pitchFamily="34" charset="0"/>
            <a:cs typeface="Arial" panose="020B0604020202020204" pitchFamily="34" charset="0"/>
          </a:endParaRPr>
        </a:p>
      </dgm:t>
    </dgm:pt>
    <dgm:pt modelId="{F5F4B0BC-B60D-4733-9370-1D973097BA04}" type="parTrans" cxnId="{FFF8D947-9966-4399-83A0-6F9F35BEED1D}">
      <dgm:prSet/>
      <dgm:spPr/>
      <dgm:t>
        <a:bodyPr/>
        <a:lstStyle/>
        <a:p>
          <a:endParaRPr lang="en-US"/>
        </a:p>
      </dgm:t>
    </dgm:pt>
    <dgm:pt modelId="{A4F03985-4C5E-4D89-8285-7322E6F59063}" type="sibTrans" cxnId="{FFF8D947-9966-4399-83A0-6F9F35BEED1D}">
      <dgm:prSet/>
      <dgm:spPr/>
      <dgm:t>
        <a:bodyPr/>
        <a:lstStyle/>
        <a:p>
          <a:endParaRPr lang="en-US"/>
        </a:p>
      </dgm:t>
    </dgm:pt>
    <dgm:pt modelId="{0B53B602-5408-42AD-A168-AF46F5645521}">
      <dgm:prSet custT="1"/>
      <dgm:spPr/>
      <dgm:t>
        <a:bodyPr/>
        <a:lstStyle/>
        <a:p>
          <a:pPr>
            <a:lnSpc>
              <a:spcPct val="100000"/>
            </a:lnSpc>
            <a:defRPr cap="all"/>
          </a:pPr>
          <a:r>
            <a:rPr lang="fi-FI" sz="1600" noProof="0" dirty="0">
              <a:solidFill>
                <a:schemeClr val="bg1"/>
              </a:solidFill>
              <a:latin typeface="Arial" panose="020B0604020202020204" pitchFamily="34" charset="0"/>
              <a:cs typeface="Arial" panose="020B0604020202020204" pitchFamily="34" charset="0"/>
            </a:rPr>
            <a:t>Jälkipurku</a:t>
          </a:r>
          <a:r>
            <a:rPr lang="en-US" sz="1600" dirty="0">
              <a:solidFill>
                <a:schemeClr val="bg1"/>
              </a:solidFill>
              <a:latin typeface="Arial" panose="020B0604020202020204" pitchFamily="34" charset="0"/>
              <a:cs typeface="Arial" panose="020B0604020202020204" pitchFamily="34" charset="0"/>
            </a:rPr>
            <a:t> ja loppukeskustelu</a:t>
          </a:r>
        </a:p>
      </dgm:t>
    </dgm:pt>
    <dgm:pt modelId="{A4B8B28B-2021-4895-AA8E-8949D2A721E1}" type="parTrans" cxnId="{9BD92159-32D9-454C-86FE-F364A3D8A720}">
      <dgm:prSet/>
      <dgm:spPr/>
      <dgm:t>
        <a:bodyPr/>
        <a:lstStyle/>
        <a:p>
          <a:endParaRPr lang="en-US"/>
        </a:p>
      </dgm:t>
    </dgm:pt>
    <dgm:pt modelId="{C6D9968C-D4EE-444B-BCC9-80E86DE1C2A7}" type="sibTrans" cxnId="{9BD92159-32D9-454C-86FE-F364A3D8A720}">
      <dgm:prSet/>
      <dgm:spPr/>
      <dgm:t>
        <a:bodyPr/>
        <a:lstStyle/>
        <a:p>
          <a:endParaRPr lang="en-US"/>
        </a:p>
      </dgm:t>
    </dgm:pt>
    <dgm:pt modelId="{48279634-E5D7-4B53-8196-9C400803EEE9}" type="pres">
      <dgm:prSet presAssocID="{958FE574-D4F3-4ED2-B4C9-A685427F137E}" presName="root" presStyleCnt="0">
        <dgm:presLayoutVars>
          <dgm:dir/>
          <dgm:resizeHandles val="exact"/>
        </dgm:presLayoutVars>
      </dgm:prSet>
      <dgm:spPr/>
    </dgm:pt>
    <dgm:pt modelId="{4F1332A8-BDEF-4BC9-B884-103B5D9D347E}" type="pres">
      <dgm:prSet presAssocID="{8949B5F9-0BFA-4714-9EC7-017591D5D93F}" presName="compNode" presStyleCnt="0"/>
      <dgm:spPr/>
    </dgm:pt>
    <dgm:pt modelId="{D05F6BBB-6B9A-41E1-8798-24FA01904583}" type="pres">
      <dgm:prSet presAssocID="{8949B5F9-0BFA-4714-9EC7-017591D5D93F}" presName="iconBgRect" presStyleLbl="bgShp" presStyleIdx="0" presStyleCnt="3"/>
      <dgm:spPr/>
    </dgm:pt>
    <dgm:pt modelId="{034833FE-31E7-4051-8591-4CFF377033F8}" type="pres">
      <dgm:prSet presAssocID="{8949B5F9-0BFA-4714-9EC7-017591D5D93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siakaspalaute"/>
        </a:ext>
      </dgm:extLst>
    </dgm:pt>
    <dgm:pt modelId="{BE2E1ACB-E1D6-4FCD-8A60-8054477E9745}" type="pres">
      <dgm:prSet presAssocID="{8949B5F9-0BFA-4714-9EC7-017591D5D93F}" presName="spaceRect" presStyleCnt="0"/>
      <dgm:spPr/>
    </dgm:pt>
    <dgm:pt modelId="{B086620B-D442-4FE4-97F3-1DEF96B5C846}" type="pres">
      <dgm:prSet presAssocID="{8949B5F9-0BFA-4714-9EC7-017591D5D93F}" presName="textRect" presStyleLbl="revTx" presStyleIdx="0" presStyleCnt="3">
        <dgm:presLayoutVars>
          <dgm:chMax val="1"/>
          <dgm:chPref val="1"/>
        </dgm:presLayoutVars>
      </dgm:prSet>
      <dgm:spPr/>
    </dgm:pt>
    <dgm:pt modelId="{871911E6-43DA-43A6-9FE0-E743AB15560F}" type="pres">
      <dgm:prSet presAssocID="{C7CD50CB-4131-4583-8ED6-1F1A6B271A01}" presName="sibTrans" presStyleCnt="0"/>
      <dgm:spPr/>
    </dgm:pt>
    <dgm:pt modelId="{D6786AB4-C3F9-45F6-9A3B-9D8A9353C0D0}" type="pres">
      <dgm:prSet presAssocID="{D8C3BC83-5268-4A4F-8916-4DC4447C3499}" presName="compNode" presStyleCnt="0"/>
      <dgm:spPr/>
    </dgm:pt>
    <dgm:pt modelId="{090AB3FC-E3AF-4EEA-9BEC-A75A29462057}" type="pres">
      <dgm:prSet presAssocID="{D8C3BC83-5268-4A4F-8916-4DC4447C3499}" presName="iconBgRect" presStyleLbl="bgShp" presStyleIdx="1" presStyleCnt="3"/>
      <dgm:spPr/>
    </dgm:pt>
    <dgm:pt modelId="{2083E705-1303-4E8C-80F6-A8172E6D9349}" type="pres">
      <dgm:prSet presAssocID="{D8C3BC83-5268-4A4F-8916-4DC4447C34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kuntikello"/>
        </a:ext>
      </dgm:extLst>
    </dgm:pt>
    <dgm:pt modelId="{5AEDADA3-2362-45F7-A2E6-302E96B253A8}" type="pres">
      <dgm:prSet presAssocID="{D8C3BC83-5268-4A4F-8916-4DC4447C3499}" presName="spaceRect" presStyleCnt="0"/>
      <dgm:spPr/>
    </dgm:pt>
    <dgm:pt modelId="{FBC4E994-D36F-411E-B80B-29B303E332B4}" type="pres">
      <dgm:prSet presAssocID="{D8C3BC83-5268-4A4F-8916-4DC4447C3499}" presName="textRect" presStyleLbl="revTx" presStyleIdx="1" presStyleCnt="3">
        <dgm:presLayoutVars>
          <dgm:chMax val="1"/>
          <dgm:chPref val="1"/>
        </dgm:presLayoutVars>
      </dgm:prSet>
      <dgm:spPr/>
    </dgm:pt>
    <dgm:pt modelId="{17573862-4D80-46BD-BE37-0D082DE8B81F}" type="pres">
      <dgm:prSet presAssocID="{A4F03985-4C5E-4D89-8285-7322E6F59063}" presName="sibTrans" presStyleCnt="0"/>
      <dgm:spPr/>
    </dgm:pt>
    <dgm:pt modelId="{AD239915-1FDD-4DD1-ACD2-14F3FD780C5A}" type="pres">
      <dgm:prSet presAssocID="{0B53B602-5408-42AD-A168-AF46F5645521}" presName="compNode" presStyleCnt="0"/>
      <dgm:spPr/>
    </dgm:pt>
    <dgm:pt modelId="{CDF01E45-B2AF-466E-87C8-0DDDC2CA5964}" type="pres">
      <dgm:prSet presAssocID="{0B53B602-5408-42AD-A168-AF46F5645521}" presName="iconBgRect" presStyleLbl="bgShp" presStyleIdx="2" presStyleCnt="3"/>
      <dgm:spPr/>
    </dgm:pt>
    <dgm:pt modelId="{ADE15E7F-E8D2-4003-B298-BC7424A3BA71}" type="pres">
      <dgm:prSet presAssocID="{0B53B602-5408-42AD-A168-AF46F56455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98A1566B-B96B-4B74-984C-6396FE75E830}" type="pres">
      <dgm:prSet presAssocID="{0B53B602-5408-42AD-A168-AF46F5645521}" presName="spaceRect" presStyleCnt="0"/>
      <dgm:spPr/>
    </dgm:pt>
    <dgm:pt modelId="{DB8867EA-4E80-4092-A6C4-6469309FC3BC}" type="pres">
      <dgm:prSet presAssocID="{0B53B602-5408-42AD-A168-AF46F5645521}" presName="textRect" presStyleLbl="revTx" presStyleIdx="2" presStyleCnt="3">
        <dgm:presLayoutVars>
          <dgm:chMax val="1"/>
          <dgm:chPref val="1"/>
        </dgm:presLayoutVars>
      </dgm:prSet>
      <dgm:spPr/>
    </dgm:pt>
  </dgm:ptLst>
  <dgm:cxnLst>
    <dgm:cxn modelId="{5FF8D129-D007-4AC9-BE98-3C98353B0816}" type="presOf" srcId="{D8C3BC83-5268-4A4F-8916-4DC4447C3499}" destId="{FBC4E994-D36F-411E-B80B-29B303E332B4}" srcOrd="0" destOrd="0" presId="urn:microsoft.com/office/officeart/2018/5/layout/IconCircleLabelList"/>
    <dgm:cxn modelId="{FFF8D947-9966-4399-83A0-6F9F35BEED1D}" srcId="{958FE574-D4F3-4ED2-B4C9-A685427F137E}" destId="{D8C3BC83-5268-4A4F-8916-4DC4447C3499}" srcOrd="1" destOrd="0" parTransId="{F5F4B0BC-B60D-4733-9370-1D973097BA04}" sibTransId="{A4F03985-4C5E-4D89-8285-7322E6F59063}"/>
    <dgm:cxn modelId="{5F93684A-08D3-438A-8963-EC7CB666CE21}" type="presOf" srcId="{8949B5F9-0BFA-4714-9EC7-017591D5D93F}" destId="{B086620B-D442-4FE4-97F3-1DEF96B5C846}" srcOrd="0" destOrd="0" presId="urn:microsoft.com/office/officeart/2018/5/layout/IconCircleLabelList"/>
    <dgm:cxn modelId="{9BD92159-32D9-454C-86FE-F364A3D8A720}" srcId="{958FE574-D4F3-4ED2-B4C9-A685427F137E}" destId="{0B53B602-5408-42AD-A168-AF46F5645521}" srcOrd="2" destOrd="0" parTransId="{A4B8B28B-2021-4895-AA8E-8949D2A721E1}" sibTransId="{C6D9968C-D4EE-444B-BCC9-80E86DE1C2A7}"/>
    <dgm:cxn modelId="{3113747C-E2A2-4D21-88E8-8F7939BF7B4C}" type="presOf" srcId="{0B53B602-5408-42AD-A168-AF46F5645521}" destId="{DB8867EA-4E80-4092-A6C4-6469309FC3BC}" srcOrd="0" destOrd="0" presId="urn:microsoft.com/office/officeart/2018/5/layout/IconCircleLabelList"/>
    <dgm:cxn modelId="{8319F1CE-9762-4439-AC91-AFF2497CEBDC}" srcId="{958FE574-D4F3-4ED2-B4C9-A685427F137E}" destId="{8949B5F9-0BFA-4714-9EC7-017591D5D93F}" srcOrd="0" destOrd="0" parTransId="{12CAC516-4C77-44FD-A170-07099E611462}" sibTransId="{C7CD50CB-4131-4583-8ED6-1F1A6B271A01}"/>
    <dgm:cxn modelId="{195D00E4-25F4-43BE-8436-C135DA52539C}" type="presOf" srcId="{958FE574-D4F3-4ED2-B4C9-A685427F137E}" destId="{48279634-E5D7-4B53-8196-9C400803EEE9}" srcOrd="0" destOrd="0" presId="urn:microsoft.com/office/officeart/2018/5/layout/IconCircleLabelList"/>
    <dgm:cxn modelId="{32A80B31-AB45-4F05-A044-5F385D097FCF}" type="presParOf" srcId="{48279634-E5D7-4B53-8196-9C400803EEE9}" destId="{4F1332A8-BDEF-4BC9-B884-103B5D9D347E}" srcOrd="0" destOrd="0" presId="urn:microsoft.com/office/officeart/2018/5/layout/IconCircleLabelList"/>
    <dgm:cxn modelId="{8530B0D9-3CD4-4431-914A-4F2F56DFB876}" type="presParOf" srcId="{4F1332A8-BDEF-4BC9-B884-103B5D9D347E}" destId="{D05F6BBB-6B9A-41E1-8798-24FA01904583}" srcOrd="0" destOrd="0" presId="urn:microsoft.com/office/officeart/2018/5/layout/IconCircleLabelList"/>
    <dgm:cxn modelId="{A398F35E-D644-40F3-A988-08691C59C946}" type="presParOf" srcId="{4F1332A8-BDEF-4BC9-B884-103B5D9D347E}" destId="{034833FE-31E7-4051-8591-4CFF377033F8}" srcOrd="1" destOrd="0" presId="urn:microsoft.com/office/officeart/2018/5/layout/IconCircleLabelList"/>
    <dgm:cxn modelId="{EF9C918A-1FEE-4252-AC5B-E9E7C9D3700E}" type="presParOf" srcId="{4F1332A8-BDEF-4BC9-B884-103B5D9D347E}" destId="{BE2E1ACB-E1D6-4FCD-8A60-8054477E9745}" srcOrd="2" destOrd="0" presId="urn:microsoft.com/office/officeart/2018/5/layout/IconCircleLabelList"/>
    <dgm:cxn modelId="{D1E189FD-D63B-4A9A-B5B1-CE7CBD05F953}" type="presParOf" srcId="{4F1332A8-BDEF-4BC9-B884-103B5D9D347E}" destId="{B086620B-D442-4FE4-97F3-1DEF96B5C846}" srcOrd="3" destOrd="0" presId="urn:microsoft.com/office/officeart/2018/5/layout/IconCircleLabelList"/>
    <dgm:cxn modelId="{827F8634-BC7C-4C18-B4D8-B6818B00766B}" type="presParOf" srcId="{48279634-E5D7-4B53-8196-9C400803EEE9}" destId="{871911E6-43DA-43A6-9FE0-E743AB15560F}" srcOrd="1" destOrd="0" presId="urn:microsoft.com/office/officeart/2018/5/layout/IconCircleLabelList"/>
    <dgm:cxn modelId="{50FE469C-423D-4FE1-9D5D-16AEB787EFA0}" type="presParOf" srcId="{48279634-E5D7-4B53-8196-9C400803EEE9}" destId="{D6786AB4-C3F9-45F6-9A3B-9D8A9353C0D0}" srcOrd="2" destOrd="0" presId="urn:microsoft.com/office/officeart/2018/5/layout/IconCircleLabelList"/>
    <dgm:cxn modelId="{D67A4CF7-86B2-4A1B-BFC1-4224E0547CE7}" type="presParOf" srcId="{D6786AB4-C3F9-45F6-9A3B-9D8A9353C0D0}" destId="{090AB3FC-E3AF-4EEA-9BEC-A75A29462057}" srcOrd="0" destOrd="0" presId="urn:microsoft.com/office/officeart/2018/5/layout/IconCircleLabelList"/>
    <dgm:cxn modelId="{8844A771-8B9C-4A35-B184-620723E7173B}" type="presParOf" srcId="{D6786AB4-C3F9-45F6-9A3B-9D8A9353C0D0}" destId="{2083E705-1303-4E8C-80F6-A8172E6D9349}" srcOrd="1" destOrd="0" presId="urn:microsoft.com/office/officeart/2018/5/layout/IconCircleLabelList"/>
    <dgm:cxn modelId="{49C2656E-68DA-4908-9B1B-2BA51481D82C}" type="presParOf" srcId="{D6786AB4-C3F9-45F6-9A3B-9D8A9353C0D0}" destId="{5AEDADA3-2362-45F7-A2E6-302E96B253A8}" srcOrd="2" destOrd="0" presId="urn:microsoft.com/office/officeart/2018/5/layout/IconCircleLabelList"/>
    <dgm:cxn modelId="{45BC9473-1FDF-4D59-89D5-E58588430624}" type="presParOf" srcId="{D6786AB4-C3F9-45F6-9A3B-9D8A9353C0D0}" destId="{FBC4E994-D36F-411E-B80B-29B303E332B4}" srcOrd="3" destOrd="0" presId="urn:microsoft.com/office/officeart/2018/5/layout/IconCircleLabelList"/>
    <dgm:cxn modelId="{E8567CE5-CFEE-49CD-BAA3-FEB76170249B}" type="presParOf" srcId="{48279634-E5D7-4B53-8196-9C400803EEE9}" destId="{17573862-4D80-46BD-BE37-0D082DE8B81F}" srcOrd="3" destOrd="0" presId="urn:microsoft.com/office/officeart/2018/5/layout/IconCircleLabelList"/>
    <dgm:cxn modelId="{74853FA9-DCBD-4A96-86C8-9639C648C3B1}" type="presParOf" srcId="{48279634-E5D7-4B53-8196-9C400803EEE9}" destId="{AD239915-1FDD-4DD1-ACD2-14F3FD780C5A}" srcOrd="4" destOrd="0" presId="urn:microsoft.com/office/officeart/2018/5/layout/IconCircleLabelList"/>
    <dgm:cxn modelId="{973CEE38-82F4-4AB2-BC0B-BE0A7FCD94F4}" type="presParOf" srcId="{AD239915-1FDD-4DD1-ACD2-14F3FD780C5A}" destId="{CDF01E45-B2AF-466E-87C8-0DDDC2CA5964}" srcOrd="0" destOrd="0" presId="urn:microsoft.com/office/officeart/2018/5/layout/IconCircleLabelList"/>
    <dgm:cxn modelId="{D5D3E03B-8512-4824-B8F0-914E89828EA4}" type="presParOf" srcId="{AD239915-1FDD-4DD1-ACD2-14F3FD780C5A}" destId="{ADE15E7F-E8D2-4003-B298-BC7424A3BA71}" srcOrd="1" destOrd="0" presId="urn:microsoft.com/office/officeart/2018/5/layout/IconCircleLabelList"/>
    <dgm:cxn modelId="{16000F40-218F-4B97-8646-A04C83E1EEF7}" type="presParOf" srcId="{AD239915-1FDD-4DD1-ACD2-14F3FD780C5A}" destId="{98A1566B-B96B-4B74-984C-6396FE75E830}" srcOrd="2" destOrd="0" presId="urn:microsoft.com/office/officeart/2018/5/layout/IconCircleLabelList"/>
    <dgm:cxn modelId="{8B826762-04E8-4666-A32E-1F5D694F4738}" type="presParOf" srcId="{AD239915-1FDD-4DD1-ACD2-14F3FD780C5A}" destId="{DB8867EA-4E80-4092-A6C4-6469309FC3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F6BBB-6B9A-41E1-8798-24FA01904583}">
      <dsp:nvSpPr>
        <dsp:cNvPr id="0" name=""/>
        <dsp:cNvSpPr/>
      </dsp:nvSpPr>
      <dsp:spPr>
        <a:xfrm>
          <a:off x="530099"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833FE-31E7-4051-8591-4CFF377033F8}">
      <dsp:nvSpPr>
        <dsp:cNvPr id="0" name=""/>
        <dsp:cNvSpPr/>
      </dsp:nvSpPr>
      <dsp:spPr>
        <a:xfrm>
          <a:off x="829912" y="1193584"/>
          <a:ext cx="807187" cy="807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6620B-D442-4FE4-97F3-1DEF96B5C846}">
      <dsp:nvSpPr>
        <dsp:cNvPr id="0" name=""/>
        <dsp:cNvSpPr/>
      </dsp:nvSpPr>
      <dsp:spPr>
        <a:xfrm>
          <a:off x="80381"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dirty="0">
              <a:solidFill>
                <a:schemeClr val="bg1"/>
              </a:solidFill>
              <a:latin typeface="Arial" panose="020B0604020202020204" pitchFamily="34" charset="0"/>
              <a:cs typeface="Arial" panose="020B0604020202020204" pitchFamily="34" charset="0"/>
            </a:rPr>
            <a:t>ALOITUS ja OHJEET</a:t>
          </a:r>
          <a:endParaRPr lang="en-US" sz="1600" kern="1200" dirty="0">
            <a:solidFill>
              <a:schemeClr val="bg1"/>
            </a:solidFill>
            <a:latin typeface="Arial" panose="020B0604020202020204" pitchFamily="34" charset="0"/>
            <a:cs typeface="Arial" panose="020B0604020202020204" pitchFamily="34" charset="0"/>
          </a:endParaRPr>
        </a:p>
      </dsp:txBody>
      <dsp:txXfrm>
        <a:off x="80381" y="2738772"/>
        <a:ext cx="2306250" cy="720000"/>
      </dsp:txXfrm>
    </dsp:sp>
    <dsp:sp modelId="{090AB3FC-E3AF-4EEA-9BEC-A75A29462057}">
      <dsp:nvSpPr>
        <dsp:cNvPr id="0" name=""/>
        <dsp:cNvSpPr/>
      </dsp:nvSpPr>
      <dsp:spPr>
        <a:xfrm>
          <a:off x="3239943"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3E705-1303-4E8C-80F6-A8172E6D9349}">
      <dsp:nvSpPr>
        <dsp:cNvPr id="0" name=""/>
        <dsp:cNvSpPr/>
      </dsp:nvSpPr>
      <dsp:spPr>
        <a:xfrm>
          <a:off x="3539756" y="119358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4E994-D36F-411E-B80B-29B303E332B4}">
      <dsp:nvSpPr>
        <dsp:cNvPr id="0" name=""/>
        <dsp:cNvSpPr/>
      </dsp:nvSpPr>
      <dsp:spPr>
        <a:xfrm>
          <a:off x="2790224"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dirty="0">
              <a:solidFill>
                <a:schemeClr val="bg1"/>
              </a:solidFill>
              <a:latin typeface="Arial" panose="020B0604020202020204" pitchFamily="34" charset="0"/>
              <a:cs typeface="Arial" panose="020B0604020202020204" pitchFamily="34" charset="0"/>
            </a:rPr>
            <a:t>TYÖSKENTELYVAIHE</a:t>
          </a:r>
          <a:endParaRPr lang="en-US" sz="1600" kern="1200" dirty="0">
            <a:solidFill>
              <a:schemeClr val="bg1"/>
            </a:solidFill>
            <a:latin typeface="Arial" panose="020B0604020202020204" pitchFamily="34" charset="0"/>
            <a:cs typeface="Arial" panose="020B0604020202020204" pitchFamily="34" charset="0"/>
          </a:endParaRPr>
        </a:p>
      </dsp:txBody>
      <dsp:txXfrm>
        <a:off x="2790224" y="2738772"/>
        <a:ext cx="2306250" cy="720000"/>
      </dsp:txXfrm>
    </dsp:sp>
    <dsp:sp modelId="{CDF01E45-B2AF-466E-87C8-0DDDC2CA5964}">
      <dsp:nvSpPr>
        <dsp:cNvPr id="0" name=""/>
        <dsp:cNvSpPr/>
      </dsp:nvSpPr>
      <dsp:spPr>
        <a:xfrm>
          <a:off x="5949787"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15E7F-E8D2-4003-B298-BC7424A3BA71}">
      <dsp:nvSpPr>
        <dsp:cNvPr id="0" name=""/>
        <dsp:cNvSpPr/>
      </dsp:nvSpPr>
      <dsp:spPr>
        <a:xfrm>
          <a:off x="6249600" y="119358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867EA-4E80-4092-A6C4-6469309FC3BC}">
      <dsp:nvSpPr>
        <dsp:cNvPr id="0" name=""/>
        <dsp:cNvSpPr/>
      </dsp:nvSpPr>
      <dsp:spPr>
        <a:xfrm>
          <a:off x="5500068"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noProof="0" dirty="0">
              <a:solidFill>
                <a:schemeClr val="bg1"/>
              </a:solidFill>
              <a:latin typeface="Arial" panose="020B0604020202020204" pitchFamily="34" charset="0"/>
              <a:cs typeface="Arial" panose="020B0604020202020204" pitchFamily="34" charset="0"/>
            </a:rPr>
            <a:t>Jälkipurku</a:t>
          </a:r>
          <a:r>
            <a:rPr lang="en-US" sz="1600" kern="1200" dirty="0">
              <a:solidFill>
                <a:schemeClr val="bg1"/>
              </a:solidFill>
              <a:latin typeface="Arial" panose="020B0604020202020204" pitchFamily="34" charset="0"/>
              <a:cs typeface="Arial" panose="020B0604020202020204" pitchFamily="34" charset="0"/>
            </a:rPr>
            <a:t> ja loppukeskustelu</a:t>
          </a:r>
        </a:p>
      </dsp:txBody>
      <dsp:txXfrm>
        <a:off x="5500068" y="2738772"/>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8414F-BFDD-4CE4-984C-18A7BBA716B4}" type="datetimeFigureOut">
              <a:rPr lang="fi-FI" smtClean="0"/>
              <a:t>22.4.2022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DF49-8DAF-4E81-8F89-D4EAD3531C66}" type="slidenum">
              <a:rPr lang="fi-FI" smtClean="0"/>
              <a:t>‹#›</a:t>
            </a:fld>
            <a:endParaRPr lang="fi-FI"/>
          </a:p>
        </p:txBody>
      </p:sp>
    </p:spTree>
    <p:extLst>
      <p:ext uri="{BB962C8B-B14F-4D97-AF65-F5344CB8AC3E}">
        <p14:creationId xmlns:p14="http://schemas.microsoft.com/office/powerpoint/2010/main" val="27832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dnet.punainenristi.fi/system/files/branch/SPR_Henkisen%20ensiavun%20pikaopas_A5_LR.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dnet.punainenristi.fi/system/files/branch/SPR_Henkinen%20tuki_Purkukeskustelu.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cs typeface="Calibri"/>
              </a:rPr>
              <a:t>Päivitetty 4.3.2022 / Maaria Kuitunen</a:t>
            </a: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a:t>
            </a:fld>
            <a:endParaRPr lang="fi-FI" dirty="0"/>
          </a:p>
        </p:txBody>
      </p:sp>
    </p:spTree>
    <p:extLst>
      <p:ext uri="{BB962C8B-B14F-4D97-AF65-F5344CB8AC3E}">
        <p14:creationId xmlns:p14="http://schemas.microsoft.com/office/powerpoint/2010/main" val="74311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Lista kannattaa tulostaa ja merkitä tehtävät suoraan siihen. Listaan voi palata tarvittaessa myöhemmin harjoituksen aikana.</a:t>
            </a:r>
          </a:p>
        </p:txBody>
      </p:sp>
      <p:sp>
        <p:nvSpPr>
          <p:cNvPr id="4" name="Dian numeron paikkamerkki 3"/>
          <p:cNvSpPr>
            <a:spLocks noGrp="1"/>
          </p:cNvSpPr>
          <p:nvPr>
            <p:ph type="sldNum" sz="quarter" idx="5"/>
          </p:nvPr>
        </p:nvSpPr>
        <p:spPr/>
        <p:txBody>
          <a:bodyPr/>
          <a:lstStyle/>
          <a:p>
            <a:fld id="{E88BDF49-8DAF-4E81-8F89-D4EAD3531C66}" type="slidenum">
              <a:rPr lang="fi-FI" smtClean="0"/>
              <a:t>12</a:t>
            </a:fld>
            <a:endParaRPr lang="fi-FI"/>
          </a:p>
        </p:txBody>
      </p:sp>
    </p:spTree>
    <p:extLst>
      <p:ext uri="{BB962C8B-B14F-4D97-AF65-F5344CB8AC3E}">
        <p14:creationId xmlns:p14="http://schemas.microsoft.com/office/powerpoint/2010/main" val="12645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Esimerkiksi 10 vapaaehtoista pystyy jo käynnistämään evakuointikeskuksen toiminnan, varsinkin jos tukena on muutama viranomainen. Jos mukaan saadaan enemmän vapaaehtoisia (15 tai yli), on helpompi reagoida muuttuvaan tilanteeseen ja avunpyyntöihin, sekä huolehtia vapaaehtoisten tauoista. </a:t>
            </a:r>
          </a:p>
          <a:p>
            <a:endParaRPr lang="fi-FI" dirty="0"/>
          </a:p>
          <a:p>
            <a:r>
              <a:rPr lang="fi-FI" dirty="0"/>
              <a:t>Kirjoittakaa arvio tunnin sisällä saapuvista vapaaehtoisista ylös. Sitä käytetään myöhemmin harjoituksessa.</a:t>
            </a:r>
          </a:p>
          <a:p>
            <a:endParaRPr lang="fi-FI" dirty="0"/>
          </a:p>
          <a:p>
            <a:r>
              <a:rPr lang="fi-FI" dirty="0"/>
              <a:t>Yleensä valmiussuunnitelmassa on sovittu tapa vapaaehtoisten hälyttämiseen, esim. OHTO. Saavatko kaikki vapaaehtoiset, joita tässä tilanteessa tarvitaan mukaan, hälytyksen sovitun järjestelmän kautta?</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13</a:t>
            </a:fld>
            <a:endParaRPr lang="fi-FI" dirty="0"/>
          </a:p>
        </p:txBody>
      </p:sp>
    </p:spTree>
    <p:extLst>
      <p:ext uri="{BB962C8B-B14F-4D97-AF65-F5344CB8AC3E}">
        <p14:creationId xmlns:p14="http://schemas.microsoft.com/office/powerpoint/2010/main" val="379723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rPr>
              <a:t>Jos teette OHTO-harjoitushälytyksen, sopikaa siitä etukäteen piirin kanssa. Varmistakaa, että harjoituksessa on mukana joku (valmiuspäivystäjä, Vapepa-johtaja tai OHTO-kummi), joka voi tehdä hälytyksen.</a:t>
            </a:r>
            <a:endParaRPr lang="fi-FI" dirty="0"/>
          </a:p>
          <a:p>
            <a:endParaRPr lang="fi-FI" dirty="0"/>
          </a:p>
          <a:p>
            <a:r>
              <a:rPr lang="fi-FI" dirty="0"/>
              <a:t>Verratkaa vastauksia tehtyyn arvioon käytettävissä olevista vapaaehtoisista. </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14</a:t>
            </a:fld>
            <a:endParaRPr lang="fi-FI" dirty="0"/>
          </a:p>
        </p:txBody>
      </p:sp>
    </p:spTree>
    <p:extLst>
      <p:ext uri="{BB962C8B-B14F-4D97-AF65-F5344CB8AC3E}">
        <p14:creationId xmlns:p14="http://schemas.microsoft.com/office/powerpoint/2010/main" val="407943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Kysymykset auttavat osallistujaa eläytymään tilanteeseen. Niihin voi miettiä ja kirjoittaa vastaukset yksin ja jakaa sitten ryhmälle.</a:t>
            </a:r>
          </a:p>
        </p:txBody>
      </p:sp>
      <p:sp>
        <p:nvSpPr>
          <p:cNvPr id="4" name="Dian numeron paikkamerkki 3"/>
          <p:cNvSpPr>
            <a:spLocks noGrp="1"/>
          </p:cNvSpPr>
          <p:nvPr>
            <p:ph type="sldNum" sz="quarter" idx="5"/>
          </p:nvPr>
        </p:nvSpPr>
        <p:spPr/>
        <p:txBody>
          <a:bodyPr/>
          <a:lstStyle/>
          <a:p>
            <a:fld id="{E88BDF49-8DAF-4E81-8F89-D4EAD3531C66}" type="slidenum">
              <a:rPr lang="fi-FI" smtClean="0"/>
              <a:t>15</a:t>
            </a:fld>
            <a:endParaRPr lang="fi-FI" dirty="0"/>
          </a:p>
        </p:txBody>
      </p:sp>
    </p:spTree>
    <p:extLst>
      <p:ext uri="{BB962C8B-B14F-4D97-AF65-F5344CB8AC3E}">
        <p14:creationId xmlns:p14="http://schemas.microsoft.com/office/powerpoint/2010/main" val="169764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t>Kysymyksen tarkoituksena on kartoittaa osaston materiaaliresursseja äkillisiin auttamistilanteisiin. Hyödyllisiä voivat olla vesitonkat, kertakäyttöastiat ja muut ruuanlaitto- ja tarjoiluvälineet, ensiapulaukut, varavaatteet ja huovat, lasten lelut, toimistotarvikkeet, tulostin, valmiiksi tulostetut lomakkeet, vapaaehtoisliivit. Puuttuuko osaston varastosta jotain olennaista, mitä olisi hyvä hankkia?</a:t>
            </a:r>
          </a:p>
        </p:txBody>
      </p:sp>
      <p:sp>
        <p:nvSpPr>
          <p:cNvPr id="4" name="Dian numeron paikkamerkki 3"/>
          <p:cNvSpPr>
            <a:spLocks noGrp="1"/>
          </p:cNvSpPr>
          <p:nvPr>
            <p:ph type="sldNum" sz="quarter" idx="5"/>
          </p:nvPr>
        </p:nvSpPr>
        <p:spPr/>
        <p:txBody>
          <a:bodyPr/>
          <a:lstStyle/>
          <a:p>
            <a:fld id="{E88BDF49-8DAF-4E81-8F89-D4EAD3531C66}" type="slidenum">
              <a:rPr lang="fi-FI" smtClean="0"/>
              <a:t>16</a:t>
            </a:fld>
            <a:endParaRPr lang="fi-FI" dirty="0"/>
          </a:p>
        </p:txBody>
      </p:sp>
    </p:spTree>
    <p:extLst>
      <p:ext uri="{BB962C8B-B14F-4D97-AF65-F5344CB8AC3E}">
        <p14:creationId xmlns:p14="http://schemas.microsoft.com/office/powerpoint/2010/main" val="143510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Muokkaa tehtäviä tarpeen mukaan, esimerkiksi joillain alueilla ei välttämättä ole erillistä sisään kirjauspistettä, vaan tiedot kerätään tarvekartoituksen yhteydessä. Joillain alueilla sisään kirjaus on yleensä käytössä ja annetaan vapaaehtoisten tehtäväksi. </a:t>
            </a:r>
          </a:p>
        </p:txBody>
      </p:sp>
      <p:sp>
        <p:nvSpPr>
          <p:cNvPr id="4" name="Dian numeron paikkamerkki 3"/>
          <p:cNvSpPr>
            <a:spLocks noGrp="1"/>
          </p:cNvSpPr>
          <p:nvPr>
            <p:ph type="sldNum" sz="quarter" idx="5"/>
          </p:nvPr>
        </p:nvSpPr>
        <p:spPr/>
        <p:txBody>
          <a:bodyPr/>
          <a:lstStyle/>
          <a:p>
            <a:fld id="{E88BDF49-8DAF-4E81-8F89-D4EAD3531C66}" type="slidenum">
              <a:rPr lang="fi-FI" smtClean="0"/>
              <a:t>18</a:t>
            </a:fld>
            <a:endParaRPr lang="fi-FI" dirty="0"/>
          </a:p>
        </p:txBody>
      </p:sp>
    </p:spTree>
    <p:extLst>
      <p:ext uri="{BB962C8B-B14F-4D97-AF65-F5344CB8AC3E}">
        <p14:creationId xmlns:p14="http://schemas.microsoft.com/office/powerpoint/2010/main" val="56312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Kirjoittakaa/ piirtäkää tulostettuun pohjakarttaan, miten järjestätte tilan ja toiminnan. Käyttäkää pelinappuloita (helmiä, paperilappuja tms.) merkitsemään käytössä olevia vapaaehtoisia, ja jakakaa heidät oikeisiin paikkoihin kartalle. Siirrelkää ”vapaaehtoisia” harjoituksen aikana sitä mukaa, kun tilanne kehittyy. </a:t>
            </a:r>
          </a:p>
          <a:p>
            <a:endParaRPr lang="fi-FI" dirty="0"/>
          </a:p>
          <a:p>
            <a:r>
              <a:rPr lang="fi-FI" dirty="0"/>
              <a:t>Evakuointikeskuksessa tilaa voi tarvita:</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kirjaaminen</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lepääminen ja majoitus</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ruokailut (tarkista ruoka-ainerajoitteet)</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lääkintä ja ensiapu</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ajanviete ja toiminta</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henkinen tuki</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henkilökunnan tilat</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Media</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Lapsiystävällinen tila</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Rauhallinen tila (imetykseen, rukoiluun, henkiseen kriisiin tms.)</a:t>
            </a:r>
          </a:p>
          <a:p>
            <a:pPr marL="742950" lvl="1" indent="-285750">
              <a:lnSpc>
                <a:spcPct val="107000"/>
              </a:lnSpc>
              <a:spcAft>
                <a:spcPts val="800"/>
              </a:spcAft>
              <a:buFont typeface="Courier New" panose="02070309020205020404" pitchFamily="49" charset="0"/>
              <a:buChar char="o"/>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Äkillisissä auttamistilanteissa Punaisen Ristin toimintaa valitaan aina johtamaan vapaaehtoinen, tai joskus piirin työntekijä. Johtaja voi olla esim. Vapepa-johtaja, Punaisen Ristin hälytysryhmän johtaja, kotimaan avun yhdyshenkilö tai muu kokeneempi vapaaehtoinen. Evakuointitilanteissa johtaja saa omat ohjeensa viranomaisilta, joiden tukena Punainen Risti toimii. Johtaja toimii linkkinä muiden vapaaehtoisten ja viranomaisten välillä. Jos vapaaehtoisia tai erilaisia tehtäviä on paljon, vapaaehtoiset voi jakaa ryhmiin, ja jokaiselle ryhmälle määrätä oman ryhmänjohtajan. Tässä pöytäharjoituksessa kaikki voivat yhdessä miettiä seuraavia tehtäviä johtajan näkökulmasta. </a:t>
            </a:r>
          </a:p>
          <a:p>
            <a:pPr marL="0" lvl="0" indent="0">
              <a:lnSpc>
                <a:spcPct val="107000"/>
              </a:lnSpc>
              <a:spcAft>
                <a:spcPts val="800"/>
              </a:spcAft>
              <a:buFont typeface="Courier New" panose="02070309020205020404" pitchFamily="49" charse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Arvioikaa, miten paljon eri tehtäviin tarvitaan vapaaehtoisia ja sijoittakaa heidät sen mukaan pohjakartalle.</a:t>
            </a:r>
          </a:p>
          <a:p>
            <a:pPr marL="0" lvl="0" indent="0">
              <a:lnSpc>
                <a:spcPct val="107000"/>
              </a:lnSpc>
              <a:spcAft>
                <a:spcPts val="800"/>
              </a:spcAft>
              <a:buFont typeface="Courier New" panose="02070309020205020404" pitchFamily="49" charse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Lisätietoja toiminnan organisoinnista evakuointitilanteissa webinaarista (https://rednet.punainenristi.fi/node/63902).</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19</a:t>
            </a:fld>
            <a:endParaRPr lang="fi-FI" dirty="0"/>
          </a:p>
        </p:txBody>
      </p:sp>
    </p:spTree>
    <p:extLst>
      <p:ext uri="{BB962C8B-B14F-4D97-AF65-F5344CB8AC3E}">
        <p14:creationId xmlns:p14="http://schemas.microsoft.com/office/powerpoint/2010/main" val="411212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Evakuointikortteihin voi täydentää tietoja edelleen harjoituksen edetessä, perustiedot ovat valmiina. </a:t>
            </a:r>
          </a:p>
          <a:p>
            <a:r>
              <a:rPr lang="fi-FI" dirty="0"/>
              <a:t>Evakuointikortit ja –pöytäkirja tulostetaan ennen harjoitusta</a:t>
            </a:r>
            <a:r>
              <a:rPr lang="fi-FI"/>
              <a:t>: https://rednet.punainenristi.fi/node/64226</a:t>
            </a: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21</a:t>
            </a:fld>
            <a:endParaRPr lang="fi-FI"/>
          </a:p>
        </p:txBody>
      </p:sp>
    </p:spTree>
    <p:extLst>
      <p:ext uri="{BB962C8B-B14F-4D97-AF65-F5344CB8AC3E}">
        <p14:creationId xmlns:p14="http://schemas.microsoft.com/office/powerpoint/2010/main" val="182301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Evakuoitujen välittömät tarpeet ovat hyvin samanlaisia kuin evakuointitilanteessa yleensä:</a:t>
            </a:r>
          </a:p>
          <a:p>
            <a:pPr marL="171450" indent="-171450">
              <a:buFont typeface="Arial" panose="020B0604020202020204" pitchFamily="34" charset="0"/>
              <a:buChar char="•"/>
            </a:pPr>
            <a:r>
              <a:rPr lang="fi-FI" dirty="0"/>
              <a:t>Vaatteita, jos asunnosta on joutunut poistumaan nopeasti vähissä vaatteissa</a:t>
            </a:r>
          </a:p>
          <a:p>
            <a:pPr marL="171450" indent="-171450">
              <a:buFont typeface="Arial" panose="020B0604020202020204" pitchFamily="34" charset="0"/>
              <a:buChar char="•"/>
            </a:pPr>
            <a:r>
              <a:rPr lang="fi-FI" dirty="0"/>
              <a:t>Lääkkeitä, silmälaseja</a:t>
            </a:r>
          </a:p>
          <a:p>
            <a:pPr marL="171450" indent="-171450">
              <a:buFont typeface="Arial" panose="020B0604020202020204" pitchFamily="34" charset="0"/>
              <a:buChar char="•"/>
            </a:pPr>
            <a:r>
              <a:rPr lang="fi-FI" dirty="0"/>
              <a:t>Osalla on lemmikkejä, joiden hyvinvoinnista pitäisi myös huolehtia</a:t>
            </a:r>
          </a:p>
          <a:p>
            <a:pPr marL="171450" indent="-171450">
              <a:buFont typeface="Arial" panose="020B0604020202020204" pitchFamily="34" charset="0"/>
              <a:buChar char="•"/>
            </a:pPr>
            <a:r>
              <a:rPr lang="fi-FI" dirty="0"/>
              <a:t>Pieniä naarmuja ja psykososiaalisen tuen tarvetta</a:t>
            </a:r>
          </a:p>
          <a:p>
            <a:pPr marL="171450" indent="-171450">
              <a:buFont typeface="Arial" panose="020B0604020202020204" pitchFamily="34" charset="0"/>
              <a:buChar char="•"/>
            </a:pPr>
            <a:r>
              <a:rPr lang="fi-FI" dirty="0"/>
              <a:t>Nälkä, jano</a:t>
            </a:r>
          </a:p>
          <a:p>
            <a:pPr marL="171450" indent="-171450">
              <a:buFont typeface="Arial" panose="020B0604020202020204" pitchFamily="34" charset="0"/>
              <a:buChar char="•"/>
            </a:pPr>
            <a:r>
              <a:rPr lang="fi-FI" dirty="0"/>
              <a:t>Puhelimien laturit</a:t>
            </a:r>
          </a:p>
          <a:p>
            <a:pPr marL="171450" indent="-171450">
              <a:buFont typeface="Arial" panose="020B0604020202020204" pitchFamily="34" charset="0"/>
              <a:buChar char="•"/>
            </a:pPr>
            <a:r>
              <a:rPr lang="fi-FI" dirty="0"/>
              <a:t>Hygienia (esim. vauvat)</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Tarvikkeita aletaan hankkia yleensä sosiaalityöntekijän kanssa yhteistyössä. Punaisen Ristin Kontteja ja kirppareita kannattaa hyödyntää tarvikkeiden hankkimiseen, jos niitä on lähellä. Joillain alueilla Punaisella Ristillä on myös sopimuksia kauppaketjujen kanssa. Reseptilääkkeet taas yleensä menevät sosiaalityöntekijän kautta. </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Evakuoiduissa on lisäksi useita sellaisia, jotka voivat tarvita erityistä tukea</a:t>
            </a:r>
          </a:p>
          <a:p>
            <a:pPr marL="171450" indent="-171450">
              <a:buFont typeface="Arial" panose="020B0604020202020204" pitchFamily="34" charset="0"/>
              <a:buChar char="•"/>
            </a:pPr>
            <a:r>
              <a:rPr lang="fi-FI" dirty="0"/>
              <a:t>Pyörätuolilla liikkuva</a:t>
            </a:r>
          </a:p>
          <a:p>
            <a:pPr marL="171450" indent="-171450">
              <a:buFont typeface="Arial" panose="020B0604020202020204" pitchFamily="34" charset="0"/>
              <a:buChar char="•"/>
            </a:pPr>
            <a:r>
              <a:rPr lang="fi-FI" dirty="0"/>
              <a:t>Ihmiset, jotka eivät puhu hyvin suomea</a:t>
            </a:r>
          </a:p>
          <a:p>
            <a:pPr marL="171450" indent="-171450">
              <a:buFont typeface="Arial" panose="020B0604020202020204" pitchFamily="34" charset="0"/>
              <a:buChar char="•"/>
            </a:pPr>
            <a:r>
              <a:rPr lang="fi-FI" dirty="0"/>
              <a:t>Lapset</a:t>
            </a:r>
          </a:p>
          <a:p>
            <a:pPr marL="171450" indent="-171450">
              <a:buFont typeface="Arial" panose="020B0604020202020204" pitchFamily="34" charset="0"/>
              <a:buChar char="•"/>
            </a:pPr>
            <a:r>
              <a:rPr lang="fi-FI" dirty="0"/>
              <a:t>Vanhukset, joista yksi huonosti liikkuva</a:t>
            </a:r>
          </a:p>
          <a:p>
            <a:pPr marL="171450" indent="-171450">
              <a:buFont typeface="Arial" panose="020B0604020202020204" pitchFamily="34" charset="0"/>
              <a:buChar char="•"/>
            </a:pPr>
            <a:r>
              <a:rPr lang="fi-FI" dirty="0"/>
              <a:t>Perussairaudet</a:t>
            </a:r>
          </a:p>
          <a:p>
            <a:pPr marL="171450" indent="-171450">
              <a:buFont typeface="Arial" panose="020B0604020202020204" pitchFamily="34" charset="0"/>
              <a:buChar char="•"/>
            </a:pPr>
            <a:r>
              <a:rPr lang="fi-FI" dirty="0"/>
              <a:t>Kehitykselliset häiriöt, mielisairaudet</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Tässä tehtävässä apuna voi käyttää suojelu- ja yhdenvertaisuusohjetta. Lisätietoja myös suojelu- ja yhdenvertaisuuswebinaarista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22</a:t>
            </a:fld>
            <a:endParaRPr lang="fi-FI" dirty="0"/>
          </a:p>
        </p:txBody>
      </p:sp>
    </p:spTree>
    <p:extLst>
      <p:ext uri="{BB962C8B-B14F-4D97-AF65-F5344CB8AC3E}">
        <p14:creationId xmlns:p14="http://schemas.microsoft.com/office/powerpoint/2010/main" val="368349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Todennäköisesti vapaaehtoisilla on mukana perusensiapuvälineet, joilla pienet naarmut saa hoidettua. Ensiavun antamiseen olisi hyvä varata oma tila. Jo naarmujen puhdistaminen polvista voi vaatia housujen riisumista hetkeksi ja migreenikohtauksessa apua voi olla rauhallisesta, hämärästä tilasta. Ensiapuhuoneeseen voisi tarvittaessa siirtää myös vakavammin loukkaantuneet evakuoidut.</a:t>
            </a:r>
          </a:p>
          <a:p>
            <a:endParaRPr lang="fi-FI" dirty="0"/>
          </a:p>
          <a:p>
            <a:r>
              <a:rPr lang="fi-FI" dirty="0"/>
              <a:t>Joskus migreenikohtaus menee särkylääkkeellä ohi (luvan saanut ensiapupäivystäjä voi antaa), mutta jos lääke ei auta tai sitä ei voi antaa, hänet lähetetään terveyskeskukseen hoidettavaksi. </a:t>
            </a:r>
          </a:p>
        </p:txBody>
      </p:sp>
      <p:sp>
        <p:nvSpPr>
          <p:cNvPr id="4" name="Dian numeron paikkamerkki 3"/>
          <p:cNvSpPr>
            <a:spLocks noGrp="1"/>
          </p:cNvSpPr>
          <p:nvPr>
            <p:ph type="sldNum" sz="quarter" idx="5"/>
          </p:nvPr>
        </p:nvSpPr>
        <p:spPr/>
        <p:txBody>
          <a:bodyPr/>
          <a:lstStyle/>
          <a:p>
            <a:fld id="{E88BDF49-8DAF-4E81-8F89-D4EAD3531C66}" type="slidenum">
              <a:rPr lang="fi-FI" smtClean="0"/>
              <a:t>24</a:t>
            </a:fld>
            <a:endParaRPr lang="fi-FI" dirty="0"/>
          </a:p>
        </p:txBody>
      </p:sp>
    </p:spTree>
    <p:extLst>
      <p:ext uri="{BB962C8B-B14F-4D97-AF65-F5344CB8AC3E}">
        <p14:creationId xmlns:p14="http://schemas.microsoft.com/office/powerpoint/2010/main" val="100010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osallistujia on yli 10, jaa heidät 4-5 hengen pienryhmiin. Keskustelut käydään pienryhmissä.</a:t>
            </a:r>
          </a:p>
          <a:p>
            <a:endParaRPr lang="fi-FI" dirty="0"/>
          </a:p>
          <a:p>
            <a:r>
              <a:rPr lang="fi-FI" dirty="0"/>
              <a:t>Voit lisätä tarkemmat kellonajat.</a:t>
            </a:r>
          </a:p>
        </p:txBody>
      </p:sp>
      <p:sp>
        <p:nvSpPr>
          <p:cNvPr id="4" name="Dian numeron paikkamerkki 3"/>
          <p:cNvSpPr>
            <a:spLocks noGrp="1"/>
          </p:cNvSpPr>
          <p:nvPr>
            <p:ph type="sldNum" sz="quarter" idx="5"/>
          </p:nvPr>
        </p:nvSpPr>
        <p:spPr/>
        <p:txBody>
          <a:bodyPr/>
          <a:lstStyle/>
          <a:p>
            <a:fld id="{E88BDF49-8DAF-4E81-8F89-D4EAD3531C66}" type="slidenum">
              <a:rPr lang="fi-FI" smtClean="0"/>
              <a:t>2</a:t>
            </a:fld>
            <a:endParaRPr lang="fi-FI" dirty="0"/>
          </a:p>
        </p:txBody>
      </p:sp>
    </p:spTree>
    <p:extLst>
      <p:ext uri="{BB962C8B-B14F-4D97-AF65-F5344CB8AC3E}">
        <p14:creationId xmlns:p14="http://schemas.microsoft.com/office/powerpoint/2010/main" val="264936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Evakuointipaikassa pitäisi olla tilaa myös ruuan laittamiseen. Hyvä tarjottava on esim. voileivät, hedelmät, keksit, kahvi, mehu ja tee. Tarjoilussa hyvä huomioida lapset, vauvat, ruokavaliot ja allergiat. Ruokavalioita ei erikseen kysytä evakuointikortissa, joten ne pitäisi muistaa itse lisätä sinne. Voitte arvioida, paljonko ruokatarpeita pitäisi varata 30 hengen + paikalla olevien vapaaehtoisten muonittamiseen. Helpointa on tarjota mahdollisimman monelle sopivaa ruokaa, esimerkiksi sellaista, jossa ei ole liha- ja maitotuotteita. Vältetään tuotteita, joille monet ovat voimakkaasti allergisia (pähkinät). </a:t>
            </a:r>
          </a:p>
          <a:p>
            <a:endParaRPr lang="fi-FI" dirty="0"/>
          </a:p>
          <a:p>
            <a:r>
              <a:rPr lang="fi-FI" dirty="0"/>
              <a:t>Joillain osastoilla on sopimuksia lähikauppojen kanssa ruuan hankkimisesta äkillisiin auttamistilanteisiin (kauppa avataan tarvittaessa yöllä, voi ostaa ”piikkiin”).</a:t>
            </a:r>
          </a:p>
          <a:p>
            <a:endParaRPr lang="fi-FI" dirty="0"/>
          </a:p>
          <a:p>
            <a:r>
              <a:rPr lang="fi-FI" dirty="0"/>
              <a:t>Kun paikalla on paljon lapsia, myös turvallisuuteen on hyvä kiinnittää huomiota. Esimerkiksi kuumat juomat niin, että lapsi ei pääse kaatamaan niitä päälleen. </a:t>
            </a:r>
          </a:p>
        </p:txBody>
      </p:sp>
      <p:sp>
        <p:nvSpPr>
          <p:cNvPr id="4" name="Dian numeron paikkamerkki 3"/>
          <p:cNvSpPr>
            <a:spLocks noGrp="1"/>
          </p:cNvSpPr>
          <p:nvPr>
            <p:ph type="sldNum" sz="quarter" idx="5"/>
          </p:nvPr>
        </p:nvSpPr>
        <p:spPr/>
        <p:txBody>
          <a:bodyPr/>
          <a:lstStyle/>
          <a:p>
            <a:fld id="{E88BDF49-8DAF-4E81-8F89-D4EAD3531C66}" type="slidenum">
              <a:rPr lang="fi-FI" smtClean="0"/>
              <a:t>25</a:t>
            </a:fld>
            <a:endParaRPr lang="fi-FI" dirty="0"/>
          </a:p>
        </p:txBody>
      </p:sp>
    </p:spTree>
    <p:extLst>
      <p:ext uri="{BB962C8B-B14F-4D97-AF65-F5344CB8AC3E}">
        <p14:creationId xmlns:p14="http://schemas.microsoft.com/office/powerpoint/2010/main" val="291708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26</a:t>
            </a:fld>
            <a:endParaRPr lang="fi-FI" dirty="0"/>
          </a:p>
        </p:txBody>
      </p:sp>
    </p:spTree>
    <p:extLst>
      <p:ext uri="{BB962C8B-B14F-4D97-AF65-F5344CB8AC3E}">
        <p14:creationId xmlns:p14="http://schemas.microsoft.com/office/powerpoint/2010/main" val="270711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en-US" dirty="0">
                <a:latin typeface="Verdana"/>
                <a:ea typeface="Verdana"/>
              </a:rPr>
              <a:t>Henkisen tuen </a:t>
            </a:r>
            <a:r>
              <a:rPr lang="fi-FI" noProof="0" dirty="0">
                <a:latin typeface="Verdana"/>
                <a:ea typeface="Verdana"/>
              </a:rPr>
              <a:t>tarkoituksena</a:t>
            </a:r>
            <a:r>
              <a:rPr lang="en-US" dirty="0">
                <a:latin typeface="Verdana"/>
                <a:ea typeface="Verdana"/>
              </a:rPr>
              <a:t> on </a:t>
            </a:r>
            <a:r>
              <a:rPr lang="fi-FI" noProof="0" dirty="0">
                <a:latin typeface="Verdana"/>
                <a:ea typeface="Verdana"/>
              </a:rPr>
              <a:t>edistää</a:t>
            </a:r>
            <a:r>
              <a:rPr lang="en-US" dirty="0">
                <a:latin typeface="Verdana"/>
                <a:ea typeface="Verdana"/>
              </a:rPr>
              <a:t> </a:t>
            </a:r>
            <a:r>
              <a:rPr lang="fi-FI" noProof="0" dirty="0">
                <a:latin typeface="Verdana"/>
                <a:ea typeface="Verdana"/>
              </a:rPr>
              <a:t>turvallisuutta</a:t>
            </a:r>
            <a:r>
              <a:rPr lang="en-US" dirty="0">
                <a:latin typeface="Verdana"/>
                <a:ea typeface="Verdana" panose="020B0604030504040204" pitchFamily="34" charset="0"/>
              </a:rPr>
              <a:t>, </a:t>
            </a:r>
            <a:r>
              <a:rPr lang="en-US" dirty="0" err="1">
                <a:latin typeface="Verdana"/>
                <a:ea typeface="Verdana" panose="020B0604030504040204" pitchFamily="34" charset="0"/>
              </a:rPr>
              <a:t>y</a:t>
            </a:r>
            <a:r>
              <a:rPr lang="en-US" dirty="0" err="1">
                <a:latin typeface="Verdana"/>
                <a:ea typeface="Verdana"/>
              </a:rPr>
              <a:t>hteenkuuluvuutta</a:t>
            </a:r>
            <a:r>
              <a:rPr lang="en-US" dirty="0">
                <a:latin typeface="Verdana"/>
                <a:ea typeface="+mn-ea"/>
              </a:rPr>
              <a:t>, </a:t>
            </a:r>
            <a:r>
              <a:rPr lang="en-US" dirty="0" err="1">
                <a:latin typeface="Verdana"/>
                <a:ea typeface="+mn-ea"/>
              </a:rPr>
              <a:t>o</a:t>
            </a:r>
            <a:r>
              <a:rPr lang="en-US" dirty="0" err="1">
                <a:latin typeface="Verdana"/>
                <a:ea typeface="Verdana"/>
              </a:rPr>
              <a:t>matoimisuutta</a:t>
            </a:r>
            <a:r>
              <a:rPr lang="en-US" dirty="0">
                <a:latin typeface="Verdana"/>
                <a:ea typeface="+mn-ea"/>
              </a:rPr>
              <a:t> ja </a:t>
            </a:r>
            <a:r>
              <a:rPr lang="en-US" dirty="0" err="1">
                <a:latin typeface="Verdana"/>
                <a:ea typeface="+mn-ea"/>
              </a:rPr>
              <a:t>t</a:t>
            </a:r>
            <a:r>
              <a:rPr lang="en-US" dirty="0" err="1">
                <a:latin typeface="Verdana"/>
                <a:ea typeface="Verdana"/>
              </a:rPr>
              <a:t>oivoa</a:t>
            </a:r>
            <a:r>
              <a:rPr lang="en-US" dirty="0">
                <a:latin typeface="Verdana"/>
                <a:ea typeface="Verdana"/>
              </a:rPr>
              <a:t>.</a:t>
            </a:r>
          </a:p>
          <a:p>
            <a:pPr marL="0" indent="0">
              <a:buNone/>
            </a:pPr>
            <a:endParaRPr lang="en-US" dirty="0">
              <a:latin typeface="Verdana"/>
              <a:ea typeface="Verdana"/>
            </a:endParaRPr>
          </a:p>
          <a:p>
            <a:pPr marL="363220" indent="-363220"/>
            <a:r>
              <a:rPr lang="en-US" dirty="0">
                <a:latin typeface="Verdana"/>
                <a:ea typeface="Verdana"/>
              </a:rPr>
              <a:t>Kaikki </a:t>
            </a:r>
            <a:r>
              <a:rPr lang="en-US" dirty="0" err="1">
                <a:latin typeface="Verdana"/>
                <a:ea typeface="Verdana"/>
              </a:rPr>
              <a:t>eivät</a:t>
            </a:r>
            <a:r>
              <a:rPr lang="en-US" dirty="0">
                <a:latin typeface="Verdana"/>
                <a:ea typeface="Verdana"/>
              </a:rPr>
              <a:t> </a:t>
            </a:r>
            <a:r>
              <a:rPr lang="en-US" dirty="0" err="1">
                <a:latin typeface="Verdana"/>
                <a:ea typeface="Verdana"/>
              </a:rPr>
              <a:t>reagoi</a:t>
            </a:r>
            <a:r>
              <a:rPr lang="en-US" dirty="0">
                <a:latin typeface="Verdana"/>
                <a:ea typeface="Verdana"/>
              </a:rPr>
              <a:t> </a:t>
            </a:r>
            <a:r>
              <a:rPr lang="en-US" dirty="0" err="1">
                <a:latin typeface="Verdana"/>
                <a:ea typeface="Verdana"/>
              </a:rPr>
              <a:t>kriiseihin</a:t>
            </a:r>
            <a:r>
              <a:rPr lang="en-US" dirty="0">
                <a:latin typeface="Verdana"/>
                <a:ea typeface="Verdana"/>
              </a:rPr>
              <a:t> </a:t>
            </a:r>
            <a:r>
              <a:rPr lang="en-US" dirty="0" err="1">
                <a:latin typeface="Verdana"/>
                <a:ea typeface="Verdana"/>
              </a:rPr>
              <a:t>samaan</a:t>
            </a:r>
            <a:r>
              <a:rPr lang="en-US" dirty="0">
                <a:latin typeface="Verdana"/>
                <a:ea typeface="Verdana"/>
              </a:rPr>
              <a:t> </a:t>
            </a:r>
            <a:r>
              <a:rPr lang="en-US" dirty="0" err="1">
                <a:latin typeface="Verdana"/>
                <a:ea typeface="Verdana"/>
              </a:rPr>
              <a:t>aikaan</a:t>
            </a:r>
            <a:r>
              <a:rPr lang="en-US" dirty="0">
                <a:latin typeface="Verdana"/>
                <a:ea typeface="Verdana"/>
              </a:rPr>
              <a:t> tai </a:t>
            </a:r>
            <a:r>
              <a:rPr lang="en-US" dirty="0" err="1">
                <a:latin typeface="Verdana"/>
                <a:ea typeface="Verdana"/>
              </a:rPr>
              <a:t>samalla</a:t>
            </a:r>
            <a:r>
              <a:rPr lang="en-US" dirty="0">
                <a:latin typeface="Verdana"/>
                <a:ea typeface="Verdana"/>
              </a:rPr>
              <a:t> </a:t>
            </a:r>
            <a:r>
              <a:rPr lang="en-US" dirty="0" err="1">
                <a:latin typeface="Verdana"/>
                <a:ea typeface="Verdana"/>
              </a:rPr>
              <a:t>tavalla</a:t>
            </a:r>
            <a:r>
              <a:rPr lang="en-US" dirty="0">
                <a:latin typeface="Verdana"/>
                <a:ea typeface="Verdana"/>
              </a:rPr>
              <a:t>. Kaikki </a:t>
            </a:r>
            <a:r>
              <a:rPr lang="en-US" dirty="0" err="1">
                <a:latin typeface="Verdana"/>
                <a:ea typeface="Verdana"/>
              </a:rPr>
              <a:t>eivät</a:t>
            </a:r>
            <a:r>
              <a:rPr lang="en-US" dirty="0">
                <a:latin typeface="Verdana"/>
                <a:ea typeface="Verdana"/>
              </a:rPr>
              <a:t> </a:t>
            </a:r>
            <a:r>
              <a:rPr lang="en-US" dirty="0" err="1">
                <a:latin typeface="Verdana"/>
                <a:ea typeface="Verdana"/>
              </a:rPr>
              <a:t>tarvitse</a:t>
            </a:r>
            <a:r>
              <a:rPr lang="en-US" dirty="0">
                <a:latin typeface="Verdana"/>
                <a:ea typeface="Verdana"/>
              </a:rPr>
              <a:t> tai </a:t>
            </a:r>
            <a:r>
              <a:rPr lang="en-US" dirty="0" err="1">
                <a:latin typeface="Verdana"/>
                <a:ea typeface="Verdana"/>
              </a:rPr>
              <a:t>halua</a:t>
            </a:r>
            <a:r>
              <a:rPr lang="en-US" dirty="0">
                <a:latin typeface="Verdana"/>
                <a:ea typeface="Verdana"/>
              </a:rPr>
              <a:t> </a:t>
            </a:r>
            <a:r>
              <a:rPr lang="en-US" dirty="0" err="1">
                <a:latin typeface="Verdana"/>
                <a:ea typeface="Verdana"/>
              </a:rPr>
              <a:t>henkistä</a:t>
            </a:r>
            <a:r>
              <a:rPr lang="en-US" dirty="0">
                <a:latin typeface="Verdana"/>
                <a:ea typeface="Verdana"/>
              </a:rPr>
              <a:t> </a:t>
            </a:r>
            <a:r>
              <a:rPr lang="en-US" dirty="0" err="1">
                <a:latin typeface="Verdana"/>
                <a:ea typeface="Verdana"/>
              </a:rPr>
              <a:t>ensiapua</a:t>
            </a:r>
            <a:r>
              <a:rPr lang="en-US" dirty="0">
                <a:latin typeface="Verdana"/>
                <a:ea typeface="Verdana"/>
              </a:rPr>
              <a:t>.  </a:t>
            </a:r>
            <a:r>
              <a:rPr lang="en-US" dirty="0" err="1">
                <a:latin typeface="Verdana"/>
                <a:ea typeface="Verdana"/>
              </a:rPr>
              <a:t>Jotkut</a:t>
            </a:r>
            <a:r>
              <a:rPr lang="en-US" dirty="0">
                <a:latin typeface="Verdana"/>
                <a:ea typeface="Verdana"/>
              </a:rPr>
              <a:t> </a:t>
            </a:r>
            <a:r>
              <a:rPr lang="en-US" dirty="0" err="1">
                <a:latin typeface="Verdana"/>
                <a:ea typeface="Verdana"/>
              </a:rPr>
              <a:t>pysyvät</a:t>
            </a:r>
            <a:r>
              <a:rPr lang="en-US" dirty="0">
                <a:latin typeface="Verdana"/>
                <a:ea typeface="Verdana"/>
              </a:rPr>
              <a:t> </a:t>
            </a:r>
            <a:r>
              <a:rPr lang="en-US" dirty="0" err="1">
                <a:latin typeface="Verdana"/>
                <a:ea typeface="Verdana"/>
              </a:rPr>
              <a:t>rauhallisina</a:t>
            </a:r>
            <a:r>
              <a:rPr lang="en-US" dirty="0">
                <a:latin typeface="Verdana"/>
                <a:ea typeface="Verdana"/>
              </a:rPr>
              <a:t> </a:t>
            </a:r>
            <a:r>
              <a:rPr lang="en-US" dirty="0" err="1">
                <a:latin typeface="Verdana"/>
                <a:ea typeface="Verdana"/>
              </a:rPr>
              <a:t>eivätkä</a:t>
            </a:r>
            <a:r>
              <a:rPr lang="en-US" dirty="0">
                <a:latin typeface="Verdana"/>
                <a:ea typeface="Verdana"/>
              </a:rPr>
              <a:t>  </a:t>
            </a:r>
            <a:r>
              <a:rPr lang="en-US" dirty="0" err="1">
                <a:latin typeface="Verdana"/>
                <a:ea typeface="Verdana"/>
              </a:rPr>
              <a:t>reagoi</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itse</a:t>
            </a:r>
            <a:r>
              <a:rPr lang="en-US" dirty="0">
                <a:latin typeface="Verdana"/>
                <a:ea typeface="Verdana"/>
              </a:rPr>
              <a:t> </a:t>
            </a:r>
            <a:r>
              <a:rPr lang="en-US" dirty="0" err="1">
                <a:latin typeface="Verdana"/>
                <a:ea typeface="Verdana"/>
              </a:rPr>
              <a:t>tapahtumahetkellä</a:t>
            </a:r>
            <a:r>
              <a:rPr lang="en-US" dirty="0">
                <a:latin typeface="Verdana"/>
                <a:ea typeface="Verdana"/>
              </a:rPr>
              <a:t>, </a:t>
            </a:r>
            <a:r>
              <a:rPr lang="en-US" dirty="0" err="1">
                <a:latin typeface="Verdana"/>
                <a:ea typeface="Verdana"/>
              </a:rPr>
              <a:t>mutta</a:t>
            </a:r>
            <a:r>
              <a:rPr lang="en-US" dirty="0">
                <a:latin typeface="Verdana"/>
                <a:ea typeface="Verdana"/>
              </a:rPr>
              <a:t> </a:t>
            </a:r>
            <a:r>
              <a:rPr lang="en-US" dirty="0" err="1">
                <a:latin typeface="Verdana"/>
                <a:ea typeface="Verdana"/>
              </a:rPr>
              <a:t>reagoivat</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myöhemmin</a:t>
            </a:r>
            <a:r>
              <a:rPr lang="en-US" dirty="0">
                <a:latin typeface="Verdana"/>
                <a:ea typeface="Verdana"/>
              </a:rPr>
              <a:t>. </a:t>
            </a:r>
          </a:p>
          <a:p>
            <a:pPr marL="363220" indent="-363220"/>
            <a:r>
              <a:rPr lang="en-US" dirty="0" err="1">
                <a:latin typeface="Verdana"/>
                <a:ea typeface="Verdana"/>
              </a:rPr>
              <a:t>Jotkut</a:t>
            </a:r>
            <a:r>
              <a:rPr lang="en-US" dirty="0">
                <a:latin typeface="Verdana"/>
                <a:ea typeface="Verdana"/>
              </a:rPr>
              <a:t> </a:t>
            </a:r>
            <a:r>
              <a:rPr lang="en-US" dirty="0" err="1">
                <a:latin typeface="Verdana"/>
                <a:ea typeface="Verdana"/>
              </a:rPr>
              <a:t>reagoivat</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mutta</a:t>
            </a:r>
            <a:r>
              <a:rPr lang="en-US" dirty="0">
                <a:latin typeface="Verdana"/>
                <a:ea typeface="Verdana"/>
              </a:rPr>
              <a:t> </a:t>
            </a:r>
            <a:r>
              <a:rPr lang="en-US" dirty="0" err="1">
                <a:latin typeface="Verdana"/>
                <a:ea typeface="Verdana"/>
              </a:rPr>
              <a:t>eivät</a:t>
            </a:r>
            <a:r>
              <a:rPr lang="en-US" dirty="0">
                <a:latin typeface="Verdana"/>
                <a:ea typeface="Verdana"/>
              </a:rPr>
              <a:t> </a:t>
            </a:r>
            <a:r>
              <a:rPr lang="en-US" dirty="0" err="1">
                <a:latin typeface="Verdana"/>
                <a:ea typeface="Verdana"/>
              </a:rPr>
              <a:t>kaipaa</a:t>
            </a:r>
            <a:r>
              <a:rPr lang="en-US" dirty="0">
                <a:latin typeface="Verdana"/>
                <a:ea typeface="Verdana"/>
              </a:rPr>
              <a:t> </a:t>
            </a:r>
            <a:r>
              <a:rPr lang="en-US" dirty="0" err="1">
                <a:latin typeface="Verdana"/>
                <a:ea typeface="Verdana"/>
              </a:rPr>
              <a:t>henkistä</a:t>
            </a:r>
            <a:r>
              <a:rPr lang="en-US" dirty="0">
                <a:latin typeface="Verdana"/>
                <a:ea typeface="Verdana"/>
              </a:rPr>
              <a:t>  </a:t>
            </a:r>
            <a:r>
              <a:rPr lang="en-US" dirty="0" err="1">
                <a:latin typeface="Verdana"/>
                <a:ea typeface="Verdana"/>
              </a:rPr>
              <a:t>ensiapua</a:t>
            </a:r>
            <a:r>
              <a:rPr lang="en-US" dirty="0">
                <a:latin typeface="Verdana"/>
                <a:ea typeface="Verdana"/>
              </a:rPr>
              <a:t>, </a:t>
            </a:r>
            <a:r>
              <a:rPr lang="en-US" dirty="0" err="1">
                <a:latin typeface="Verdana"/>
                <a:ea typeface="Verdana"/>
              </a:rPr>
              <a:t>koska</a:t>
            </a:r>
            <a:r>
              <a:rPr lang="en-US" dirty="0">
                <a:latin typeface="Verdana"/>
                <a:ea typeface="Verdana"/>
              </a:rPr>
              <a:t> </a:t>
            </a:r>
            <a:r>
              <a:rPr lang="en-US" dirty="0" err="1">
                <a:latin typeface="Verdana"/>
                <a:ea typeface="Verdana"/>
              </a:rPr>
              <a:t>pystyvät</a:t>
            </a:r>
            <a:r>
              <a:rPr lang="en-US" dirty="0">
                <a:latin typeface="Verdana"/>
                <a:ea typeface="Verdana"/>
              </a:rPr>
              <a:t> </a:t>
            </a:r>
            <a:r>
              <a:rPr lang="en-US" dirty="0" err="1">
                <a:latin typeface="Verdana"/>
                <a:ea typeface="Verdana"/>
              </a:rPr>
              <a:t>käsittelemään</a:t>
            </a:r>
            <a:r>
              <a:rPr lang="en-US" dirty="0">
                <a:latin typeface="Verdana"/>
                <a:ea typeface="Verdana"/>
              </a:rPr>
              <a:t> </a:t>
            </a:r>
            <a:r>
              <a:rPr lang="en-US" dirty="0" err="1">
                <a:latin typeface="Verdana"/>
                <a:ea typeface="Verdana"/>
              </a:rPr>
              <a:t>tilannetta</a:t>
            </a:r>
            <a:r>
              <a:rPr lang="en-US" dirty="0">
                <a:latin typeface="Verdana"/>
                <a:ea typeface="Verdana"/>
              </a:rPr>
              <a:t> </a:t>
            </a:r>
            <a:r>
              <a:rPr lang="en-US" dirty="0" err="1">
                <a:latin typeface="Verdana"/>
                <a:ea typeface="Verdana"/>
              </a:rPr>
              <a:t>itse</a:t>
            </a:r>
            <a:r>
              <a:rPr lang="en-US" dirty="0">
                <a:latin typeface="Verdana"/>
                <a:ea typeface="Verdana"/>
              </a:rPr>
              <a:t> tai  </a:t>
            </a:r>
            <a:r>
              <a:rPr lang="en-US" dirty="0" err="1">
                <a:latin typeface="Verdana"/>
                <a:ea typeface="Verdana"/>
              </a:rPr>
              <a:t>saavat</a:t>
            </a:r>
            <a:r>
              <a:rPr lang="en-US" dirty="0">
                <a:latin typeface="Verdana"/>
                <a:ea typeface="Verdana"/>
              </a:rPr>
              <a:t> </a:t>
            </a:r>
            <a:r>
              <a:rPr lang="en-US" dirty="0" err="1">
                <a:latin typeface="Verdana"/>
                <a:ea typeface="Verdana"/>
              </a:rPr>
              <a:t>tukea</a:t>
            </a:r>
            <a:r>
              <a:rPr lang="en-US" dirty="0">
                <a:latin typeface="Verdana"/>
                <a:ea typeface="Verdana"/>
              </a:rPr>
              <a:t> </a:t>
            </a:r>
            <a:r>
              <a:rPr lang="en-US" dirty="0" err="1">
                <a:latin typeface="Verdana"/>
                <a:ea typeface="Verdana"/>
              </a:rPr>
              <a:t>muualta</a:t>
            </a:r>
            <a:r>
              <a:rPr lang="en-US" dirty="0">
                <a:latin typeface="Verdana"/>
                <a:ea typeface="Verdana"/>
              </a:rPr>
              <a:t>.</a:t>
            </a:r>
            <a:endParaRPr lang="en-US" dirty="0">
              <a:latin typeface="Verdana"/>
            </a:endParaRPr>
          </a:p>
          <a:p>
            <a:pPr marL="363220" indent="-363220"/>
            <a:endParaRPr lang="en-US" dirty="0">
              <a:latin typeface="Verdana"/>
              <a:ea typeface="Verdana"/>
            </a:endParaRPr>
          </a:p>
          <a:p>
            <a:pPr marL="363220" indent="-363220"/>
            <a:r>
              <a:rPr lang="en-US" dirty="0">
                <a:latin typeface="Verdana"/>
                <a:ea typeface="Verdana"/>
              </a:rPr>
              <a:t>Henkisen </a:t>
            </a:r>
            <a:r>
              <a:rPr lang="en-US" dirty="0" err="1">
                <a:latin typeface="Verdana"/>
                <a:ea typeface="Verdana"/>
              </a:rPr>
              <a:t>ensiavun</a:t>
            </a:r>
            <a:r>
              <a:rPr lang="en-US" dirty="0">
                <a:latin typeface="Verdana"/>
                <a:ea typeface="Verdana"/>
              </a:rPr>
              <a:t> </a:t>
            </a:r>
            <a:r>
              <a:rPr lang="en-US" dirty="0" err="1">
                <a:latin typeface="Verdana"/>
                <a:ea typeface="Verdana"/>
              </a:rPr>
              <a:t>pikaopas</a:t>
            </a:r>
            <a:r>
              <a:rPr lang="en-US" dirty="0">
                <a:latin typeface="Verdana"/>
                <a:ea typeface="Verdana"/>
              </a:rPr>
              <a:t>: </a:t>
            </a:r>
            <a:endParaRPr lang="en-US" dirty="0">
              <a:ea typeface="Verdana"/>
            </a:endParaRPr>
          </a:p>
          <a:p>
            <a:pPr marL="363220" indent="-363220"/>
            <a:r>
              <a:rPr lang="en-US" dirty="0">
                <a:latin typeface="Verdana"/>
                <a:ea typeface="Verdana"/>
                <a:hlinkClick r:id="rId3"/>
              </a:rPr>
              <a:t>https://rednet.punainenristi.fi/system/files/branch/SPR_Henkisen%20ensiavun%20pikaopas_A5_LR.pdf</a:t>
            </a:r>
            <a:endParaRPr lang="en-US" dirty="0">
              <a:latin typeface="Verdana"/>
              <a:ea typeface="Verdana"/>
            </a:endParaRPr>
          </a:p>
          <a:p>
            <a:pPr marL="363220" indent="-363220"/>
            <a:endParaRPr lang="en-US" dirty="0">
              <a:latin typeface="Verdana"/>
              <a:ea typeface="Verdana"/>
            </a:endParaRPr>
          </a:p>
          <a:p>
            <a:pPr marL="363220" indent="-363220"/>
            <a:r>
              <a:rPr lang="en-US" dirty="0" err="1">
                <a:latin typeface="Verdana"/>
                <a:ea typeface="Verdana"/>
              </a:rPr>
              <a:t>Webinaari</a:t>
            </a:r>
            <a:r>
              <a:rPr lang="en-US" dirty="0">
                <a:latin typeface="Verdana"/>
                <a:ea typeface="Verdana"/>
              </a:rPr>
              <a:t> </a:t>
            </a:r>
            <a:r>
              <a:rPr lang="en-US" dirty="0" err="1">
                <a:latin typeface="Verdana"/>
                <a:ea typeface="Verdana"/>
              </a:rPr>
              <a:t>henkisestä</a:t>
            </a:r>
            <a:r>
              <a:rPr lang="en-US" dirty="0">
                <a:latin typeface="Verdana"/>
                <a:ea typeface="Verdana"/>
              </a:rPr>
              <a:t> </a:t>
            </a:r>
            <a:r>
              <a:rPr lang="en-US" dirty="0" err="1">
                <a:latin typeface="Verdana"/>
                <a:ea typeface="Verdana"/>
              </a:rPr>
              <a:t>tuesta</a:t>
            </a:r>
            <a:r>
              <a:rPr lang="en-US" dirty="0">
                <a:latin typeface="Verdana"/>
                <a:ea typeface="Verdana"/>
              </a:rPr>
              <a:t> </a:t>
            </a:r>
            <a:r>
              <a:rPr lang="en-US" dirty="0" err="1">
                <a:latin typeface="Verdana"/>
                <a:ea typeface="Verdana"/>
              </a:rPr>
              <a:t>evakuointitilanteissa</a:t>
            </a:r>
            <a:r>
              <a:rPr lang="en-US" dirty="0">
                <a:latin typeface="Verdana"/>
                <a:ea typeface="Verdana"/>
              </a:rPr>
              <a:t> (https://rednet.punainenristi.fi/node/63902)</a:t>
            </a:r>
            <a:endParaRPr lang="en-US" dirty="0">
              <a:ea typeface="Verdana"/>
            </a:endParaRPr>
          </a:p>
        </p:txBody>
      </p:sp>
      <p:sp>
        <p:nvSpPr>
          <p:cNvPr id="4" name="Dian numeron paikkamerkki 3"/>
          <p:cNvSpPr>
            <a:spLocks noGrp="1"/>
          </p:cNvSpPr>
          <p:nvPr>
            <p:ph type="sldNum" sz="quarter" idx="5"/>
          </p:nvPr>
        </p:nvSpPr>
        <p:spPr/>
        <p:txBody>
          <a:bodyPr/>
          <a:lstStyle/>
          <a:p>
            <a:fld id="{E88BDF49-8DAF-4E81-8F89-D4EAD3531C66}" type="slidenum">
              <a:rPr lang="fi-FI" smtClean="0"/>
              <a:t>27</a:t>
            </a:fld>
            <a:endParaRPr lang="fi-FI"/>
          </a:p>
        </p:txBody>
      </p:sp>
    </p:spTree>
    <p:extLst>
      <p:ext uri="{BB962C8B-B14F-4D97-AF65-F5344CB8AC3E}">
        <p14:creationId xmlns:p14="http://schemas.microsoft.com/office/powerpoint/2010/main" val="852069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Hyvä valmistautuminen tekee median kanssa toimimisesta helpompaa, erityisesti jos se ei ole muuten tuttua. Tärkeimmät nostot vaihtelevat tilanteen mukaan, mutta niitä voisi tässä olla esimerkiksi</a:t>
            </a:r>
          </a:p>
          <a:p>
            <a:pPr marL="171450" indent="-171450">
              <a:buFont typeface="Arial" panose="020B0604020202020204" pitchFamily="34" charset="0"/>
              <a:buChar char="•"/>
            </a:pPr>
            <a:r>
              <a:rPr lang="fi-FI" dirty="0"/>
              <a:t>Punainen Risti on paikalla auttamassa evakuoituja. Evakuoidut saavat ruokaa, suojaa, ensiapua ja henkistä tukea. </a:t>
            </a:r>
          </a:p>
          <a:p>
            <a:pPr marL="171450" indent="-171450">
              <a:buFont typeface="Arial" panose="020B0604020202020204" pitchFamily="34" charset="0"/>
              <a:buChar char="•"/>
            </a:pPr>
            <a:r>
              <a:rPr lang="fi-FI" dirty="0"/>
              <a:t>Vapaaehtoiset ovat evakuoitujen tukena myös jatkossa, jaetaan tietoa, jatketaan henkistä tukea, autetaan välttämättömien tarvikkeiden hankinnassa</a:t>
            </a:r>
          </a:p>
          <a:p>
            <a:pPr marL="171450" indent="-171450">
              <a:buFont typeface="Arial" panose="020B0604020202020204" pitchFamily="34" charset="0"/>
              <a:buChar char="•"/>
            </a:pPr>
            <a:r>
              <a:rPr lang="fi-FI" dirty="0"/>
              <a:t>Punaisen Ristin vapaaehtoisilla on koulutusta ja suunnitelmia viranomaisten tukemiseen näissä tilanteissa ja sitä myös harjoitellaan välillä</a:t>
            </a:r>
          </a:p>
          <a:p>
            <a:pPr marL="171450" indent="-171450">
              <a:buFont typeface="Arial" panose="020B0604020202020204" pitchFamily="34" charset="0"/>
              <a:buChar char="•"/>
            </a:pPr>
            <a:r>
              <a:rPr lang="fi-FI" dirty="0"/>
              <a:t>Onnettomuuksien esimerkiksi tulipalojen uhreja voidaan auttaa katastrofirahaston tuella. Auta meitä auttamaan ja lahjoita katastrofirahastoon</a:t>
            </a:r>
          </a:p>
          <a:p>
            <a:pPr marL="171450" indent="-171450">
              <a:buFont typeface="Arial" panose="020B0604020202020204" pitchFamily="34" charset="0"/>
              <a:buChar char="•"/>
            </a:pPr>
            <a:r>
              <a:rPr lang="fi-FI" dirty="0"/>
              <a:t>Otamme mukaan toimintaan uusia vapaaehtoisia, he saavat koulutusta ja voivat olla jatkossa auttamassa muita</a:t>
            </a:r>
          </a:p>
          <a:p>
            <a:endParaRPr lang="fi-FI" dirty="0"/>
          </a:p>
          <a:p>
            <a:r>
              <a:rPr lang="fi-FI" dirty="0"/>
              <a:t>Viestinnästä valmiustilanteissa lisää webinaarissa (https://rednet.punainenristi.fi/node/63902)</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30</a:t>
            </a:fld>
            <a:endParaRPr lang="fi-FI"/>
          </a:p>
        </p:txBody>
      </p:sp>
    </p:spTree>
    <p:extLst>
      <p:ext uri="{BB962C8B-B14F-4D97-AF65-F5344CB8AC3E}">
        <p14:creationId xmlns:p14="http://schemas.microsoft.com/office/powerpoint/2010/main" val="1041784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Tilanteen aikana</a:t>
            </a:r>
          </a:p>
          <a:p>
            <a:pPr marL="171450" indent="-171450">
              <a:buFont typeface="Arial" panose="020B0604020202020204" pitchFamily="34" charset="0"/>
              <a:buChar char="•"/>
            </a:pPr>
            <a:r>
              <a:rPr lang="fi-FI" dirty="0"/>
              <a:t>Mahdollisuus kieltäytyä tehtävästä</a:t>
            </a:r>
          </a:p>
          <a:p>
            <a:pPr marL="171450" indent="-171450">
              <a:buFont typeface="Arial" panose="020B0604020202020204" pitchFamily="34" charset="0"/>
              <a:buChar char="•"/>
            </a:pPr>
            <a:r>
              <a:rPr lang="fi-FI" dirty="0"/>
              <a:t>Mahdollisuus taukoihin ja syömiseen</a:t>
            </a:r>
          </a:p>
          <a:p>
            <a:pPr marL="171450" indent="-171450">
              <a:buFont typeface="Arial" panose="020B0604020202020204" pitchFamily="34" charset="0"/>
              <a:buChar char="•"/>
            </a:pPr>
            <a:r>
              <a:rPr lang="fi-FI" dirty="0"/>
              <a:t>Riittävän selkeä tehtävä, tarvittaessa pikakoulutus tehtävään</a:t>
            </a:r>
          </a:p>
          <a:p>
            <a:pPr marL="171450" indent="-171450">
              <a:buFont typeface="Arial" panose="020B0604020202020204" pitchFamily="34" charset="0"/>
              <a:buChar char="•"/>
            </a:pPr>
            <a:r>
              <a:rPr lang="fi-FI" dirty="0"/>
              <a:t>Jälkipurku ennen kotiinlähtöä</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Jälkeen</a:t>
            </a:r>
          </a:p>
          <a:p>
            <a:pPr marL="171450" indent="-171450">
              <a:buFont typeface="Arial" panose="020B0604020202020204" pitchFamily="34" charset="0"/>
              <a:buChar char="•"/>
            </a:pPr>
            <a:r>
              <a:rPr lang="fi-FI" dirty="0"/>
              <a:t>Purku koko auttajaporukalle</a:t>
            </a:r>
          </a:p>
          <a:p>
            <a:pPr marL="171450" indent="-171450">
              <a:buFont typeface="Arial" panose="020B0604020202020204" pitchFamily="34" charset="0"/>
              <a:buChar char="•"/>
            </a:pPr>
            <a:r>
              <a:rPr lang="fi-FI" dirty="0"/>
              <a:t>Tarvittaessa piirin kautta lisätukea koko porukalle tai yksittäisille vapaaehtoisille (esim. psykologien valmiusryhmästä</a:t>
            </a:r>
          </a:p>
          <a:p>
            <a:pPr marL="171450" indent="-171450">
              <a:buFont typeface="Arial" panose="020B0604020202020204" pitchFamily="34" charset="0"/>
              <a:buChar char="•"/>
            </a:pPr>
            <a:endParaRPr lang="fi-FI" dirty="0">
              <a:solidFill>
                <a:srgbClr val="0563C1"/>
              </a:solidFill>
              <a:latin typeface="Verdana"/>
              <a:ea typeface="Verdana"/>
              <a:hlinkClick r:id="rId3">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r>
              <a:rPr lang="en-US" dirty="0" err="1">
                <a:solidFill>
                  <a:srgbClr val="0563C1"/>
                </a:solidFill>
                <a:latin typeface="Verdana"/>
                <a:ea typeface="Verdana"/>
                <a:hlinkClick r:id="rId3">
                  <a:extLst>
                    <a:ext uri="{A12FA001-AC4F-418D-AE19-62706E023703}">
                      <ahyp:hlinkClr xmlns:ahyp="http://schemas.microsoft.com/office/drawing/2018/hyperlinkcolor" val="tx"/>
                    </a:ext>
                  </a:extLst>
                </a:hlinkClick>
              </a:rPr>
              <a:t>Linkki</a:t>
            </a:r>
            <a:r>
              <a:rPr lang="en-US" dirty="0">
                <a:solidFill>
                  <a:srgbClr val="0563C1"/>
                </a:solidFill>
                <a:latin typeface="Verdana"/>
                <a:ea typeface="Verdana"/>
                <a:hlinkClick r:id="rId3">
                  <a:extLst>
                    <a:ext uri="{A12FA001-AC4F-418D-AE19-62706E023703}">
                      <ahyp:hlinkClr xmlns:ahyp="http://schemas.microsoft.com/office/drawing/2018/hyperlinkcolor" val="tx"/>
                    </a:ext>
                  </a:extLst>
                </a:hlinkClick>
              </a:rPr>
              <a:t> </a:t>
            </a:r>
            <a:r>
              <a:rPr lang="en-US" dirty="0" err="1">
                <a:solidFill>
                  <a:schemeClr val="tx1"/>
                </a:solidFill>
                <a:latin typeface="Verdana"/>
                <a:ea typeface="Verdana"/>
                <a:hlinkClick r:id="rId3">
                  <a:extLst>
                    <a:ext uri="{A12FA001-AC4F-418D-AE19-62706E023703}">
                      <ahyp:hlinkClr xmlns:ahyp="http://schemas.microsoft.com/office/drawing/2018/hyperlinkcolor" val="tx"/>
                    </a:ext>
                  </a:extLst>
                </a:hlinkClick>
              </a:rPr>
              <a:t>purkukeskstelu</a:t>
            </a:r>
            <a:r>
              <a:rPr lang="en-US" dirty="0">
                <a:solidFill>
                  <a:srgbClr val="0563C1"/>
                </a:solidFill>
                <a:latin typeface="Verdana"/>
                <a:ea typeface="Verdana"/>
                <a:hlinkClick r:id="rId3">
                  <a:extLst>
                    <a:ext uri="{A12FA001-AC4F-418D-AE19-62706E023703}">
                      <ahyp:hlinkClr xmlns:ahyp="http://schemas.microsoft.com/office/drawing/2018/hyperlinkcolor" val="tx"/>
                    </a:ext>
                  </a:extLst>
                </a:hlinkClick>
              </a:rPr>
              <a:t>: https://rednet.punainenristi.fi/system/files/branch/SPR_Henkinen%20tuki_Purkukeskustelu.pdf</a:t>
            </a:r>
            <a:endParaRPr lang="en-US" dirty="0">
              <a:solidFill>
                <a:srgbClr val="0563C1"/>
              </a:solidFill>
              <a:ea typeface="Verdana" panose="020B0604030504040204" pitchFamily="34" charset="0"/>
              <a:hlinkClick r:id="rId3">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31</a:t>
            </a:fld>
            <a:endParaRPr lang="fi-FI"/>
          </a:p>
        </p:txBody>
      </p:sp>
    </p:spTree>
    <p:extLst>
      <p:ext uri="{BB962C8B-B14F-4D97-AF65-F5344CB8AC3E}">
        <p14:creationId xmlns:p14="http://schemas.microsoft.com/office/powerpoint/2010/main" val="392112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 naapuriosastot, muut järjestöt, uusien vapaaehtoisten rekrytointi. Myös tämä olisi hyvä kirjata valmiussuunnitelmaan. Kun otetaan uusia tai muiden järjestöjen vapaaehtoisia mukaan toimintaan, he tarvitsevat perehdytyksen Punaisesta Rististä (periaatteet, vaitiolovelvollisuus, tehtäväkohtaiset ohjeet)</a:t>
            </a:r>
          </a:p>
          <a:p>
            <a:endParaRPr lang="fi-FI" dirty="0"/>
          </a:p>
          <a:p>
            <a:r>
              <a:rPr lang="fi-FI" dirty="0"/>
              <a:t>Esimeriksi ystävätoiminnan, ruoka-avun ja terveyden osaamisen vapaaehtoisia voisi evakuointitilanteessa pyytää näihin tehtäviin: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Saattajana ja avustajana toimiminen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Ihmisten ohjaaminen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Tiedon jakaminen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Kiireettömän läsnäolon tuominen poikkeustilanteeseen</a:t>
            </a:r>
            <a:endParaRPr lang="fi-FI" sz="1200" dirty="0"/>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keskusteluavun tarjoaminen</a:t>
            </a:r>
            <a:endParaRPr lang="fi-FI" sz="1200" dirty="0">
              <a:effectLst/>
              <a:ea typeface="Verdana" panose="020B060403050404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Avustaminen yhteydenpidossa läheisiin</a:t>
            </a: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Lasten leikkipisteen järjestäminen sekä nuorten huomioiminen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Ruokahuolto, logistiikka-apu, pakkaaminen, tarvikkeiden jako</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Verkostojen hyödyntäminen</a:t>
            </a:r>
            <a:endParaRPr lang="fi-FI" sz="1200" dirty="0">
              <a:effectLst/>
              <a:ea typeface="Verdana" panose="020B060403050404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Kielitaitoa vaativat tehtävät</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32</a:t>
            </a:fld>
            <a:endParaRPr lang="fi-FI"/>
          </a:p>
        </p:txBody>
      </p:sp>
    </p:spTree>
    <p:extLst>
      <p:ext uri="{BB962C8B-B14F-4D97-AF65-F5344CB8AC3E}">
        <p14:creationId xmlns:p14="http://schemas.microsoft.com/office/powerpoint/2010/main" val="564367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34</a:t>
            </a:fld>
            <a:endParaRPr lang="fi-FI"/>
          </a:p>
        </p:txBody>
      </p:sp>
    </p:spTree>
    <p:extLst>
      <p:ext uri="{BB962C8B-B14F-4D97-AF65-F5344CB8AC3E}">
        <p14:creationId xmlns:p14="http://schemas.microsoft.com/office/powerpoint/2010/main" val="188314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Valitse syötteistä 3-5, joita osasto miettii harjoituksessa. Kaikkia ei ole tarkoitus käydä läpi! Tarpeettomat syötteet voi poistaa esityksestä ja käytettävät sijoittaa keskelle esitystä sopiviin paikkoihin. Syötteet ovat evakuointikeskuksessa tapahtuvia yllättäviä tilanteita, viranomaisten pyyntöjä tai tukitarpeita, joihin osallistujien pitää reagoida. Tavallaan ”lisätehtäviä”.</a:t>
            </a:r>
          </a:p>
        </p:txBody>
      </p:sp>
      <p:sp>
        <p:nvSpPr>
          <p:cNvPr id="4" name="Dian numeron paikkamerkki 3"/>
          <p:cNvSpPr>
            <a:spLocks noGrp="1"/>
          </p:cNvSpPr>
          <p:nvPr>
            <p:ph type="sldNum" sz="quarter" idx="5"/>
          </p:nvPr>
        </p:nvSpPr>
        <p:spPr/>
        <p:txBody>
          <a:bodyPr/>
          <a:lstStyle/>
          <a:p>
            <a:fld id="{E88BDF49-8DAF-4E81-8F89-D4EAD3531C66}" type="slidenum">
              <a:rPr lang="fi-FI" smtClean="0"/>
              <a:t>35</a:t>
            </a:fld>
            <a:endParaRPr lang="fi-FI"/>
          </a:p>
        </p:txBody>
      </p:sp>
    </p:spTree>
    <p:extLst>
      <p:ext uri="{BB962C8B-B14F-4D97-AF65-F5344CB8AC3E}">
        <p14:creationId xmlns:p14="http://schemas.microsoft.com/office/powerpoint/2010/main" val="297185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Spontaanien vapaaehtoisten käyttö riippuu tilanteesta: Löytyykö heille tehtävää, onko heistä hyötyä auttamistilanteessa. Erityisesti joissain paljon mediahuomiota saavissa auttamistilanteissa spontaaneja vapaaehtoisia voi löytyä paljon. Viranomaiset toivovat Punaiselta Ristiltä usein spontaanien vapaaehtoisten koordinointia, että ihmisten auttamishalu saadaan kanavoitua järkevällä tavalla.</a:t>
            </a:r>
          </a:p>
          <a:p>
            <a:endParaRPr lang="fi-FI" dirty="0"/>
          </a:p>
          <a:p>
            <a:r>
              <a:rPr lang="fi-FI" dirty="0"/>
              <a:t>Hyviä puolia spontaanien käytössä: lisäkäsiä evakuointikeskukseen. Monia tehtävistä voi hoitaa vain lyhyen pikaperehdytyksen jälkeen. Voi vapauttaa kokeneempien vapaaehtoisten aikaa haastavampien tehtävien hoitamiseen. He ovat selvästi kiinnostuneita auttamisesta ja Punaisen Ristin toiminnasta, joten heidät ehdottomasti kannattaa rekrytoida mukaan osaston toimintaan.</a:t>
            </a:r>
          </a:p>
          <a:p>
            <a:r>
              <a:rPr lang="fi-FI" dirty="0"/>
              <a:t>Huonoja puolia spontaanien käytössä: Vaatii kokeneen vapaaehtoisen aikaa perehdyttämiseen ja ohjaamiseen. </a:t>
            </a:r>
          </a:p>
          <a:p>
            <a:endParaRPr lang="fi-FI" dirty="0"/>
          </a:p>
          <a:p>
            <a:r>
              <a:rPr lang="fi-FI" dirty="0"/>
              <a:t>Huomioitava: Pikakoulutus tehtävään, vaitiolovelvollisuudesta kertominen, voi vaatia kokeneita vapaaehtoisia enemmän tukea ja ohjausta, hyvä haastatella lyhyesti alussa</a:t>
            </a:r>
          </a:p>
          <a:p>
            <a:endParaRPr lang="fi-FI" dirty="0"/>
          </a:p>
          <a:p>
            <a:r>
              <a:rPr lang="fi-FI" dirty="0"/>
              <a:t>Spontaaneista vapaaehtoisista lisää webinaarin tallenteessa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36</a:t>
            </a:fld>
            <a:endParaRPr lang="fi-FI"/>
          </a:p>
        </p:txBody>
      </p:sp>
    </p:spTree>
    <p:extLst>
      <p:ext uri="{BB962C8B-B14F-4D97-AF65-F5344CB8AC3E}">
        <p14:creationId xmlns:p14="http://schemas.microsoft.com/office/powerpoint/2010/main" val="389713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Tunnukset pitäisi olla useammalla kuin yhdellä vapaaehtoisella, että some-kanavien käyttö ei kaadu esimerkiksi viestintävapaaehtoisen lomaan. Miettikää, keillä tunnusten pitäisi olla, että äkillisistä auttamistilanteista päästään viestimään nopeasti ja tehokkaasti.</a:t>
            </a:r>
          </a:p>
          <a:p>
            <a:endParaRPr lang="fi-FI" dirty="0"/>
          </a:p>
          <a:p>
            <a:r>
              <a:rPr lang="fi-FI" dirty="0"/>
              <a:t>Kun toimitaan viranomaisten tukena, viranomainen vastaa tilanteesta viestimisestä. Emme siis viesti itse sosiaalisessa mediassa tai muuten, jos se on vastoin viranomaisten ohjeita. Monesti viranomaiset kuitenkin toivovat Punaiselta Ristiltä tukea viestintään ja silloin voimme kertoa sosiaalisessa mediassa meidän toiminnasta tilanteessa. Evakuoiduista ei kerrota tarkempia tietoja tai oteta kuvia heistä.</a:t>
            </a:r>
          </a:p>
          <a:p>
            <a:endParaRPr lang="fi-FI" dirty="0"/>
          </a:p>
          <a:p>
            <a:r>
              <a:rPr lang="fi-FI" dirty="0"/>
              <a:t>Lisää viestinnästä auttamistilanteissa tässä webinaaritallenteessa, myös sosiaalisen median käytöstä: https://www.youtube.com/watch?v=quZg7aHFtMA. </a:t>
            </a:r>
          </a:p>
        </p:txBody>
      </p:sp>
      <p:sp>
        <p:nvSpPr>
          <p:cNvPr id="4" name="Dian numeron paikkamerkki 3"/>
          <p:cNvSpPr>
            <a:spLocks noGrp="1"/>
          </p:cNvSpPr>
          <p:nvPr>
            <p:ph type="sldNum" sz="quarter" idx="5"/>
          </p:nvPr>
        </p:nvSpPr>
        <p:spPr/>
        <p:txBody>
          <a:bodyPr/>
          <a:lstStyle/>
          <a:p>
            <a:fld id="{E88BDF49-8DAF-4E81-8F89-D4EAD3531C66}" type="slidenum">
              <a:rPr lang="fi-FI" smtClean="0"/>
              <a:t>38</a:t>
            </a:fld>
            <a:endParaRPr lang="fi-FI"/>
          </a:p>
        </p:txBody>
      </p:sp>
    </p:spTree>
    <p:extLst>
      <p:ext uri="{BB962C8B-B14F-4D97-AF65-F5344CB8AC3E}">
        <p14:creationId xmlns:p14="http://schemas.microsoft.com/office/powerpoint/2010/main" val="278401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tarvittaessa.</a:t>
            </a:r>
          </a:p>
        </p:txBody>
      </p:sp>
      <p:sp>
        <p:nvSpPr>
          <p:cNvPr id="4" name="Dian numeron paikkamerkki 3"/>
          <p:cNvSpPr>
            <a:spLocks noGrp="1"/>
          </p:cNvSpPr>
          <p:nvPr>
            <p:ph type="sldNum" sz="quarter" idx="5"/>
          </p:nvPr>
        </p:nvSpPr>
        <p:spPr/>
        <p:txBody>
          <a:bodyPr/>
          <a:lstStyle/>
          <a:p>
            <a:fld id="{E88BDF49-8DAF-4E81-8F89-D4EAD3531C66}" type="slidenum">
              <a:rPr lang="fi-FI" smtClean="0"/>
              <a:t>3</a:t>
            </a:fld>
            <a:endParaRPr lang="fi-FI" dirty="0"/>
          </a:p>
        </p:txBody>
      </p:sp>
    </p:spTree>
    <p:extLst>
      <p:ext uri="{BB962C8B-B14F-4D97-AF65-F5344CB8AC3E}">
        <p14:creationId xmlns:p14="http://schemas.microsoft.com/office/powerpoint/2010/main" val="153978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Välitön ensiapu on palovamman jäähdyttäminen 20 min viileän veden alla ja suojaaminen esim. löysällä sidoksella. Kämmentä isompi, rakkulainen palovamma on aina syy käydä terveyskeskuksessa, koska se tulehtuu herkästi, on kivulias ja aluekin on aika iso. Jos mukana on ensiapupäivystäjiä, kannattaa täyttää saatelomake ja ottaa se mukaan terveyskeskukseen. Terveyskeskukseen voi mennä omalla kyydillä, esim. taksilla.</a:t>
            </a:r>
          </a:p>
          <a:p>
            <a:endParaRPr lang="fi-FI" dirty="0"/>
          </a:p>
          <a:p>
            <a:r>
              <a:rPr lang="fi-FI" dirty="0"/>
              <a:t>Punaisella Ristillä on vakuutus näiden tilanteiden varalle. Vakuutus on toissijainen, eli jos vapaaehtoisella on itsellään tapaturman kattava vakuutus, käytetään sitä. </a:t>
            </a:r>
          </a:p>
          <a:p>
            <a:endParaRPr lang="fi-FI" dirty="0"/>
          </a:p>
          <a:p>
            <a:r>
              <a:rPr lang="fi-FI" dirty="0"/>
              <a:t>Punaisen Ristin vakuutusohjeet: https://rednet.punainenristi.fi/node/12816 </a:t>
            </a:r>
          </a:p>
        </p:txBody>
      </p:sp>
      <p:sp>
        <p:nvSpPr>
          <p:cNvPr id="4" name="Dian numeron paikkamerkki 3"/>
          <p:cNvSpPr>
            <a:spLocks noGrp="1"/>
          </p:cNvSpPr>
          <p:nvPr>
            <p:ph type="sldNum" sz="quarter" idx="5"/>
          </p:nvPr>
        </p:nvSpPr>
        <p:spPr/>
        <p:txBody>
          <a:bodyPr/>
          <a:lstStyle/>
          <a:p>
            <a:fld id="{E88BDF49-8DAF-4E81-8F89-D4EAD3531C66}" type="slidenum">
              <a:rPr lang="fi-FI" smtClean="0"/>
              <a:t>39</a:t>
            </a:fld>
            <a:endParaRPr lang="fi-FI"/>
          </a:p>
        </p:txBody>
      </p:sp>
    </p:spTree>
    <p:extLst>
      <p:ext uri="{BB962C8B-B14F-4D97-AF65-F5344CB8AC3E}">
        <p14:creationId xmlns:p14="http://schemas.microsoft.com/office/powerpoint/2010/main" val="3940463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Tältä sivulta löytyy mm. kotimaan avun ohjeet, tarvekartoitus, kotimaan avun lomake ja viitteellinen ostoslista: https://rednet.punainenristi.fi/kotimaanapu</a:t>
            </a:r>
          </a:p>
        </p:txBody>
      </p:sp>
      <p:sp>
        <p:nvSpPr>
          <p:cNvPr id="4" name="Dian numeron paikkamerkki 3"/>
          <p:cNvSpPr>
            <a:spLocks noGrp="1"/>
          </p:cNvSpPr>
          <p:nvPr>
            <p:ph type="sldNum" sz="quarter" idx="5"/>
          </p:nvPr>
        </p:nvSpPr>
        <p:spPr/>
        <p:txBody>
          <a:bodyPr/>
          <a:lstStyle/>
          <a:p>
            <a:fld id="{E88BDF49-8DAF-4E81-8F89-D4EAD3531C66}" type="slidenum">
              <a:rPr lang="fi-FI" smtClean="0"/>
              <a:t>40</a:t>
            </a:fld>
            <a:endParaRPr lang="fi-FI"/>
          </a:p>
        </p:txBody>
      </p:sp>
    </p:spTree>
    <p:extLst>
      <p:ext uri="{BB962C8B-B14F-4D97-AF65-F5344CB8AC3E}">
        <p14:creationId xmlns:p14="http://schemas.microsoft.com/office/powerpoint/2010/main" val="1543935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Lisää tietoa Oma Punaisesta Rististä: https://rednet.punainenristi.fi/system/files/page/Oma%20-%20Suoja%202022.pptx </a:t>
            </a:r>
          </a:p>
        </p:txBody>
      </p:sp>
      <p:sp>
        <p:nvSpPr>
          <p:cNvPr id="4" name="Dian numeron paikkamerkki 3"/>
          <p:cNvSpPr>
            <a:spLocks noGrp="1"/>
          </p:cNvSpPr>
          <p:nvPr>
            <p:ph type="sldNum" sz="quarter" idx="5"/>
          </p:nvPr>
        </p:nvSpPr>
        <p:spPr/>
        <p:txBody>
          <a:bodyPr/>
          <a:lstStyle/>
          <a:p>
            <a:fld id="{E88BDF49-8DAF-4E81-8F89-D4EAD3531C66}" type="slidenum">
              <a:rPr lang="fi-FI" smtClean="0"/>
              <a:t>41</a:t>
            </a:fld>
            <a:endParaRPr lang="fi-FI"/>
          </a:p>
        </p:txBody>
      </p:sp>
    </p:spTree>
    <p:extLst>
      <p:ext uri="{BB962C8B-B14F-4D97-AF65-F5344CB8AC3E}">
        <p14:creationId xmlns:p14="http://schemas.microsoft.com/office/powerpoint/2010/main" val="1688300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Ohjeet jälkipurun pitämiseen: https://rednet.punainenristi.fi/system/files/branch/SPR_Henkinen%20tuki_Purkukeskustelu.pdf </a:t>
            </a:r>
          </a:p>
        </p:txBody>
      </p:sp>
      <p:sp>
        <p:nvSpPr>
          <p:cNvPr id="4" name="Dian numeron paikkamerkki 3"/>
          <p:cNvSpPr>
            <a:spLocks noGrp="1"/>
          </p:cNvSpPr>
          <p:nvPr>
            <p:ph type="sldNum" sz="quarter" idx="5"/>
          </p:nvPr>
        </p:nvSpPr>
        <p:spPr/>
        <p:txBody>
          <a:bodyPr/>
          <a:lstStyle/>
          <a:p>
            <a:fld id="{E88BDF49-8DAF-4E81-8F89-D4EAD3531C66}" type="slidenum">
              <a:rPr lang="fi-FI" smtClean="0"/>
              <a:t>43</a:t>
            </a:fld>
            <a:endParaRPr lang="fi-FI"/>
          </a:p>
        </p:txBody>
      </p:sp>
    </p:spTree>
    <p:extLst>
      <p:ext uri="{BB962C8B-B14F-4D97-AF65-F5344CB8AC3E}">
        <p14:creationId xmlns:p14="http://schemas.microsoft.com/office/powerpoint/2010/main" val="1881664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on harjoituksen tärkein tehtävä, eli tähän kannattaa käyttää riittävästi aikaa!</a:t>
            </a:r>
          </a:p>
        </p:txBody>
      </p:sp>
      <p:sp>
        <p:nvSpPr>
          <p:cNvPr id="4" name="Dian numeron paikkamerkki 3"/>
          <p:cNvSpPr>
            <a:spLocks noGrp="1"/>
          </p:cNvSpPr>
          <p:nvPr>
            <p:ph type="sldNum" sz="quarter" idx="5"/>
          </p:nvPr>
        </p:nvSpPr>
        <p:spPr/>
        <p:txBody>
          <a:bodyPr/>
          <a:lstStyle/>
          <a:p>
            <a:fld id="{E88BDF49-8DAF-4E81-8F89-D4EAD3531C66}" type="slidenum">
              <a:rPr lang="fi-FI" smtClean="0"/>
              <a:t>44</a:t>
            </a:fld>
            <a:endParaRPr lang="fi-FI"/>
          </a:p>
        </p:txBody>
      </p:sp>
    </p:spTree>
    <p:extLst>
      <p:ext uri="{BB962C8B-B14F-4D97-AF65-F5344CB8AC3E}">
        <p14:creationId xmlns:p14="http://schemas.microsoft.com/office/powerpoint/2010/main" val="187218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Tutustu ennen harjoituksen vetämistä Suoja 2022 –harjoituksen tavoitteisiin. Valitse 3-5 tavoitetta, joihin tässä harjoituksessa erityisesti keskitytte. Voit lisätä valitut tavoitteet tähän. https://rednet.punainenristi.fi/system/files/page/Osastojen%20tavoitteet.pptx </a:t>
            </a:r>
          </a:p>
          <a:p>
            <a:endParaRPr lang="fi-FI" dirty="0"/>
          </a:p>
          <a:p>
            <a:r>
              <a:rPr lang="fi-FI" dirty="0"/>
              <a:t>Tavoitteista ja harjoituksen suunnittelusta lisää webinaaritallenteessa: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4</a:t>
            </a:fld>
            <a:endParaRPr lang="fi-FI" dirty="0"/>
          </a:p>
        </p:txBody>
      </p:sp>
    </p:spTree>
    <p:extLst>
      <p:ext uri="{BB962C8B-B14F-4D97-AF65-F5344CB8AC3E}">
        <p14:creationId xmlns:p14="http://schemas.microsoft.com/office/powerpoint/2010/main" val="122361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Painota erityisesti viimeistä kohtaa. Äkillisissä auttamistilanteissa on harvoin yhtä ainoaa oikeaa vastausta. Antakaa tilaa erilaisille ajatuksille ja ideoille. </a:t>
            </a:r>
          </a:p>
        </p:txBody>
      </p:sp>
      <p:sp>
        <p:nvSpPr>
          <p:cNvPr id="4" name="Dian numeron paikkamerkki 3"/>
          <p:cNvSpPr>
            <a:spLocks noGrp="1"/>
          </p:cNvSpPr>
          <p:nvPr>
            <p:ph type="sldNum" sz="quarter" idx="5"/>
          </p:nvPr>
        </p:nvSpPr>
        <p:spPr/>
        <p:txBody>
          <a:bodyPr/>
          <a:lstStyle/>
          <a:p>
            <a:fld id="{E88BDF49-8DAF-4E81-8F89-D4EAD3531C66}" type="slidenum">
              <a:rPr lang="fi-FI" smtClean="0"/>
              <a:t>5</a:t>
            </a:fld>
            <a:endParaRPr lang="fi-FI" dirty="0"/>
          </a:p>
        </p:txBody>
      </p:sp>
    </p:spTree>
    <p:extLst>
      <p:ext uri="{BB962C8B-B14F-4D97-AF65-F5344CB8AC3E}">
        <p14:creationId xmlns:p14="http://schemas.microsoft.com/office/powerpoint/2010/main" val="139227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Käytä tutustumiseen enemmän aikaa, jos kaikki osallistujat eivät valmiiksi tunne toisiaan. </a:t>
            </a:r>
          </a:p>
        </p:txBody>
      </p:sp>
      <p:sp>
        <p:nvSpPr>
          <p:cNvPr id="4" name="Dian numeron paikkamerkki 3"/>
          <p:cNvSpPr>
            <a:spLocks noGrp="1"/>
          </p:cNvSpPr>
          <p:nvPr>
            <p:ph type="sldNum" sz="quarter" idx="5"/>
          </p:nvPr>
        </p:nvSpPr>
        <p:spPr/>
        <p:txBody>
          <a:bodyPr/>
          <a:lstStyle/>
          <a:p>
            <a:fld id="{E88BDF49-8DAF-4E81-8F89-D4EAD3531C66}" type="slidenum">
              <a:rPr lang="fi-FI" smtClean="0"/>
              <a:t>6</a:t>
            </a:fld>
            <a:endParaRPr lang="fi-FI" dirty="0"/>
          </a:p>
        </p:txBody>
      </p:sp>
    </p:spTree>
    <p:extLst>
      <p:ext uri="{BB962C8B-B14F-4D97-AF65-F5344CB8AC3E}">
        <p14:creationId xmlns:p14="http://schemas.microsoft.com/office/powerpoint/2010/main" val="215908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Korjaa keltaisella korostetut tiedot vastaamaan omaa harjoitus ja osoitetta omassa kunnassa, vaihda karttakuva. </a:t>
            </a:r>
          </a:p>
        </p:txBody>
      </p:sp>
      <p:sp>
        <p:nvSpPr>
          <p:cNvPr id="4" name="Dian numeron paikkamerkki 3"/>
          <p:cNvSpPr>
            <a:spLocks noGrp="1"/>
          </p:cNvSpPr>
          <p:nvPr>
            <p:ph type="sldNum" sz="quarter" idx="5"/>
          </p:nvPr>
        </p:nvSpPr>
        <p:spPr/>
        <p:txBody>
          <a:bodyPr/>
          <a:lstStyle/>
          <a:p>
            <a:fld id="{E88BDF49-8DAF-4E81-8F89-D4EAD3531C66}" type="slidenum">
              <a:rPr lang="fi-FI" smtClean="0"/>
              <a:t>8</a:t>
            </a:fld>
            <a:endParaRPr lang="fi-FI" dirty="0"/>
          </a:p>
        </p:txBody>
      </p:sp>
    </p:spTree>
    <p:extLst>
      <p:ext uri="{BB962C8B-B14F-4D97-AF65-F5344CB8AC3E}">
        <p14:creationId xmlns:p14="http://schemas.microsoft.com/office/powerpoint/2010/main" val="337182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Muokkaa vastaamaan oman alueen käytäntöjä.</a:t>
            </a:r>
          </a:p>
          <a:p>
            <a:r>
              <a:rPr lang="fi-FI" dirty="0"/>
              <a:t>Muokkaa vastaamaan myöhemmin valittavia tehtäviä (osa voi myös tulla osallistujille yllätyksenä kesken harjoituksen).</a:t>
            </a:r>
          </a:p>
          <a:p>
            <a:r>
              <a:rPr lang="fi-FI" dirty="0"/>
              <a:t>Valitse evakuointikeskukseksi kunnan rakennus, joka on valmiussuunnitelmissa sovittu evakuointipaikaksi (jos mahdollista).</a:t>
            </a:r>
          </a:p>
        </p:txBody>
      </p:sp>
      <p:sp>
        <p:nvSpPr>
          <p:cNvPr id="4" name="Dian numeron paikkamerkki 3"/>
          <p:cNvSpPr>
            <a:spLocks noGrp="1"/>
          </p:cNvSpPr>
          <p:nvPr>
            <p:ph type="sldNum" sz="quarter" idx="5"/>
          </p:nvPr>
        </p:nvSpPr>
        <p:spPr/>
        <p:txBody>
          <a:bodyPr/>
          <a:lstStyle/>
          <a:p>
            <a:fld id="{E88BDF49-8DAF-4E81-8F89-D4EAD3531C66}" type="slidenum">
              <a:rPr lang="fi-FI" smtClean="0"/>
              <a:t>10</a:t>
            </a:fld>
            <a:endParaRPr lang="fi-FI" dirty="0"/>
          </a:p>
        </p:txBody>
      </p:sp>
    </p:spTree>
    <p:extLst>
      <p:ext uri="{BB962C8B-B14F-4D97-AF65-F5344CB8AC3E}">
        <p14:creationId xmlns:p14="http://schemas.microsoft.com/office/powerpoint/2010/main" val="349735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Mahdollisia tehtäviä on ainakin:</a:t>
            </a:r>
          </a:p>
          <a:p>
            <a:pPr marL="171450" indent="-171450">
              <a:buFont typeface="Arial" panose="020B0604020202020204" pitchFamily="34" charset="0"/>
              <a:buChar char="•"/>
            </a:pPr>
            <a:r>
              <a:rPr lang="fi-FI" dirty="0"/>
              <a:t>Kotimaan avusta taloudellinen apu, ohjaus ja neuvonta</a:t>
            </a:r>
          </a:p>
          <a:p>
            <a:pPr marL="171450" indent="-171450">
              <a:buFont typeface="Arial" panose="020B0604020202020204" pitchFamily="34" charset="0"/>
              <a:buChar char="•"/>
            </a:pPr>
            <a:r>
              <a:rPr lang="fi-FI" dirty="0"/>
              <a:t>Ruokahuolto</a:t>
            </a:r>
          </a:p>
          <a:p>
            <a:pPr marL="171450" indent="-171450">
              <a:buFont typeface="Arial" panose="020B0604020202020204" pitchFamily="34" charset="0"/>
              <a:buChar char="•"/>
            </a:pPr>
            <a:r>
              <a:rPr lang="fi-FI" dirty="0"/>
              <a:t>Hätämajoitus</a:t>
            </a:r>
          </a:p>
          <a:p>
            <a:pPr marL="171450" indent="-171450">
              <a:buFont typeface="Arial" panose="020B0604020202020204" pitchFamily="34" charset="0"/>
              <a:buChar char="•"/>
            </a:pPr>
            <a:r>
              <a:rPr lang="fi-FI" dirty="0"/>
              <a:t>Henkilöluettelointi</a:t>
            </a:r>
          </a:p>
          <a:p>
            <a:pPr marL="171450" indent="-171450">
              <a:buFont typeface="Arial" panose="020B0604020202020204" pitchFamily="34" charset="0"/>
              <a:buChar char="•"/>
            </a:pPr>
            <a:r>
              <a:rPr lang="fi-FI" dirty="0"/>
              <a:t>Tiedonvälitys</a:t>
            </a:r>
          </a:p>
          <a:p>
            <a:pPr marL="171450" indent="-171450">
              <a:buFont typeface="Arial" panose="020B0604020202020204" pitchFamily="34" charset="0"/>
              <a:buChar char="•"/>
            </a:pPr>
            <a:r>
              <a:rPr lang="fi-FI" dirty="0"/>
              <a:t>Ensiapu</a:t>
            </a:r>
          </a:p>
          <a:p>
            <a:pPr marL="171450" indent="-171450">
              <a:buFont typeface="Arial" panose="020B0604020202020204" pitchFamily="34" charset="0"/>
              <a:buChar char="•"/>
            </a:pPr>
            <a:r>
              <a:rPr lang="fi-FI" dirty="0"/>
              <a:t>Henkinen tuki</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Tehtävät voivat vaihdella riippuen tilanteesta ja siitä, millaiset resurssit viranomaisilla, Punaisella Ristillä ja muilla toimijoilla on. Punainen Risti saa tehtävät viranomaiselta, mutta vapaaehtoisten kannattaa myös kertoa viranomaisille omista resursseista ja toimintamahdollisuuksista. Osa viranomaisista ei tunne Punaisen Ristin toimintaa niin hyvin eikä tiedä, millaista apua Punaiselta Ristiltä voi pyytää.</a:t>
            </a:r>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11</a:t>
            </a:fld>
            <a:endParaRPr lang="fi-FI" dirty="0"/>
          </a:p>
        </p:txBody>
      </p:sp>
    </p:spTree>
    <p:extLst>
      <p:ext uri="{BB962C8B-B14F-4D97-AF65-F5344CB8AC3E}">
        <p14:creationId xmlns:p14="http://schemas.microsoft.com/office/powerpoint/2010/main" val="328428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FI" dirty="0"/>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30850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p:spPr>
        <p:txBody>
          <a:bodyPr/>
          <a:lstStyle>
            <a:lvl1pPr>
              <a:defRPr sz="5400"/>
            </a:lvl1pPr>
          </a:lstStyle>
          <a:p>
            <a:r>
              <a:rPr lang="fi-FI" noProof="0"/>
              <a:t>Muokkaa ots. perustyyl. napsautt.</a:t>
            </a:r>
            <a:endParaRPr lang="fi-FI" noProof="0" dirty="0"/>
          </a:p>
        </p:txBody>
      </p:sp>
      <p:pic>
        <p:nvPicPr>
          <p:cNvPr id="4" name="Picture 3" descr="Logo, company name&#10;&#10;Description automatically generated">
            <a:extLst>
              <a:ext uri="{FF2B5EF4-FFF2-40B4-BE49-F238E27FC236}">
                <a16:creationId xmlns:a16="http://schemas.microsoft.com/office/drawing/2014/main" id="{BFC1E0AB-CDC6-664E-8A93-32ABFB3CE4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2EAE4B44-2728-2545-B361-AF5AB0E1D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spTree>
    <p:extLst>
      <p:ext uri="{BB962C8B-B14F-4D97-AF65-F5344CB8AC3E}">
        <p14:creationId xmlns:p14="http://schemas.microsoft.com/office/powerpoint/2010/main" val="49172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p:spPr>
        <p:txBody>
          <a:bodyPr/>
          <a:lstStyle>
            <a:lvl1pPr>
              <a:defRPr sz="2800" b="0">
                <a:latin typeface="Georgia" panose="02040502050405020303" pitchFamily="18" charset="0"/>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2909AF18-D0F6-224B-B9FF-CB5F8666AC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8" name="Picture 7" descr="Logo, company name&#10;&#10;Description automatically generated">
            <a:extLst>
              <a:ext uri="{FF2B5EF4-FFF2-40B4-BE49-F238E27FC236}">
                <a16:creationId xmlns:a16="http://schemas.microsoft.com/office/drawing/2014/main" id="{6300BB7D-9119-2646-B9BC-1DE6ACF9F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398948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919259"/>
            <a:ext cx="10515599" cy="781750"/>
          </a:xfrm>
        </p:spPr>
        <p:txBody>
          <a:bodyPr/>
          <a:lstStyle>
            <a:lvl1pPr>
              <a:defRPr sz="3000"/>
            </a:lvl1pPr>
          </a:lstStyle>
          <a:p>
            <a:r>
              <a:rPr lang="fi-FI" noProof="0"/>
              <a:t>Muokkaa ots. perustyyl. napsautt.</a:t>
            </a:r>
            <a:endParaRPr lang="fi-FI"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555876"/>
            <a:ext cx="10515600" cy="2677975"/>
          </a:xfrm>
        </p:spPr>
        <p:txBody>
          <a:bodyPr anchor="t"/>
          <a:lstStyle>
            <a:lvl1pPr marL="0" indent="0">
              <a:lnSpc>
                <a:spcPct val="100000"/>
              </a:lnSpc>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106171"/>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8" name="Picture 7" descr="Logo&#10;&#10;Description automatically generated with medium confidence">
            <a:extLst>
              <a:ext uri="{FF2B5EF4-FFF2-40B4-BE49-F238E27FC236}">
                <a16:creationId xmlns:a16="http://schemas.microsoft.com/office/drawing/2014/main" id="{4AB9AADC-EF46-D94A-AE75-590600F64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93D013E1-C2A3-194A-BDB8-376A83824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316570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901404"/>
            <a:ext cx="10515600" cy="781750"/>
          </a:xfrm>
        </p:spPr>
        <p:txBody>
          <a:bodyPr/>
          <a:lstStyle>
            <a:lvl1pPr>
              <a:defRPr sz="3000"/>
            </a:lvl1pPr>
          </a:lstStyle>
          <a:p>
            <a:r>
              <a:rPr lang="fi-FI" noProof="0"/>
              <a:t>Muokkaa ots. perustyyl. napsautt.</a:t>
            </a:r>
            <a:endParaRPr lang="fi-FI"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870075"/>
            <a:ext cx="10515600" cy="343403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Picture 7" descr="Logo&#10;&#10;Description automatically generated with medium confidence">
            <a:extLst>
              <a:ext uri="{FF2B5EF4-FFF2-40B4-BE49-F238E27FC236}">
                <a16:creationId xmlns:a16="http://schemas.microsoft.com/office/drawing/2014/main" id="{7FC04650-E05D-C344-971A-31D9D23102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814F3D4C-6A37-DA4B-B1EE-EF47BE8AE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168852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217874"/>
            <a:ext cx="5181602" cy="3011351"/>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217874"/>
            <a:ext cx="5181602" cy="3011351"/>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7" name="Picture 6" descr="Logo&#10;&#10;Description automatically generated with medium confidence">
            <a:extLst>
              <a:ext uri="{FF2B5EF4-FFF2-40B4-BE49-F238E27FC236}">
                <a16:creationId xmlns:a16="http://schemas.microsoft.com/office/drawing/2014/main" id="{CE266D34-2632-4142-A82C-61F58B8C5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836BA958-71A0-D143-9D6B-39B5205218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D516D6C6-D5A9-D142-BEEF-A1EA80517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1213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 LISTA 2 KOLUMNIA">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B2A295D2-63F8-9A4B-B1A1-6C3D3D034583}"/>
              </a:ext>
            </a:extLst>
          </p:cNvPr>
          <p:cNvSpPr>
            <a:spLocks noGrp="1"/>
          </p:cNvSpPr>
          <p:nvPr>
            <p:ph type="body" sz="quarter" idx="11"/>
          </p:nvPr>
        </p:nvSpPr>
        <p:spPr>
          <a:xfrm>
            <a:off x="838200"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Text Placeholder 4">
            <a:extLst>
              <a:ext uri="{FF2B5EF4-FFF2-40B4-BE49-F238E27FC236}">
                <a16:creationId xmlns:a16="http://schemas.microsoft.com/office/drawing/2014/main" id="{C53D8726-4ED0-AA42-BCC0-A783D3D80FAC}"/>
              </a:ext>
            </a:extLst>
          </p:cNvPr>
          <p:cNvSpPr>
            <a:spLocks noGrp="1"/>
          </p:cNvSpPr>
          <p:nvPr>
            <p:ph type="body" sz="quarter" idx="16"/>
          </p:nvPr>
        </p:nvSpPr>
        <p:spPr>
          <a:xfrm>
            <a:off x="6181725"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9" descr="Logo&#10;&#10;Description automatically generated with medium confidence">
            <a:extLst>
              <a:ext uri="{FF2B5EF4-FFF2-40B4-BE49-F238E27FC236}">
                <a16:creationId xmlns:a16="http://schemas.microsoft.com/office/drawing/2014/main" id="{B6E56A9D-5657-784B-8A70-AEC1007C93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1" name="Picture 10" descr="Logo, company name&#10;&#10;Description automatically generated">
            <a:extLst>
              <a:ext uri="{FF2B5EF4-FFF2-40B4-BE49-F238E27FC236}">
                <a16:creationId xmlns:a16="http://schemas.microsoft.com/office/drawing/2014/main" id="{E3094BEB-2012-3D4E-9805-78607ABA5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
        <p:nvSpPr>
          <p:cNvPr id="13" name="Text Placeholder 2">
            <a:extLst>
              <a:ext uri="{FF2B5EF4-FFF2-40B4-BE49-F238E27FC236}">
                <a16:creationId xmlns:a16="http://schemas.microsoft.com/office/drawing/2014/main" id="{E898265F-DF00-A248-9630-E5C99BF8168D}"/>
              </a:ext>
            </a:extLst>
          </p:cNvPr>
          <p:cNvSpPr>
            <a:spLocks noGrp="1"/>
          </p:cNvSpPr>
          <p:nvPr>
            <p:ph type="body" idx="1"/>
          </p:nvPr>
        </p:nvSpPr>
        <p:spPr>
          <a:xfrm>
            <a:off x="839788"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4">
            <a:extLst>
              <a:ext uri="{FF2B5EF4-FFF2-40B4-BE49-F238E27FC236}">
                <a16:creationId xmlns:a16="http://schemas.microsoft.com/office/drawing/2014/main" id="{CC2099DD-3F3D-B840-94F0-21235011A58D}"/>
              </a:ext>
            </a:extLst>
          </p:cNvPr>
          <p:cNvSpPr>
            <a:spLocks noGrp="1"/>
          </p:cNvSpPr>
          <p:nvPr>
            <p:ph type="body" sz="quarter" idx="3"/>
          </p:nvPr>
        </p:nvSpPr>
        <p:spPr>
          <a:xfrm>
            <a:off x="6172200"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18596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HTIAJAKO TEKSTI JA KUV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Tree>
    <p:extLst>
      <p:ext uri="{BB962C8B-B14F-4D97-AF65-F5344CB8AC3E}">
        <p14:creationId xmlns:p14="http://schemas.microsoft.com/office/powerpoint/2010/main" val="116326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HTIAJAKO BULLET LISTA JA KUV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
        <p:nvSpPr>
          <p:cNvPr id="5" name="Text Placeholder 4">
            <a:extLst>
              <a:ext uri="{FF2B5EF4-FFF2-40B4-BE49-F238E27FC236}">
                <a16:creationId xmlns:a16="http://schemas.microsoft.com/office/drawing/2014/main" id="{C489D680-591B-1945-823B-163C02A0737D}"/>
              </a:ext>
            </a:extLst>
          </p:cNvPr>
          <p:cNvSpPr>
            <a:spLocks noGrp="1"/>
          </p:cNvSpPr>
          <p:nvPr>
            <p:ph type="body" sz="quarter" idx="11"/>
          </p:nvPr>
        </p:nvSpPr>
        <p:spPr>
          <a:xfrm>
            <a:off x="648417"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Text Placeholder 2">
            <a:extLst>
              <a:ext uri="{FF2B5EF4-FFF2-40B4-BE49-F238E27FC236}">
                <a16:creationId xmlns:a16="http://schemas.microsoft.com/office/drawing/2014/main" id="{926BDA65-9E85-AC43-9F80-262127314C30}"/>
              </a:ext>
            </a:extLst>
          </p:cNvPr>
          <p:cNvSpPr>
            <a:spLocks noGrp="1"/>
          </p:cNvSpPr>
          <p:nvPr>
            <p:ph type="body" idx="1"/>
          </p:nvPr>
        </p:nvSpPr>
        <p:spPr>
          <a:xfrm>
            <a:off x="650005"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859617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HTIAJAKO KUVA JA TEK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6054666"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708513"/>
            <a:ext cx="5562764" cy="3170870"/>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3796547"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3" name="Picture 12" descr="Logo&#10;&#10;Description automatically generated with medium confidence">
            <a:extLst>
              <a:ext uri="{FF2B5EF4-FFF2-40B4-BE49-F238E27FC236}">
                <a16:creationId xmlns:a16="http://schemas.microsoft.com/office/drawing/2014/main" id="{F81D78AA-F114-D44D-B091-3D5C6EB5D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4" name="Picture 13" descr="Logo, company name&#10;&#10;Description automatically generated">
            <a:extLst>
              <a:ext uri="{FF2B5EF4-FFF2-40B4-BE49-F238E27FC236}">
                <a16:creationId xmlns:a16="http://schemas.microsoft.com/office/drawing/2014/main" id="{A149651C-475E-F544-8827-765062D2B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8640" y="5308229"/>
            <a:ext cx="1638228" cy="1377601"/>
          </a:xfrm>
          <a:prstGeom prst="rect">
            <a:avLst/>
          </a:prstGeom>
        </p:spPr>
      </p:pic>
    </p:spTree>
    <p:extLst>
      <p:ext uri="{BB962C8B-B14F-4D97-AF65-F5344CB8AC3E}">
        <p14:creationId xmlns:p14="http://schemas.microsoft.com/office/powerpoint/2010/main" val="4036509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HTIAJAKO KUVA JA BULLET LIST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6054666"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pic>
        <p:nvPicPr>
          <p:cNvPr id="13" name="Picture 12" descr="Logo&#10;&#10;Description automatically generated with medium confidence">
            <a:extLst>
              <a:ext uri="{FF2B5EF4-FFF2-40B4-BE49-F238E27FC236}">
                <a16:creationId xmlns:a16="http://schemas.microsoft.com/office/drawing/2014/main" id="{F81D78AA-F114-D44D-B091-3D5C6EB5D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4" name="Picture 13" descr="Logo, company name&#10;&#10;Description automatically generated">
            <a:extLst>
              <a:ext uri="{FF2B5EF4-FFF2-40B4-BE49-F238E27FC236}">
                <a16:creationId xmlns:a16="http://schemas.microsoft.com/office/drawing/2014/main" id="{A149651C-475E-F544-8827-765062D2B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8640" y="5308229"/>
            <a:ext cx="1638228" cy="1377601"/>
          </a:xfrm>
          <a:prstGeom prst="rect">
            <a:avLst/>
          </a:prstGeom>
        </p:spPr>
      </p:pic>
      <p:sp>
        <p:nvSpPr>
          <p:cNvPr id="8" name="Text Placeholder 4">
            <a:extLst>
              <a:ext uri="{FF2B5EF4-FFF2-40B4-BE49-F238E27FC236}">
                <a16:creationId xmlns:a16="http://schemas.microsoft.com/office/drawing/2014/main" id="{E8C1137B-42FA-AF47-BB9B-8D67D5647582}"/>
              </a:ext>
            </a:extLst>
          </p:cNvPr>
          <p:cNvSpPr>
            <a:spLocks noGrp="1"/>
          </p:cNvSpPr>
          <p:nvPr>
            <p:ph type="body" sz="quarter" idx="16"/>
          </p:nvPr>
        </p:nvSpPr>
        <p:spPr>
          <a:xfrm>
            <a:off x="6440517"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xt Placeholder 4">
            <a:extLst>
              <a:ext uri="{FF2B5EF4-FFF2-40B4-BE49-F238E27FC236}">
                <a16:creationId xmlns:a16="http://schemas.microsoft.com/office/drawing/2014/main" id="{EA1D2B30-A9E1-D54B-8380-4E460BA827BE}"/>
              </a:ext>
            </a:extLst>
          </p:cNvPr>
          <p:cNvSpPr>
            <a:spLocks noGrp="1"/>
          </p:cNvSpPr>
          <p:nvPr>
            <p:ph type="body" sz="quarter" idx="3"/>
          </p:nvPr>
        </p:nvSpPr>
        <p:spPr>
          <a:xfrm>
            <a:off x="6430992"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2224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10117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KOKUV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59382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ÄLILEHTI OTSIKKO 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D10B1B-B759-5544-8921-AB36AF059EEB}"/>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p:spPr>
        <p:txBody>
          <a:bodyPr anchor="ctr"/>
          <a:lstStyle>
            <a:lvl1pPr algn="l">
              <a:defRPr sz="660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96439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1264582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a:p>
        </p:txBody>
      </p:sp>
    </p:spTree>
    <p:extLst>
      <p:ext uri="{BB962C8B-B14F-4D97-AF65-F5344CB8AC3E}">
        <p14:creationId xmlns:p14="http://schemas.microsoft.com/office/powerpoint/2010/main" val="2127332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2033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fi-FI"/>
              <a:t>Muokkaa ots. perustyyl. napsautt.</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70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fi-FI"/>
              <a:t>Muokkaa ots. perustyyl. napsautt.</a:t>
            </a:r>
            <a:endParaRPr lang="en-FI"/>
          </a:p>
        </p:txBody>
      </p:sp>
    </p:spTree>
    <p:extLst>
      <p:ext uri="{BB962C8B-B14F-4D97-AF65-F5344CB8AC3E}">
        <p14:creationId xmlns:p14="http://schemas.microsoft.com/office/powerpoint/2010/main" val="321455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2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43D137EC-8A68-0248-9B58-363493D2E3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a:p>
        </p:txBody>
      </p:sp>
    </p:spTree>
    <p:extLst>
      <p:ext uri="{BB962C8B-B14F-4D97-AF65-F5344CB8AC3E}">
        <p14:creationId xmlns:p14="http://schemas.microsoft.com/office/powerpoint/2010/main" val="4166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029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KANSI">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7BE3B9-7DCF-D541-8EE5-0F3E1BA9665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Logo, company name&#10;&#10;Description automatically generated">
            <a:extLst>
              <a:ext uri="{FF2B5EF4-FFF2-40B4-BE49-F238E27FC236}">
                <a16:creationId xmlns:a16="http://schemas.microsoft.com/office/drawing/2014/main" id="{7910E586-AF65-324E-929D-7C0421AC8869}"/>
              </a:ext>
            </a:extLst>
          </p:cNvPr>
          <p:cNvPicPr>
            <a:picLocks noChangeAspect="1"/>
          </p:cNvPicPr>
          <p:nvPr/>
        </p:nvPicPr>
        <p:blipFill>
          <a:blip r:embed="rId2"/>
          <a:stretch>
            <a:fillRect/>
          </a:stretch>
        </p:blipFill>
        <p:spPr>
          <a:xfrm>
            <a:off x="3340376" y="355843"/>
            <a:ext cx="5511248" cy="4634459"/>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815487" y="4833140"/>
            <a:ext cx="10561027" cy="1371600"/>
          </a:xfrm>
        </p:spPr>
        <p:txBody>
          <a:bodyPr anchor="ctr">
            <a:noAutofit/>
          </a:bodyPr>
          <a:lstStyle>
            <a:lvl1pPr algn="ctr">
              <a:defRPr sz="5500">
                <a:solidFill>
                  <a:schemeClr val="accent1"/>
                </a:solidFill>
              </a:defRPr>
            </a:lvl1pPr>
          </a:lstStyle>
          <a:p>
            <a:r>
              <a:rPr lang="fi-FI" noProof="0"/>
              <a:t>Muokkaa ots. perustyyl. napsautt.</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spTree>
    <p:extLst>
      <p:ext uri="{BB962C8B-B14F-4D97-AF65-F5344CB8AC3E}">
        <p14:creationId xmlns:p14="http://schemas.microsoft.com/office/powerpoint/2010/main" val="162490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C3739-5DA8-1D40-BB21-0BDF4D316AB0}"/>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p:spPr>
        <p:txBody>
          <a:bodyPr/>
          <a:lstStyle>
            <a:lvl1pPr>
              <a:defRPr sz="2800">
                <a:solidFill>
                  <a:schemeClr val="bg1"/>
                </a:solidFill>
              </a:defRPr>
            </a:lvl1pPr>
          </a:lstStyle>
          <a:p>
            <a:r>
              <a:rPr lang="fi-FI" noProof="0"/>
              <a:t>Muokkaa ots. perustyyl. napsautt.</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922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838200" y="399331"/>
            <a:ext cx="9683663" cy="685753"/>
          </a:xfrm>
          <a:prstGeom prst="rect">
            <a:avLst/>
          </a:prstGeom>
        </p:spPr>
        <p:txBody>
          <a:bodyPr vert="horz" lIns="0" tIns="0" rIns="0" bIns="0" rtlCol="0" anchor="t" anchorCtr="0">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endParaRPr lang="sv-SE" noProof="0" dirty="0"/>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1603332"/>
            <a:ext cx="10515600" cy="4512460"/>
          </a:xfrm>
          <a:prstGeom prst="rect">
            <a:avLst/>
          </a:prstGeom>
        </p:spPr>
        <p:txBody>
          <a:bodyPr vert="horz" lIns="91440" tIns="45720" rIns="9144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C2F71440-6C71-234B-85DA-35B580CAA917}"/>
              </a:ext>
            </a:extLst>
          </p:cNvPr>
          <p:cNvSpPr txBox="1"/>
          <p:nvPr/>
        </p:nvSpPr>
        <p:spPr>
          <a:xfrm>
            <a:off x="1199456" y="6477318"/>
            <a:ext cx="3600400" cy="28469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50" baseline="0" dirty="0">
                <a:solidFill>
                  <a:schemeClr val="bg1"/>
                </a:solidFill>
                <a:latin typeface="Verdana" panose="020B0604030504040204" pitchFamily="34" charset="0"/>
                <a:cs typeface="SignaOT-LightIta" panose="020B0504030101020102" pitchFamily="34" charset="77"/>
              </a:rPr>
              <a:t>Suoja 2022｜6.-7.5.2022</a:t>
            </a:r>
          </a:p>
        </p:txBody>
      </p:sp>
      <p:pic>
        <p:nvPicPr>
          <p:cNvPr id="9" name="Picture 8">
            <a:extLst>
              <a:ext uri="{FF2B5EF4-FFF2-40B4-BE49-F238E27FC236}">
                <a16:creationId xmlns:a16="http://schemas.microsoft.com/office/drawing/2014/main" id="{7CF8B078-DDCA-8C40-BC57-59F8224381D1}"/>
              </a:ext>
            </a:extLst>
          </p:cNvPr>
          <p:cNvPicPr>
            <a:picLocks noChangeAspect="1"/>
          </p:cNvPicPr>
          <p:nvPr/>
        </p:nvPicPr>
        <p:blipFill>
          <a:blip r:embed="rId9"/>
          <a:srcRect/>
          <a:stretch/>
        </p:blipFill>
        <p:spPr>
          <a:xfrm>
            <a:off x="10433491" y="6218435"/>
            <a:ext cx="1350597" cy="522933"/>
          </a:xfrm>
          <a:prstGeom prst="rect">
            <a:avLst/>
          </a:prstGeom>
        </p:spPr>
      </p:pic>
    </p:spTree>
    <p:extLst>
      <p:ext uri="{BB962C8B-B14F-4D97-AF65-F5344CB8AC3E}">
        <p14:creationId xmlns:p14="http://schemas.microsoft.com/office/powerpoint/2010/main" val="11999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892175" indent="-892175" algn="l" defTabSz="914400" rtl="0" eaLnBrk="1" fontAlgn="b" latinLnBrk="0" hangingPunct="1">
        <a:lnSpc>
          <a:spcPct val="90000"/>
        </a:lnSpc>
        <a:spcBef>
          <a:spcPct val="0"/>
        </a:spcBef>
        <a:buNone/>
        <a:tabLst/>
        <a:defRPr sz="28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p15:clr>
            <a:srgbClr val="F26B43"/>
          </p15:clr>
        </p15:guide>
        <p15:guide id="4" pos="74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73FF0-1A14-0D4B-BDF6-29763526C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fi-FI" noProof="0" dirty="0"/>
          </a:p>
        </p:txBody>
      </p:sp>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TextBox 3">
            <a:extLst>
              <a:ext uri="{FF2B5EF4-FFF2-40B4-BE49-F238E27FC236}">
                <a16:creationId xmlns:a16="http://schemas.microsoft.com/office/drawing/2014/main" id="{87BA43F0-4796-3548-B09F-2023ADCCE521}"/>
              </a:ext>
            </a:extLst>
          </p:cNvPr>
          <p:cNvSpPr txBox="1"/>
          <p:nvPr/>
        </p:nvSpPr>
        <p:spPr>
          <a:xfrm>
            <a:off x="786443" y="6229757"/>
            <a:ext cx="36004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baseline="0" noProof="1">
                <a:solidFill>
                  <a:schemeClr val="tx1"/>
                </a:solidFill>
                <a:latin typeface="Arial" panose="020B0604020202020204" pitchFamily="34" charset="0"/>
                <a:cs typeface="Arial" panose="020B0604020202020204" pitchFamily="34" charset="0"/>
              </a:rPr>
              <a:t>Suoja 2022｜6.-7.5.</a:t>
            </a:r>
          </a:p>
        </p:txBody>
      </p:sp>
    </p:spTree>
    <p:extLst>
      <p:ext uri="{BB962C8B-B14F-4D97-AF65-F5344CB8AC3E}">
        <p14:creationId xmlns:p14="http://schemas.microsoft.com/office/powerpoint/2010/main" val="291292121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yyti.fi/reg/Suoja_2022_tilannekuvakysely_6348"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851069C-B2C4-4688-90F9-AFA914E4B41B}"/>
              </a:ext>
            </a:extLst>
          </p:cNvPr>
          <p:cNvSpPr>
            <a:spLocks noGrp="1"/>
          </p:cNvSpPr>
          <p:nvPr>
            <p:ph type="body" sz="quarter" idx="10"/>
          </p:nvPr>
        </p:nvSpPr>
        <p:spPr>
          <a:xfrm>
            <a:off x="1235868" y="729155"/>
            <a:ext cx="9720263" cy="758682"/>
          </a:xfrm>
        </p:spPr>
        <p:txBody>
          <a:bodyPr>
            <a:normAutofit/>
          </a:bodyPr>
          <a:lstStyle/>
          <a:p>
            <a:r>
              <a:rPr lang="fi-FI" sz="4000" dirty="0"/>
              <a:t>Harjoitus</a:t>
            </a:r>
          </a:p>
        </p:txBody>
      </p:sp>
      <p:pic>
        <p:nvPicPr>
          <p:cNvPr id="11" name="Kuva 10">
            <a:extLst>
              <a:ext uri="{FF2B5EF4-FFF2-40B4-BE49-F238E27FC236}">
                <a16:creationId xmlns:a16="http://schemas.microsoft.com/office/drawing/2014/main" id="{5F4F096C-6E9C-4635-99A3-36BF1CE40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92" y="1855630"/>
            <a:ext cx="5519614" cy="4629676"/>
          </a:xfrm>
          <a:prstGeom prst="rect">
            <a:avLst/>
          </a:prstGeom>
        </p:spPr>
      </p:pic>
    </p:spTree>
    <p:extLst>
      <p:ext uri="{BB962C8B-B14F-4D97-AF65-F5344CB8AC3E}">
        <p14:creationId xmlns:p14="http://schemas.microsoft.com/office/powerpoint/2010/main" val="8393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87D44F6-6F22-414B-A413-FDDCCC1679F7}"/>
              </a:ext>
            </a:extLst>
          </p:cNvPr>
          <p:cNvSpPr>
            <a:spLocks noGrp="1"/>
          </p:cNvSpPr>
          <p:nvPr>
            <p:ph type="title"/>
          </p:nvPr>
        </p:nvSpPr>
        <p:spPr/>
        <p:txBody>
          <a:bodyPr>
            <a:normAutofit/>
          </a:bodyPr>
          <a:lstStyle/>
          <a:p>
            <a:r>
              <a:rPr lang="fi-FI" dirty="0">
                <a:highlight>
                  <a:srgbClr val="FFFF00"/>
                </a:highlight>
              </a:rPr>
              <a:t>XX</a:t>
            </a:r>
            <a:r>
              <a:rPr lang="fi-FI" dirty="0"/>
              <a:t> osasto saa hälytyksen</a:t>
            </a:r>
          </a:p>
        </p:txBody>
      </p:sp>
      <p:sp>
        <p:nvSpPr>
          <p:cNvPr id="3" name="Tekstin paikkamerkki 2">
            <a:extLst>
              <a:ext uri="{FF2B5EF4-FFF2-40B4-BE49-F238E27FC236}">
                <a16:creationId xmlns:a16="http://schemas.microsoft.com/office/drawing/2014/main" id="{20089335-298D-4577-B2D1-692FACC4B47A}"/>
              </a:ext>
            </a:extLst>
          </p:cNvPr>
          <p:cNvSpPr>
            <a:spLocks noGrp="1"/>
          </p:cNvSpPr>
          <p:nvPr>
            <p:ph type="body" sz="quarter" idx="11"/>
          </p:nvPr>
        </p:nvSpPr>
        <p:spPr/>
        <p:txBody>
          <a:bodyPr>
            <a:normAutofit lnSpcReduction="10000"/>
          </a:bodyPr>
          <a:lstStyle/>
          <a:p>
            <a:r>
              <a:rPr lang="fi-FI" dirty="0"/>
              <a:t>Sosiaalitoimen työntekijä soittaa osaston kotimaan avun yhdyshenkilölle</a:t>
            </a:r>
          </a:p>
          <a:p>
            <a:r>
              <a:rPr lang="fi-FI" dirty="0"/>
              <a:t>Alustavasti viranomaiset pyytävät tukea</a:t>
            </a:r>
          </a:p>
          <a:p>
            <a:pPr lvl="1"/>
            <a:r>
              <a:rPr lang="fi-FI" dirty="0"/>
              <a:t>Evakuointikeskuksen perustamiseen ja ylläpitämiseen</a:t>
            </a:r>
          </a:p>
          <a:p>
            <a:pPr lvl="1"/>
            <a:r>
              <a:rPr lang="fi-FI" dirty="0"/>
              <a:t>Henkisen tuen antamiseen </a:t>
            </a:r>
          </a:p>
          <a:p>
            <a:pPr lvl="1"/>
            <a:r>
              <a:rPr lang="fi-FI" dirty="0"/>
              <a:t>Välttämättömien perustarvikkeiden hankintaan niille, jotka eivät pääse palaamaan asuntoonsa</a:t>
            </a:r>
          </a:p>
          <a:p>
            <a:r>
              <a:rPr lang="fi-FI" dirty="0"/>
              <a:t>Pelastustoimi siirtää evakuoidut palopaikalla bussiin ja evakuointikeskus päätetään perustaa </a:t>
            </a:r>
            <a:r>
              <a:rPr lang="fi-FI" dirty="0">
                <a:highlight>
                  <a:srgbClr val="FFFF00"/>
                </a:highlight>
              </a:rPr>
              <a:t>Kaitalahden koululle</a:t>
            </a:r>
          </a:p>
          <a:p>
            <a:r>
              <a:rPr lang="fi-FI" dirty="0"/>
              <a:t>Punaista Ristiä pyydetään ilmoittautumaan suoraan evakuointikeskukselle</a:t>
            </a:r>
          </a:p>
        </p:txBody>
      </p:sp>
    </p:spTree>
    <p:extLst>
      <p:ext uri="{BB962C8B-B14F-4D97-AF65-F5344CB8AC3E}">
        <p14:creationId xmlns:p14="http://schemas.microsoft.com/office/powerpoint/2010/main" val="107180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C5A07E-88F8-43D0-9C91-1A9E2C7A820C}"/>
              </a:ext>
            </a:extLst>
          </p:cNvPr>
          <p:cNvSpPr>
            <a:spLocks noGrp="1"/>
          </p:cNvSpPr>
          <p:nvPr>
            <p:ph type="title"/>
          </p:nvPr>
        </p:nvSpPr>
        <p:spPr/>
        <p:txBody>
          <a:bodyPr/>
          <a:lstStyle/>
          <a:p>
            <a:r>
              <a:rPr lang="fi-FI" dirty="0"/>
              <a:t>1. tehtävä: Punaisen Ristin tehtävät evakuointikeskuksessa</a:t>
            </a:r>
          </a:p>
        </p:txBody>
      </p:sp>
      <p:sp>
        <p:nvSpPr>
          <p:cNvPr id="3" name="Tekstin paikkamerkki 2">
            <a:extLst>
              <a:ext uri="{FF2B5EF4-FFF2-40B4-BE49-F238E27FC236}">
                <a16:creationId xmlns:a16="http://schemas.microsoft.com/office/drawing/2014/main" id="{FF2EE05A-8ECF-4373-9C12-78434041E288}"/>
              </a:ext>
            </a:extLst>
          </p:cNvPr>
          <p:cNvSpPr>
            <a:spLocks noGrp="1"/>
          </p:cNvSpPr>
          <p:nvPr>
            <p:ph idx="1"/>
          </p:nvPr>
        </p:nvSpPr>
        <p:spPr/>
        <p:txBody>
          <a:bodyPr/>
          <a:lstStyle/>
          <a:p>
            <a:pPr marL="0" indent="0">
              <a:buNone/>
            </a:pPr>
            <a:r>
              <a:rPr lang="fi-FI" dirty="0"/>
              <a:t>Seuraavana on lista tehtävistä, joita viranomainen usein pyytää Punaiselta Ristiltä äkillisissä auttamistilanteissa.</a:t>
            </a:r>
          </a:p>
          <a:p>
            <a:pPr marL="0" indent="0">
              <a:buNone/>
            </a:pPr>
            <a:r>
              <a:rPr lang="fi-FI" dirty="0"/>
              <a:t>Mitkä niistä ovat sellaisia, joihin on hyvä varautua evakuointitilanteessa? </a:t>
            </a:r>
          </a:p>
          <a:p>
            <a:pPr marL="0" indent="0">
              <a:buNone/>
            </a:pPr>
            <a:r>
              <a:rPr lang="fi-FI" dirty="0"/>
              <a:t>Mitä muuta evakuointitilanteissa voidaan tehdä?</a:t>
            </a:r>
          </a:p>
        </p:txBody>
      </p:sp>
    </p:spTree>
    <p:extLst>
      <p:ext uri="{BB962C8B-B14F-4D97-AF65-F5344CB8AC3E}">
        <p14:creationId xmlns:p14="http://schemas.microsoft.com/office/powerpoint/2010/main" val="175364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15">
            <a:extLst>
              <a:ext uri="{FF2B5EF4-FFF2-40B4-BE49-F238E27FC236}">
                <a16:creationId xmlns:a16="http://schemas.microsoft.com/office/drawing/2014/main" id="{A2BA3365-EC10-47A7-A85D-879DE4DBF38D}"/>
              </a:ext>
            </a:extLst>
          </p:cNvPr>
          <p:cNvSpPr/>
          <p:nvPr/>
        </p:nvSpPr>
        <p:spPr>
          <a:xfrm>
            <a:off x="6215933" y="886729"/>
            <a:ext cx="4913204" cy="1843007"/>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TERVEYDENHUOLTO</a:t>
            </a: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toimesta: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Ensiapu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Terveysneuvonta</a:t>
            </a:r>
          </a:p>
          <a:p>
            <a:pPr marL="0" marR="0" lvl="0" indent="0" algn="l" defTabSz="829361" rtl="0" eaLnBrk="0" fontAlgn="base" latinLnBrk="0" hangingPunct="0">
              <a:lnSpc>
                <a:spcPct val="100000"/>
              </a:lnSpc>
              <a:spcBef>
                <a:spcPct val="0"/>
              </a:spcBef>
              <a:spcAft>
                <a:spcPct val="0"/>
              </a:spcAft>
              <a:buClrTx/>
              <a:buSzTx/>
              <a:buFontTx/>
              <a:buNone/>
              <a:tabLst/>
              <a:defRPr/>
            </a:pP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Ammatillisesti:</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Ammattihenkilöstöä (perusterveydenhuollosta kirurgiseen hoitoon)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Liikkuvia terveysyksiköitä (terveydenhoitaja ja/tai sairaanhoitaja ja/tai lääkäri, tarpeiden mukaan)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5" name="Rounded Rectangle 17">
            <a:extLst>
              <a:ext uri="{FF2B5EF4-FFF2-40B4-BE49-F238E27FC236}">
                <a16:creationId xmlns:a16="http://schemas.microsoft.com/office/drawing/2014/main" id="{C0D99C3F-9EC6-4CEE-B8EF-944AE484C888}"/>
              </a:ext>
            </a:extLst>
          </p:cNvPr>
          <p:cNvSpPr/>
          <p:nvPr/>
        </p:nvSpPr>
        <p:spPr>
          <a:xfrm>
            <a:off x="1176232" y="2982838"/>
            <a:ext cx="4887120" cy="761680"/>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(HÄTÄ)MAJOITUS</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Hätämajoituksen järjestäminen teltoissa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Tilojen hankkiminen majoitukseen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Viranomaisten osoittamissa tiloissa toimiminen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6" name="Rounded Rectangle 18">
            <a:extLst>
              <a:ext uri="{FF2B5EF4-FFF2-40B4-BE49-F238E27FC236}">
                <a16:creationId xmlns:a16="http://schemas.microsoft.com/office/drawing/2014/main" id="{2B4EB472-EAE0-4BDB-93F4-436703EEC05B}"/>
              </a:ext>
            </a:extLst>
          </p:cNvPr>
          <p:cNvSpPr/>
          <p:nvPr/>
        </p:nvSpPr>
        <p:spPr>
          <a:xfrm>
            <a:off x="1176232" y="4673239"/>
            <a:ext cx="4913204" cy="1091405"/>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TIEDONVÄLITYS</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Tiedottaminen tilanteesta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Apua tarvitseville tieto oikeuksista (velvollisuuksista) ja saatavilla olevasta avusta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Riskien tunnistaminen ja analyysi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Tilannekuva</a:t>
            </a:r>
          </a:p>
        </p:txBody>
      </p:sp>
      <p:sp>
        <p:nvSpPr>
          <p:cNvPr id="27" name="Rounded Rectangle 22">
            <a:extLst>
              <a:ext uri="{FF2B5EF4-FFF2-40B4-BE49-F238E27FC236}">
                <a16:creationId xmlns:a16="http://schemas.microsoft.com/office/drawing/2014/main" id="{48B9E14E-2619-44C5-9DB1-78BBB550F14C}"/>
              </a:ext>
            </a:extLst>
          </p:cNvPr>
          <p:cNvSpPr/>
          <p:nvPr/>
        </p:nvSpPr>
        <p:spPr>
          <a:xfrm>
            <a:off x="1202315" y="1808233"/>
            <a:ext cx="4887121" cy="1091405"/>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FF0000"/>
                </a:solidFill>
                <a:effectLst/>
                <a:uLnTx/>
                <a:uFillTx/>
                <a:latin typeface="Verdana"/>
                <a:ea typeface="+mn-ea"/>
                <a:cs typeface="+mn-cs"/>
              </a:rPr>
              <a:t> </a:t>
            </a:r>
            <a:r>
              <a:rPr kumimoji="0" lang="fi-FI" sz="1088" b="1" i="0" u="none" strike="noStrike" kern="0" cap="none" spc="0" normalizeH="0" baseline="0" noProof="0" dirty="0">
                <a:ln>
                  <a:noFill/>
                </a:ln>
                <a:solidFill>
                  <a:srgbClr val="000000"/>
                </a:solidFill>
                <a:effectLst/>
                <a:uLnTx/>
                <a:uFillTx/>
                <a:latin typeface="Verdana"/>
                <a:ea typeface="+mn-ea"/>
                <a:cs typeface="+mn-cs"/>
              </a:rPr>
              <a:t>RUOKAHUOLTO</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Ruokahuolto onnettomuuspaikalla auttaville, uhreille ja omaisille</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Ruokajakelu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Ruokapalvelujen järjestäminen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Omatoimisen ruoanlaiton mahdollistaminen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8" name="Rounded Rectangle 35">
            <a:extLst>
              <a:ext uri="{FF2B5EF4-FFF2-40B4-BE49-F238E27FC236}">
                <a16:creationId xmlns:a16="http://schemas.microsoft.com/office/drawing/2014/main" id="{C1FCBF95-AA90-4F78-A3F0-67C96F4BA4CE}"/>
              </a:ext>
            </a:extLst>
          </p:cNvPr>
          <p:cNvSpPr/>
          <p:nvPr/>
        </p:nvSpPr>
        <p:spPr>
          <a:xfrm>
            <a:off x="1196606" y="3828359"/>
            <a:ext cx="4899394" cy="761680"/>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all" spc="0" normalizeH="0" baseline="0" noProof="0" dirty="0">
                <a:ln>
                  <a:noFill/>
                </a:ln>
                <a:solidFill>
                  <a:srgbClr val="000000"/>
                </a:solidFill>
                <a:effectLst/>
                <a:uLnTx/>
                <a:uFillTx/>
                <a:latin typeface="Verdana"/>
                <a:ea typeface="+mn-ea"/>
                <a:cs typeface="+mn-cs"/>
              </a:rPr>
              <a:t>Evakuoinnit / Väestön siirrot</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Henkilöiden evakuointi </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Rekisteröinti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Henkilötiedustelu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9" name="Rounded Rectangle 7">
            <a:extLst>
              <a:ext uri="{FF2B5EF4-FFF2-40B4-BE49-F238E27FC236}">
                <a16:creationId xmlns:a16="http://schemas.microsoft.com/office/drawing/2014/main" id="{42EFD132-8BE4-4FBF-8EA6-9A25C26E6CB2}"/>
              </a:ext>
            </a:extLst>
          </p:cNvPr>
          <p:cNvSpPr/>
          <p:nvPr/>
        </p:nvSpPr>
        <p:spPr>
          <a:xfrm>
            <a:off x="6215933" y="2809524"/>
            <a:ext cx="4913204" cy="1847327"/>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PSYKOSOSIAALINEN TUKI</a:t>
            </a: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toimesta: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Henkinen tuki, läsnäolo ja kuuntelu sekä tarvittaessa jatkoapuun ohjaaminen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purkukeskustelut</a:t>
            </a:r>
          </a:p>
          <a:p>
            <a:pPr marL="0" marR="0" lvl="0" indent="0" algn="l" defTabSz="829361" rtl="0" eaLnBrk="0" fontAlgn="base" latinLnBrk="0" hangingPunct="0">
              <a:lnSpc>
                <a:spcPct val="100000"/>
              </a:lnSpc>
              <a:spcBef>
                <a:spcPct val="0"/>
              </a:spcBef>
              <a:spcAft>
                <a:spcPct val="0"/>
              </a:spcAft>
              <a:buClrTx/>
              <a:buSzTx/>
              <a:buFontTx/>
              <a:buNone/>
              <a:tabLst/>
              <a:defRPr/>
            </a:pP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Ammatillisesti:</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Psykososiaalinen tuki onnettomuus- ja häiriötilanteessa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Jälkihoito ja kriisituki onnettomuuksien jälkeen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30" name="Rounded Rectangle 8">
            <a:extLst>
              <a:ext uri="{FF2B5EF4-FFF2-40B4-BE49-F238E27FC236}">
                <a16:creationId xmlns:a16="http://schemas.microsoft.com/office/drawing/2014/main" id="{7722BC9B-157E-469B-9EC2-65561893AC88}"/>
              </a:ext>
            </a:extLst>
          </p:cNvPr>
          <p:cNvSpPr/>
          <p:nvPr/>
        </p:nvSpPr>
        <p:spPr>
          <a:xfrm>
            <a:off x="6215933" y="4736639"/>
            <a:ext cx="4913204" cy="1023013"/>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KOORDINAATIO</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Järjestöjen koordinointi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Kansainvälisen avun koordinointi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Auttamiskanavana toimiminen yrityksille ja kansalaisille</a:t>
            </a:r>
          </a:p>
        </p:txBody>
      </p:sp>
      <p:sp>
        <p:nvSpPr>
          <p:cNvPr id="31" name="Rounded Rectangle 9">
            <a:extLst>
              <a:ext uri="{FF2B5EF4-FFF2-40B4-BE49-F238E27FC236}">
                <a16:creationId xmlns:a16="http://schemas.microsoft.com/office/drawing/2014/main" id="{0F7F15E6-97EB-4255-BEB7-18628A1A9146}"/>
              </a:ext>
            </a:extLst>
          </p:cNvPr>
          <p:cNvSpPr/>
          <p:nvPr/>
        </p:nvSpPr>
        <p:spPr>
          <a:xfrm>
            <a:off x="1189273" y="886729"/>
            <a:ext cx="4887121" cy="827114"/>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FF0000"/>
                </a:solidFill>
                <a:effectLst/>
                <a:uLnTx/>
                <a:uFillTx/>
                <a:latin typeface="Verdana"/>
                <a:ea typeface="+mn-ea"/>
                <a:cs typeface="+mn-cs"/>
              </a:rPr>
              <a:t> </a:t>
            </a:r>
            <a:r>
              <a:rPr kumimoji="0" lang="fi-FI" sz="1088" b="1" i="0" u="none" strike="noStrike" kern="0" cap="none" spc="0" normalizeH="0" baseline="0" noProof="0" dirty="0">
                <a:ln>
                  <a:noFill/>
                </a:ln>
                <a:solidFill>
                  <a:srgbClr val="000000"/>
                </a:solidFill>
                <a:effectLst/>
                <a:uLnTx/>
                <a:uFillTx/>
                <a:latin typeface="Verdana"/>
                <a:ea typeface="+mn-ea"/>
                <a:cs typeface="+mn-cs"/>
              </a:rPr>
              <a:t>KOTIMAAN APU </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Kertaluontoinen apu äkillisessä tilanteessa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Apu voi olla henkistä tukea, ohjausta ja neuvontaa, käytännön apua, talkootyötä ja taloudellista apua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 name="Otsikko 1">
            <a:extLst>
              <a:ext uri="{FF2B5EF4-FFF2-40B4-BE49-F238E27FC236}">
                <a16:creationId xmlns:a16="http://schemas.microsoft.com/office/drawing/2014/main" id="{497ECBF7-2786-4A75-A747-BA60158EB8F3}"/>
              </a:ext>
            </a:extLst>
          </p:cNvPr>
          <p:cNvSpPr>
            <a:spLocks noGrp="1"/>
          </p:cNvSpPr>
          <p:nvPr>
            <p:ph type="title"/>
          </p:nvPr>
        </p:nvSpPr>
        <p:spPr>
          <a:xfrm>
            <a:off x="1189273" y="126885"/>
            <a:ext cx="9126579" cy="781750"/>
          </a:xfrm>
        </p:spPr>
        <p:txBody>
          <a:bodyPr/>
          <a:lstStyle/>
          <a:p>
            <a:r>
              <a:rPr lang="fi-FI" sz="2000" dirty="0"/>
              <a:t>Punaisen Ristin tehtäviä kotimaan onnettomuus- ja häiriötilanteissa</a:t>
            </a:r>
          </a:p>
        </p:txBody>
      </p:sp>
    </p:spTree>
    <p:extLst>
      <p:ext uri="{BB962C8B-B14F-4D97-AF65-F5344CB8AC3E}">
        <p14:creationId xmlns:p14="http://schemas.microsoft.com/office/powerpoint/2010/main" val="321491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21A4A-BF53-4AB4-89A0-46D598EFF6AB}"/>
              </a:ext>
            </a:extLst>
          </p:cNvPr>
          <p:cNvSpPr>
            <a:spLocks noGrp="1"/>
          </p:cNvSpPr>
          <p:nvPr>
            <p:ph type="title"/>
          </p:nvPr>
        </p:nvSpPr>
        <p:spPr/>
        <p:txBody>
          <a:bodyPr/>
          <a:lstStyle/>
          <a:p>
            <a:r>
              <a:rPr lang="fi-FI" dirty="0"/>
              <a:t>2. tehtävä: hälyttäminen</a:t>
            </a:r>
            <a:br>
              <a:rPr lang="fi-FI" dirty="0"/>
            </a:br>
            <a:endParaRPr lang="fi-FI" dirty="0"/>
          </a:p>
        </p:txBody>
      </p:sp>
      <p:sp>
        <p:nvSpPr>
          <p:cNvPr id="3" name="Sisällön paikkamerkki 2">
            <a:extLst>
              <a:ext uri="{FF2B5EF4-FFF2-40B4-BE49-F238E27FC236}">
                <a16:creationId xmlns:a16="http://schemas.microsoft.com/office/drawing/2014/main" id="{9B1C1E48-CE4E-48FB-B030-6BD20184ACF1}"/>
              </a:ext>
            </a:extLst>
          </p:cNvPr>
          <p:cNvSpPr>
            <a:spLocks noGrp="1"/>
          </p:cNvSpPr>
          <p:nvPr>
            <p:ph idx="1"/>
          </p:nvPr>
        </p:nvSpPr>
        <p:spPr/>
        <p:txBody>
          <a:bodyPr>
            <a:normAutofit/>
          </a:bodyPr>
          <a:lstStyle/>
          <a:p>
            <a:pPr marL="0" indent="0">
              <a:buNone/>
            </a:pPr>
            <a:r>
              <a:rPr lang="fi-FI" dirty="0"/>
              <a:t>Kuinpa monta vapaaehtoista olisi hyvä saada mukaan, kun ottaa huomioon esitiedot ja teiltä pyydetyt asiat?</a:t>
            </a:r>
          </a:p>
          <a:p>
            <a:pPr marL="0" indent="0">
              <a:buNone/>
            </a:pPr>
            <a:r>
              <a:rPr lang="fi-FI" dirty="0"/>
              <a:t>Kuinka monta vapaaehtoista arvioitte saavanne evakuointipaikalle tunnin sisällä hälytyksestä?</a:t>
            </a:r>
          </a:p>
          <a:p>
            <a:pPr marL="0" indent="0">
              <a:buNone/>
            </a:pPr>
            <a:r>
              <a:rPr lang="fi-FI" dirty="0"/>
              <a:t>Miten vapaaehtoiset hälytetään?</a:t>
            </a:r>
          </a:p>
        </p:txBody>
      </p:sp>
    </p:spTree>
    <p:extLst>
      <p:ext uri="{BB962C8B-B14F-4D97-AF65-F5344CB8AC3E}">
        <p14:creationId xmlns:p14="http://schemas.microsoft.com/office/powerpoint/2010/main" val="104401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6E446-3ECA-4D81-AC3B-935873B8606E}"/>
              </a:ext>
            </a:extLst>
          </p:cNvPr>
          <p:cNvSpPr>
            <a:spLocks noGrp="1"/>
          </p:cNvSpPr>
          <p:nvPr>
            <p:ph type="title"/>
          </p:nvPr>
        </p:nvSpPr>
        <p:spPr/>
        <p:txBody>
          <a:bodyPr/>
          <a:lstStyle/>
          <a:p>
            <a:r>
              <a:rPr lang="fi-FI" dirty="0"/>
              <a:t>Bonustehtävä</a:t>
            </a:r>
            <a:br>
              <a:rPr lang="fi-FI" dirty="0"/>
            </a:br>
            <a:endParaRPr lang="fi-FI" dirty="0"/>
          </a:p>
        </p:txBody>
      </p:sp>
      <p:sp>
        <p:nvSpPr>
          <p:cNvPr id="3" name="Tekstin paikkamerkki 2">
            <a:extLst>
              <a:ext uri="{FF2B5EF4-FFF2-40B4-BE49-F238E27FC236}">
                <a16:creationId xmlns:a16="http://schemas.microsoft.com/office/drawing/2014/main" id="{24B9101F-8A94-4098-B24A-7895BDF5EB16}"/>
              </a:ext>
            </a:extLst>
          </p:cNvPr>
          <p:cNvSpPr>
            <a:spLocks noGrp="1"/>
          </p:cNvSpPr>
          <p:nvPr>
            <p:ph idx="1"/>
          </p:nvPr>
        </p:nvSpPr>
        <p:spPr/>
        <p:txBody>
          <a:bodyPr>
            <a:normAutofit lnSpcReduction="10000"/>
          </a:bodyPr>
          <a:lstStyle/>
          <a:p>
            <a:pPr marL="0" indent="0">
              <a:buNone/>
            </a:pPr>
            <a:r>
              <a:rPr lang="fi-FI" dirty="0"/>
              <a:t>Tehkää hälytysharjoitus osaston vapaaehtoisille.</a:t>
            </a:r>
          </a:p>
          <a:p>
            <a:pPr marL="800100" lvl="1" indent="-342900">
              <a:buFont typeface="Arial" panose="020B0604020202020204" pitchFamily="34" charset="0"/>
              <a:buChar char="•"/>
            </a:pPr>
            <a:r>
              <a:rPr lang="fi-FI" dirty="0"/>
              <a:t>Lähettäkää harjoitushälytys valmiussuunnitelmassa sovitulla tavalla</a:t>
            </a:r>
          </a:p>
          <a:p>
            <a:pPr marL="800100" lvl="1" indent="-342900">
              <a:buFont typeface="Arial" panose="020B0604020202020204" pitchFamily="34" charset="0"/>
              <a:buChar char="•"/>
            </a:pPr>
            <a:r>
              <a:rPr lang="fi-FI" dirty="0"/>
              <a:t>Voitte harjoitella OHTO-hälytystä</a:t>
            </a:r>
          </a:p>
          <a:p>
            <a:pPr marL="800100" lvl="1" indent="-342900">
              <a:buFont typeface="Arial" panose="020B0604020202020204" pitchFamily="34" charset="0"/>
              <a:buChar char="•"/>
            </a:pPr>
            <a:r>
              <a:rPr lang="fi-FI" dirty="0"/>
              <a:t>Seuratkaa vastausaikoja ja hälytyksen kuitanneiden määrää</a:t>
            </a:r>
          </a:p>
          <a:p>
            <a:pPr marL="800100" lvl="1" indent="-342900">
              <a:buFont typeface="Arial" panose="020B0604020202020204" pitchFamily="34" charset="0"/>
              <a:buChar char="•"/>
            </a:pPr>
            <a:r>
              <a:rPr lang="fi-FI" dirty="0"/>
              <a:t>Hälytys voi olla muotoa: </a:t>
            </a:r>
          </a:p>
          <a:p>
            <a:pPr marL="457200" lvl="1" indent="0">
              <a:buNone/>
            </a:pPr>
            <a:r>
              <a:rPr lang="fi-FI" b="0" i="0" dirty="0">
                <a:solidFill>
                  <a:srgbClr val="333333"/>
                </a:solidFill>
                <a:effectLst/>
                <a:latin typeface="Open Sans" panose="020B0606030504020204" pitchFamily="34" charset="0"/>
              </a:rPr>
              <a:t>Operaatio nro </a:t>
            </a:r>
            <a:r>
              <a:rPr lang="fi-FI" b="0" i="0" dirty="0">
                <a:solidFill>
                  <a:srgbClr val="333333"/>
                </a:solidFill>
                <a:effectLst/>
                <a:highlight>
                  <a:srgbClr val="FFFF00"/>
                </a:highlight>
                <a:latin typeface="Open Sans" panose="020B0606030504020204" pitchFamily="34" charset="0"/>
              </a:rPr>
              <a:t>xx</a:t>
            </a:r>
            <a:r>
              <a:rPr lang="fi-FI" b="0" i="0" dirty="0">
                <a:solidFill>
                  <a:srgbClr val="333333"/>
                </a:solidFill>
                <a:effectLst/>
                <a:latin typeface="Open Sans" panose="020B0606030504020204" pitchFamily="34" charset="0"/>
              </a:rPr>
              <a:t>/Valmiusharjoitus/</a:t>
            </a:r>
            <a:r>
              <a:rPr lang="fi-FI" b="0" i="0" dirty="0">
                <a:solidFill>
                  <a:srgbClr val="333333"/>
                </a:solidFill>
                <a:effectLst/>
                <a:highlight>
                  <a:srgbClr val="FFFF00"/>
                </a:highlight>
                <a:latin typeface="Open Sans" panose="020B0606030504020204" pitchFamily="34" charset="0"/>
              </a:rPr>
              <a:t>Kaitalahti</a:t>
            </a:r>
            <a:r>
              <a:rPr lang="fi-FI" b="0" i="0" dirty="0">
                <a:solidFill>
                  <a:srgbClr val="333333"/>
                </a:solidFill>
                <a:effectLst/>
                <a:latin typeface="Open Sans" panose="020B0606030504020204" pitchFamily="34" charset="0"/>
              </a:rPr>
              <a:t>/ Ensihuolto/ Tulipalo/Välittömästi. Kuittaus: </a:t>
            </a:r>
            <a:r>
              <a:rPr lang="fi-FI" b="0" dirty="0">
                <a:solidFill>
                  <a:srgbClr val="333333"/>
                </a:solidFill>
                <a:highlight>
                  <a:srgbClr val="FFFF00"/>
                </a:highlight>
                <a:latin typeface="Open Sans" panose="020B0606030504020204" pitchFamily="34" charset="0"/>
              </a:rPr>
              <a:t>xx</a:t>
            </a:r>
            <a:r>
              <a:rPr lang="fi-FI" b="0" i="0" dirty="0">
                <a:solidFill>
                  <a:srgbClr val="333333"/>
                </a:solidFill>
                <a:effectLst/>
                <a:latin typeface="Open Sans" panose="020B0606030504020204" pitchFamily="34" charset="0"/>
              </a:rPr>
              <a:t> ok/ei/pm hh:mm</a:t>
            </a:r>
          </a:p>
        </p:txBody>
      </p:sp>
    </p:spTree>
    <p:extLst>
      <p:ext uri="{BB962C8B-B14F-4D97-AF65-F5344CB8AC3E}">
        <p14:creationId xmlns:p14="http://schemas.microsoft.com/office/powerpoint/2010/main" val="95528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4092B0-39F9-45BA-8B97-1E34FD194EEA}"/>
              </a:ext>
            </a:extLst>
          </p:cNvPr>
          <p:cNvSpPr>
            <a:spLocks noGrp="1"/>
          </p:cNvSpPr>
          <p:nvPr>
            <p:ph type="title"/>
          </p:nvPr>
        </p:nvSpPr>
        <p:spPr/>
        <p:txBody>
          <a:bodyPr/>
          <a:lstStyle/>
          <a:p>
            <a:r>
              <a:rPr lang="fi-FI" dirty="0"/>
              <a:t>3. tehtävä: matkalla </a:t>
            </a:r>
            <a:br>
              <a:rPr lang="fi-FI" dirty="0"/>
            </a:br>
            <a:endParaRPr lang="fi-FI" dirty="0"/>
          </a:p>
        </p:txBody>
      </p:sp>
      <p:sp>
        <p:nvSpPr>
          <p:cNvPr id="4" name="Tekstin paikkamerkki 3">
            <a:extLst>
              <a:ext uri="{FF2B5EF4-FFF2-40B4-BE49-F238E27FC236}">
                <a16:creationId xmlns:a16="http://schemas.microsoft.com/office/drawing/2014/main" id="{A3FE610C-95B1-4AFC-9CCD-9C82FFCE95E1}"/>
              </a:ext>
            </a:extLst>
          </p:cNvPr>
          <p:cNvSpPr>
            <a:spLocks noGrp="1"/>
          </p:cNvSpPr>
          <p:nvPr>
            <p:ph idx="1"/>
          </p:nvPr>
        </p:nvSpPr>
        <p:spPr/>
        <p:txBody>
          <a:bodyPr/>
          <a:lstStyle/>
          <a:p>
            <a:pPr marL="0" indent="0">
              <a:buNone/>
            </a:pPr>
            <a:r>
              <a:rPr lang="fi-FI" dirty="0"/>
              <a:t>Mitä nappaat mukaan kotoa, kun teet kiireessä lähtöä?</a:t>
            </a:r>
          </a:p>
          <a:p>
            <a:pPr marL="0" indent="0">
              <a:buNone/>
            </a:pPr>
            <a:r>
              <a:rPr lang="fi-FI" dirty="0"/>
              <a:t>Mitä ajattelet matkan aikana? </a:t>
            </a:r>
          </a:p>
        </p:txBody>
      </p:sp>
    </p:spTree>
    <p:extLst>
      <p:ext uri="{BB962C8B-B14F-4D97-AF65-F5344CB8AC3E}">
        <p14:creationId xmlns:p14="http://schemas.microsoft.com/office/powerpoint/2010/main" val="265076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4F7A87-E3DF-465D-B5DD-697ADF846AA4}"/>
              </a:ext>
            </a:extLst>
          </p:cNvPr>
          <p:cNvSpPr>
            <a:spLocks noGrp="1"/>
          </p:cNvSpPr>
          <p:nvPr>
            <p:ph type="title"/>
          </p:nvPr>
        </p:nvSpPr>
        <p:spPr/>
        <p:txBody>
          <a:bodyPr/>
          <a:lstStyle/>
          <a:p>
            <a:r>
              <a:rPr lang="fi-FI" dirty="0"/>
              <a:t>4. tehtävä: hyödyllisiä tavaroita</a:t>
            </a:r>
            <a:br>
              <a:rPr lang="fi-FI" dirty="0"/>
            </a:br>
            <a:endParaRPr lang="fi-FI" dirty="0"/>
          </a:p>
        </p:txBody>
      </p:sp>
      <p:sp>
        <p:nvSpPr>
          <p:cNvPr id="4" name="Tekstin paikkamerkki 3">
            <a:extLst>
              <a:ext uri="{FF2B5EF4-FFF2-40B4-BE49-F238E27FC236}">
                <a16:creationId xmlns:a16="http://schemas.microsoft.com/office/drawing/2014/main" id="{A3FE610C-95B1-4AFC-9CCD-9C82FFCE95E1}"/>
              </a:ext>
            </a:extLst>
          </p:cNvPr>
          <p:cNvSpPr>
            <a:spLocks noGrp="1"/>
          </p:cNvSpPr>
          <p:nvPr>
            <p:ph idx="1"/>
          </p:nvPr>
        </p:nvSpPr>
        <p:spPr/>
        <p:txBody>
          <a:bodyPr/>
          <a:lstStyle/>
          <a:p>
            <a:pPr marL="0" indent="0">
              <a:buNone/>
            </a:pPr>
            <a:r>
              <a:rPr lang="fi-FI" dirty="0"/>
              <a:t>Yksi hälytyksen saaneista vapaaehtoisista soittaa, että voi käydä osaston tiloissa matkalla. </a:t>
            </a:r>
          </a:p>
          <a:p>
            <a:pPr marL="0" indent="0">
              <a:buNone/>
            </a:pPr>
            <a:r>
              <a:rPr lang="fi-FI" dirty="0"/>
              <a:t>Mitä kehotatte häntä pakkaamaan sieltä mukaan?</a:t>
            </a:r>
          </a:p>
        </p:txBody>
      </p:sp>
    </p:spTree>
    <p:extLst>
      <p:ext uri="{BB962C8B-B14F-4D97-AF65-F5344CB8AC3E}">
        <p14:creationId xmlns:p14="http://schemas.microsoft.com/office/powerpoint/2010/main" val="102738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944A2-A175-4FE8-9D9E-CF758EB259D2}"/>
              </a:ext>
            </a:extLst>
          </p:cNvPr>
          <p:cNvSpPr>
            <a:spLocks noGrp="1"/>
          </p:cNvSpPr>
          <p:nvPr>
            <p:ph type="title"/>
          </p:nvPr>
        </p:nvSpPr>
        <p:spPr/>
        <p:txBody>
          <a:bodyPr/>
          <a:lstStyle/>
          <a:p>
            <a:r>
              <a:rPr lang="fi-FI" dirty="0"/>
              <a:t>Saavutte evakuointikeskukselle ja johtaja ilmoittautuu sitä johtavalle sosiaalityöntekijälle. Paikalla on 3 sosiaalityöntekijää ja vapaaehtoisia niin paljon kun alussa arvioitte saavanne tunnin aikana mukaan. </a:t>
            </a:r>
            <a:br>
              <a:rPr lang="fi-FI" dirty="0"/>
            </a:br>
            <a:br>
              <a:rPr lang="fi-FI" dirty="0"/>
            </a:br>
            <a:r>
              <a:rPr lang="fi-FI" dirty="0"/>
              <a:t>Kuulette, että evakuoidut saapuvat bussilla noin 20 minuutin päästä.</a:t>
            </a:r>
            <a:br>
              <a:rPr lang="fi-FI" dirty="0"/>
            </a:br>
            <a:endParaRPr lang="fi-FI" dirty="0"/>
          </a:p>
        </p:txBody>
      </p:sp>
    </p:spTree>
    <p:extLst>
      <p:ext uri="{BB962C8B-B14F-4D97-AF65-F5344CB8AC3E}">
        <p14:creationId xmlns:p14="http://schemas.microsoft.com/office/powerpoint/2010/main" val="152981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6335CE-8526-4D26-8676-9CE4BDC564F9}"/>
              </a:ext>
            </a:extLst>
          </p:cNvPr>
          <p:cNvSpPr>
            <a:spLocks noGrp="1"/>
          </p:cNvSpPr>
          <p:nvPr>
            <p:ph type="title"/>
          </p:nvPr>
        </p:nvSpPr>
        <p:spPr/>
        <p:txBody>
          <a:bodyPr/>
          <a:lstStyle/>
          <a:p>
            <a:r>
              <a:rPr lang="fi-FI" dirty="0"/>
              <a:t>Tehtävät</a:t>
            </a:r>
          </a:p>
        </p:txBody>
      </p:sp>
      <p:sp>
        <p:nvSpPr>
          <p:cNvPr id="3" name="Sisällön paikkamerkki 2">
            <a:extLst>
              <a:ext uri="{FF2B5EF4-FFF2-40B4-BE49-F238E27FC236}">
                <a16:creationId xmlns:a16="http://schemas.microsoft.com/office/drawing/2014/main" id="{39A5BD13-D48E-44D3-9908-1B50A70BD5BF}"/>
              </a:ext>
            </a:extLst>
          </p:cNvPr>
          <p:cNvSpPr>
            <a:spLocks noGrp="1"/>
          </p:cNvSpPr>
          <p:nvPr>
            <p:ph type="body" sz="quarter" idx="11"/>
          </p:nvPr>
        </p:nvSpPr>
        <p:spPr/>
        <p:txBody>
          <a:bodyPr/>
          <a:lstStyle/>
          <a:p>
            <a:r>
              <a:rPr lang="fi-FI" dirty="0"/>
              <a:t>Vapaaehtoisia pyydetään aluksi järjestämään</a:t>
            </a:r>
          </a:p>
          <a:p>
            <a:pPr lvl="1"/>
            <a:r>
              <a:rPr lang="fi-FI" dirty="0"/>
              <a:t>Evakuoitujen sisään kirjaus evakuointikeskukseen</a:t>
            </a:r>
          </a:p>
          <a:p>
            <a:pPr lvl="1"/>
            <a:r>
              <a:rPr lang="fi-FI" dirty="0"/>
              <a:t>Evakuoitujen tilanne- ja tarvekartoitus: tarvitsevatko he lääkkeitä, vaatteita, huopaa, onko heillä hoitoa vaativia sairauksia, lemmikkejä, henkisen tuen tarvetta tai muuta huomioitavaa. Samalla täytetään evakuointikortit</a:t>
            </a:r>
          </a:p>
          <a:p>
            <a:pPr lvl="1"/>
            <a:r>
              <a:rPr lang="fi-FI" dirty="0"/>
              <a:t>Ruokahuolto: ensimmäisten tuntien aikana välipalaa, esimerkiksi mehua, kahvia ja sämpylää</a:t>
            </a:r>
          </a:p>
          <a:p>
            <a:pPr lvl="1"/>
            <a:r>
              <a:rPr lang="fi-FI" dirty="0"/>
              <a:t>Keskusteluapua sitä tarvitseville</a:t>
            </a:r>
          </a:p>
        </p:txBody>
      </p:sp>
    </p:spTree>
    <p:extLst>
      <p:ext uri="{BB962C8B-B14F-4D97-AF65-F5344CB8AC3E}">
        <p14:creationId xmlns:p14="http://schemas.microsoft.com/office/powerpoint/2010/main" val="415418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63071E-2309-4E09-A651-20CDAE4B54F7}"/>
              </a:ext>
            </a:extLst>
          </p:cNvPr>
          <p:cNvSpPr>
            <a:spLocks noGrp="1"/>
          </p:cNvSpPr>
          <p:nvPr>
            <p:ph type="title"/>
          </p:nvPr>
        </p:nvSpPr>
        <p:spPr/>
        <p:txBody>
          <a:bodyPr/>
          <a:lstStyle/>
          <a:p>
            <a:r>
              <a:rPr lang="fi-FI" dirty="0"/>
              <a:t>5. tehtävä: toiminnan organisointi</a:t>
            </a:r>
            <a:br>
              <a:rPr lang="fi-FI" dirty="0"/>
            </a:br>
            <a:endParaRPr lang="fi-FI" dirty="0"/>
          </a:p>
        </p:txBody>
      </p:sp>
      <p:sp>
        <p:nvSpPr>
          <p:cNvPr id="3" name="Tekstin paikkamerkki 2">
            <a:extLst>
              <a:ext uri="{FF2B5EF4-FFF2-40B4-BE49-F238E27FC236}">
                <a16:creationId xmlns:a16="http://schemas.microsoft.com/office/drawing/2014/main" id="{DA8859C9-0607-4E4A-98AC-6073590E57FD}"/>
              </a:ext>
            </a:extLst>
          </p:cNvPr>
          <p:cNvSpPr>
            <a:spLocks noGrp="1"/>
          </p:cNvSpPr>
          <p:nvPr>
            <p:ph idx="1"/>
          </p:nvPr>
        </p:nvSpPr>
        <p:spPr/>
        <p:txBody>
          <a:bodyPr>
            <a:normAutofit lnSpcReduction="10000"/>
          </a:bodyPr>
          <a:lstStyle/>
          <a:p>
            <a:pPr marL="0" indent="0">
              <a:buNone/>
            </a:pPr>
            <a:r>
              <a:rPr lang="fi-FI" dirty="0"/>
              <a:t>Suunnitelkaa koulun pohjakartan avulla, miten toiminta järjestetään eri tiloihin.</a:t>
            </a:r>
          </a:p>
          <a:p>
            <a:pPr marL="0" indent="0">
              <a:buNone/>
            </a:pPr>
            <a:r>
              <a:rPr lang="fi-FI" dirty="0"/>
              <a:t>Suunnitelkaa, miten jaatte tehtävät käytössä oleville vapaaehtoisille. Miten toiminnan johtaminen organisoidaan?</a:t>
            </a:r>
          </a:p>
          <a:p>
            <a:pPr marL="0" indent="0">
              <a:buNone/>
            </a:pPr>
            <a:r>
              <a:rPr lang="fi-FI" dirty="0"/>
              <a:t>Muistakaa, että viranomaiselle voi kertoa myös, että vapaaehtoisia tai tilaa ei riitä kaikkien tehtävien hoitamiseen.</a:t>
            </a:r>
          </a:p>
        </p:txBody>
      </p:sp>
    </p:spTree>
    <p:extLst>
      <p:ext uri="{BB962C8B-B14F-4D97-AF65-F5344CB8AC3E}">
        <p14:creationId xmlns:p14="http://schemas.microsoft.com/office/powerpoint/2010/main" val="403304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57189"/>
            <a:ext cx="7886700" cy="1133499"/>
          </a:xfrm>
        </p:spPr>
        <p:txBody>
          <a:bodyPr>
            <a:normAutofit/>
          </a:bodyPr>
          <a:lstStyle/>
          <a:p>
            <a:pPr algn="ctr">
              <a:lnSpc>
                <a:spcPct val="90000"/>
              </a:lnSpc>
            </a:pPr>
            <a:r>
              <a:rPr lang="fi-FI" dirty="0"/>
              <a:t>Harjoituksen ohjelma</a:t>
            </a:r>
            <a:endParaRPr lang="en-US" dirty="0"/>
          </a:p>
        </p:txBody>
      </p:sp>
      <p:graphicFrame>
        <p:nvGraphicFramePr>
          <p:cNvPr id="7" name="Content Placeholder 2">
            <a:extLst>
              <a:ext uri="{FF2B5EF4-FFF2-40B4-BE49-F238E27FC236}">
                <a16:creationId xmlns:a16="http://schemas.microsoft.com/office/drawing/2014/main" id="{035FEE9A-8D3F-4181-AE40-6D9FB847D404}"/>
              </a:ext>
            </a:extLst>
          </p:cNvPr>
          <p:cNvGraphicFramePr>
            <a:graphicFrameLocks noGrp="1"/>
          </p:cNvGraphicFramePr>
          <p:nvPr>
            <p:ph idx="1"/>
            <p:extLst>
              <p:ext uri="{D42A27DB-BD31-4B8C-83A1-F6EECF244321}">
                <p14:modId xmlns:p14="http://schemas.microsoft.com/office/powerpoint/2010/main" val="3961350329"/>
              </p:ext>
            </p:extLst>
          </p:nvPr>
        </p:nvGraphicFramePr>
        <p:xfrm>
          <a:off x="2152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45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a:extLst>
              <a:ext uri="{FF2B5EF4-FFF2-40B4-BE49-F238E27FC236}">
                <a16:creationId xmlns:a16="http://schemas.microsoft.com/office/drawing/2014/main" id="{7D146535-FD06-48A1-AA99-499CBBB6DC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19" t="3361" b="24357"/>
          <a:stretch/>
        </p:blipFill>
        <p:spPr bwMode="auto">
          <a:xfrm>
            <a:off x="196703" y="1178189"/>
            <a:ext cx="10458504" cy="4501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4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97DC44-C33F-4F90-B37B-4012D735EBF1}"/>
              </a:ext>
            </a:extLst>
          </p:cNvPr>
          <p:cNvSpPr>
            <a:spLocks noGrp="1"/>
          </p:cNvSpPr>
          <p:nvPr>
            <p:ph type="title"/>
          </p:nvPr>
        </p:nvSpPr>
        <p:spPr>
          <a:xfrm>
            <a:off x="838200" y="1238616"/>
            <a:ext cx="10515600" cy="3950072"/>
          </a:xfrm>
        </p:spPr>
        <p:txBody>
          <a:bodyPr/>
          <a:lstStyle/>
          <a:p>
            <a:r>
              <a:rPr lang="fi-FI" dirty="0"/>
              <a:t>Evakuoidut saapuvat. Heidät kirjataan sisään ja ohjataan sovittuun tilaan, samalla vapaaehtoiset seuraavat muita saapuvia ja poistuvia henkilöitä ja kirjaavat evakuoidut ulos, jos he poistuvat.</a:t>
            </a:r>
            <a:br>
              <a:rPr lang="fi-FI" dirty="0"/>
            </a:br>
            <a:r>
              <a:rPr lang="fi-FI" dirty="0"/>
              <a:t>Vapaaehtoiset tekevät evakuoitujen kanssa tarvekartoituksen ja kirjaavat tiedot evakuointikortteihin.</a:t>
            </a:r>
            <a:br>
              <a:rPr lang="fi-FI" dirty="0"/>
            </a:br>
            <a:r>
              <a:rPr lang="fi-FI" dirty="0"/>
              <a:t>Monet evakuoiduista ovat ymmärrettävästi järkyttyneitä ja tiedonhaluisia.</a:t>
            </a:r>
            <a:br>
              <a:rPr lang="fi-FI" dirty="0"/>
            </a:br>
            <a:r>
              <a:rPr lang="fi-FI" dirty="0"/>
              <a:t>Saatte käyttöönne nyt evakuointipöytäkirjan ja –kortit (harjoituksessa käytössä vain 30 ensimmäistä korttia).</a:t>
            </a:r>
          </a:p>
        </p:txBody>
      </p:sp>
    </p:spTree>
    <p:extLst>
      <p:ext uri="{BB962C8B-B14F-4D97-AF65-F5344CB8AC3E}">
        <p14:creationId xmlns:p14="http://schemas.microsoft.com/office/powerpoint/2010/main" val="157010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2076FD-8B02-41AB-9CDF-A046856B1DD5}"/>
              </a:ext>
            </a:extLst>
          </p:cNvPr>
          <p:cNvSpPr>
            <a:spLocks noGrp="1"/>
          </p:cNvSpPr>
          <p:nvPr>
            <p:ph type="title"/>
          </p:nvPr>
        </p:nvSpPr>
        <p:spPr/>
        <p:txBody>
          <a:bodyPr/>
          <a:lstStyle/>
          <a:p>
            <a:r>
              <a:rPr lang="fi-FI" dirty="0"/>
              <a:t>6. tehtävä: tarpeet</a:t>
            </a:r>
            <a:br>
              <a:rPr lang="fi-FI" dirty="0"/>
            </a:br>
            <a:endParaRPr lang="fi-FI" dirty="0"/>
          </a:p>
        </p:txBody>
      </p:sp>
      <p:sp>
        <p:nvSpPr>
          <p:cNvPr id="3" name="Tekstin paikkamerkki 2">
            <a:extLst>
              <a:ext uri="{FF2B5EF4-FFF2-40B4-BE49-F238E27FC236}">
                <a16:creationId xmlns:a16="http://schemas.microsoft.com/office/drawing/2014/main" id="{DDF5C68E-922D-4CE8-9E5B-1FC444FC8AF8}"/>
              </a:ext>
            </a:extLst>
          </p:cNvPr>
          <p:cNvSpPr>
            <a:spLocks noGrp="1"/>
          </p:cNvSpPr>
          <p:nvPr>
            <p:ph idx="1"/>
          </p:nvPr>
        </p:nvSpPr>
        <p:spPr/>
        <p:txBody>
          <a:bodyPr>
            <a:normAutofit/>
          </a:bodyPr>
          <a:lstStyle/>
          <a:p>
            <a:pPr marL="0" indent="0">
              <a:buNone/>
            </a:pPr>
            <a:r>
              <a:rPr lang="fi-FI" dirty="0"/>
              <a:t>Mitä tarpeita ja huomioita evakuointikorttien perusteella löytyy? Tehkää asioista lista.</a:t>
            </a:r>
          </a:p>
          <a:p>
            <a:pPr marL="0" indent="0">
              <a:buNone/>
            </a:pPr>
            <a:r>
              <a:rPr lang="fi-FI" dirty="0"/>
              <a:t>Miten näihin tarpeisiin voidaan vastata?</a:t>
            </a:r>
          </a:p>
          <a:p>
            <a:pPr marL="0" indent="0">
              <a:buNone/>
            </a:pPr>
            <a:r>
              <a:rPr lang="fi-FI" dirty="0"/>
              <a:t>Onko joukossa ihmisiä, jotka vaativat erityistä tukea? </a:t>
            </a:r>
          </a:p>
        </p:txBody>
      </p:sp>
    </p:spTree>
    <p:extLst>
      <p:ext uri="{BB962C8B-B14F-4D97-AF65-F5344CB8AC3E}">
        <p14:creationId xmlns:p14="http://schemas.microsoft.com/office/powerpoint/2010/main" val="147056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2BF49F-33BD-40F9-A656-65D076E52F0B}"/>
              </a:ext>
            </a:extLst>
          </p:cNvPr>
          <p:cNvSpPr>
            <a:spLocks noGrp="1"/>
          </p:cNvSpPr>
          <p:nvPr>
            <p:ph type="title"/>
          </p:nvPr>
        </p:nvSpPr>
        <p:spPr/>
        <p:txBody>
          <a:bodyPr/>
          <a:lstStyle/>
          <a:p>
            <a:r>
              <a:rPr lang="fi-FI" dirty="0"/>
              <a:t>Löytyykö laastaria?</a:t>
            </a:r>
          </a:p>
        </p:txBody>
      </p:sp>
      <p:sp>
        <p:nvSpPr>
          <p:cNvPr id="3" name="Sisällön paikkamerkki 2">
            <a:extLst>
              <a:ext uri="{FF2B5EF4-FFF2-40B4-BE49-F238E27FC236}">
                <a16:creationId xmlns:a16="http://schemas.microsoft.com/office/drawing/2014/main" id="{961470C4-6EBC-4C77-9E13-A9ABA65D15DE}"/>
              </a:ext>
            </a:extLst>
          </p:cNvPr>
          <p:cNvSpPr>
            <a:spLocks noGrp="1"/>
          </p:cNvSpPr>
          <p:nvPr>
            <p:ph type="body" sz="quarter" idx="11"/>
          </p:nvPr>
        </p:nvSpPr>
        <p:spPr/>
        <p:txBody>
          <a:bodyPr/>
          <a:lstStyle/>
          <a:p>
            <a:r>
              <a:rPr lang="fi-FI" dirty="0"/>
              <a:t>Selviää, että muutamat evakuoiduista tarvitsevat ensiapua</a:t>
            </a:r>
          </a:p>
          <a:p>
            <a:pPr lvl="1"/>
            <a:r>
              <a:rPr lang="fi-FI" dirty="0"/>
              <a:t>Jaakko Jämillä on pintanaarmuja kämmenissä ja polvissa</a:t>
            </a:r>
          </a:p>
          <a:p>
            <a:pPr lvl="1"/>
            <a:r>
              <a:rPr lang="fi-FI" dirty="0"/>
              <a:t>Camilla Lingström on nyrjäyttänyt portaissa kaatuessaan nilkkansa</a:t>
            </a:r>
          </a:p>
          <a:p>
            <a:pPr lvl="1"/>
            <a:r>
              <a:rPr lang="fi-FI" dirty="0"/>
              <a:t>Niina Napakalla on ruhje otsassa</a:t>
            </a:r>
          </a:p>
          <a:p>
            <a:pPr lvl="1"/>
            <a:r>
              <a:rPr lang="fi-FI" dirty="0"/>
              <a:t>Krista Kivenlahti näyttää hyperventiloivan</a:t>
            </a:r>
          </a:p>
          <a:p>
            <a:r>
              <a:rPr lang="fi-FI" dirty="0"/>
              <a:t>Tunti saapumisen jälkeen Olivia Orhinen alkaa valittaa migreenipäänsärkyä</a:t>
            </a:r>
          </a:p>
          <a:p>
            <a:endParaRPr lang="fi-FI" dirty="0"/>
          </a:p>
        </p:txBody>
      </p:sp>
    </p:spTree>
    <p:extLst>
      <p:ext uri="{BB962C8B-B14F-4D97-AF65-F5344CB8AC3E}">
        <p14:creationId xmlns:p14="http://schemas.microsoft.com/office/powerpoint/2010/main" val="422607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702CE-6C1F-4098-B6C5-3A73CE8F9E6C}"/>
              </a:ext>
            </a:extLst>
          </p:cNvPr>
          <p:cNvSpPr>
            <a:spLocks noGrp="1"/>
          </p:cNvSpPr>
          <p:nvPr>
            <p:ph type="title"/>
          </p:nvPr>
        </p:nvSpPr>
        <p:spPr/>
        <p:txBody>
          <a:bodyPr/>
          <a:lstStyle/>
          <a:p>
            <a:r>
              <a:rPr lang="fi-FI" dirty="0"/>
              <a:t>7. tehtävä: ensiapua</a:t>
            </a:r>
            <a:br>
              <a:rPr lang="fi-FI" dirty="0"/>
            </a:br>
            <a:endParaRPr lang="fi-FI" dirty="0"/>
          </a:p>
        </p:txBody>
      </p:sp>
      <p:sp>
        <p:nvSpPr>
          <p:cNvPr id="3" name="Tekstin paikkamerkki 2">
            <a:extLst>
              <a:ext uri="{FF2B5EF4-FFF2-40B4-BE49-F238E27FC236}">
                <a16:creationId xmlns:a16="http://schemas.microsoft.com/office/drawing/2014/main" id="{D1652CE1-034C-46A5-A57B-4D34EE65B2AD}"/>
              </a:ext>
            </a:extLst>
          </p:cNvPr>
          <p:cNvSpPr>
            <a:spLocks noGrp="1"/>
          </p:cNvSpPr>
          <p:nvPr>
            <p:ph idx="1"/>
          </p:nvPr>
        </p:nvSpPr>
        <p:spPr/>
        <p:txBody>
          <a:bodyPr/>
          <a:lstStyle/>
          <a:p>
            <a:pPr marL="0" indent="0">
              <a:buNone/>
            </a:pPr>
            <a:r>
              <a:rPr lang="fi-FI" dirty="0"/>
              <a:t>Sosiaalityöntekijä kysyy, pystyttekö antamaan ensiavun sitä tarvitseville. </a:t>
            </a:r>
          </a:p>
          <a:p>
            <a:pPr marL="0" indent="0">
              <a:buNone/>
            </a:pPr>
            <a:r>
              <a:rPr lang="fi-FI" dirty="0"/>
              <a:t>Onko teillä riittävät välineet ja osaaminen? </a:t>
            </a:r>
          </a:p>
          <a:p>
            <a:pPr marL="0" indent="0">
              <a:buNone/>
            </a:pPr>
            <a:r>
              <a:rPr lang="fi-FI" dirty="0"/>
              <a:t>Miten järjestätte ensiavun antamisen?</a:t>
            </a:r>
          </a:p>
        </p:txBody>
      </p:sp>
    </p:spTree>
    <p:extLst>
      <p:ext uri="{BB962C8B-B14F-4D97-AF65-F5344CB8AC3E}">
        <p14:creationId xmlns:p14="http://schemas.microsoft.com/office/powerpoint/2010/main" val="2084493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E10040-A774-48E5-A3E0-3C15061EFC7C}"/>
              </a:ext>
            </a:extLst>
          </p:cNvPr>
          <p:cNvSpPr>
            <a:spLocks noGrp="1"/>
          </p:cNvSpPr>
          <p:nvPr>
            <p:ph type="title"/>
          </p:nvPr>
        </p:nvSpPr>
        <p:spPr/>
        <p:txBody>
          <a:bodyPr/>
          <a:lstStyle/>
          <a:p>
            <a:r>
              <a:rPr lang="fi-FI" dirty="0"/>
              <a:t>8. tehtävä: ruokahuolto</a:t>
            </a:r>
            <a:br>
              <a:rPr lang="fi-FI" dirty="0"/>
            </a:br>
            <a:endParaRPr lang="fi-FI" dirty="0"/>
          </a:p>
        </p:txBody>
      </p:sp>
      <p:sp>
        <p:nvSpPr>
          <p:cNvPr id="3" name="Tekstin paikkamerkki 2">
            <a:extLst>
              <a:ext uri="{FF2B5EF4-FFF2-40B4-BE49-F238E27FC236}">
                <a16:creationId xmlns:a16="http://schemas.microsoft.com/office/drawing/2014/main" id="{1A1EFE68-57BF-4059-9E80-746A7DCC03BF}"/>
              </a:ext>
            </a:extLst>
          </p:cNvPr>
          <p:cNvSpPr>
            <a:spLocks noGrp="1"/>
          </p:cNvSpPr>
          <p:nvPr>
            <p:ph idx="1"/>
          </p:nvPr>
        </p:nvSpPr>
        <p:spPr/>
        <p:txBody>
          <a:bodyPr/>
          <a:lstStyle/>
          <a:p>
            <a:pPr marL="0" indent="0">
              <a:buNone/>
            </a:pPr>
            <a:r>
              <a:rPr lang="fi-FI" dirty="0"/>
              <a:t>Alatte suunnitella välipalatarjoilun järjestämistä evakuoiduille. Mitä tarjoatte?</a:t>
            </a:r>
          </a:p>
          <a:p>
            <a:pPr marL="0" indent="0">
              <a:buNone/>
            </a:pPr>
            <a:r>
              <a:rPr lang="fi-FI" dirty="0"/>
              <a:t>Tehkää ostoslista asioista, joita ei ole valmiiksi mukana. Kuka saa haettua puuttuvat asiat ja mistä?</a:t>
            </a:r>
          </a:p>
        </p:txBody>
      </p:sp>
    </p:spTree>
    <p:extLst>
      <p:ext uri="{BB962C8B-B14F-4D97-AF65-F5344CB8AC3E}">
        <p14:creationId xmlns:p14="http://schemas.microsoft.com/office/powerpoint/2010/main" val="2632709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446AB34-0C18-49E8-BB70-256B8A18ADA4}"/>
              </a:ext>
            </a:extLst>
          </p:cNvPr>
          <p:cNvSpPr>
            <a:spLocks noGrp="1"/>
          </p:cNvSpPr>
          <p:nvPr>
            <p:ph type="title"/>
          </p:nvPr>
        </p:nvSpPr>
        <p:spPr/>
        <p:txBody>
          <a:bodyPr/>
          <a:lstStyle/>
          <a:p>
            <a:r>
              <a:rPr lang="fi-FI" dirty="0"/>
              <a:t>Henkinen tuki</a:t>
            </a:r>
          </a:p>
        </p:txBody>
      </p:sp>
      <p:sp>
        <p:nvSpPr>
          <p:cNvPr id="6" name="Sisällön paikkamerkki 5">
            <a:extLst>
              <a:ext uri="{FF2B5EF4-FFF2-40B4-BE49-F238E27FC236}">
                <a16:creationId xmlns:a16="http://schemas.microsoft.com/office/drawing/2014/main" id="{0E4DD367-408C-4C36-ACFC-33B5A81EC0A4}"/>
              </a:ext>
            </a:extLst>
          </p:cNvPr>
          <p:cNvSpPr>
            <a:spLocks noGrp="1"/>
          </p:cNvSpPr>
          <p:nvPr>
            <p:ph type="body" sz="quarter" idx="11"/>
          </p:nvPr>
        </p:nvSpPr>
        <p:spPr/>
        <p:txBody>
          <a:bodyPr vert="horz" lIns="91440" tIns="45720" rIns="91440" bIns="45720" rtlCol="0" anchor="t">
            <a:normAutofit fontScale="92500" lnSpcReduction="10000"/>
          </a:bodyPr>
          <a:lstStyle/>
          <a:p>
            <a:pPr marL="363220" indent="-363220"/>
            <a:r>
              <a:rPr lang="fi-FI" dirty="0"/>
              <a:t>Kaikki evakuoidut ovat tietysti jonkin verran järkyttyneitä tilanteesta</a:t>
            </a:r>
            <a:endParaRPr lang="en-US" dirty="0"/>
          </a:p>
          <a:p>
            <a:pPr marL="363220" indent="-363220"/>
            <a:r>
              <a:rPr lang="fi-FI" dirty="0"/>
              <a:t>Monet seuraavat uutisia palopaikalta puhelimellaan ja kyselevät teiltä, onko tarkempaa tietoa palon etenemisestä ja onko kaikki saatu ulos rakennuksesta</a:t>
            </a:r>
            <a:endParaRPr lang="fi-FI" dirty="0">
              <a:ea typeface="Verdana" panose="020B0604030504040204" pitchFamily="34" charset="0"/>
            </a:endParaRPr>
          </a:p>
          <a:p>
            <a:pPr marL="363220" indent="-363220"/>
            <a:r>
              <a:rPr lang="fi-FI" dirty="0"/>
              <a:t>Muutama evakuoiduista näyttää reagoivan tapahtuneeseen voimakkaammin</a:t>
            </a:r>
            <a:endParaRPr lang="fi-FI" dirty="0">
              <a:ea typeface="Verdana" panose="020B0604030504040204" pitchFamily="34" charset="0"/>
            </a:endParaRPr>
          </a:p>
          <a:p>
            <a:pPr marL="715645" lvl="1"/>
            <a:r>
              <a:rPr lang="fi-FI" dirty="0">
                <a:latin typeface="Verdana"/>
                <a:ea typeface="Verdana"/>
              </a:rPr>
              <a:t>Ei saa kontaktia, on poissa oleva (Niina Napakka)</a:t>
            </a:r>
            <a:endParaRPr lang="fi-FI" dirty="0">
              <a:ea typeface="Verdana"/>
            </a:endParaRPr>
          </a:p>
          <a:p>
            <a:pPr marL="715645" lvl="1"/>
            <a:r>
              <a:rPr lang="fi-FI" dirty="0">
                <a:latin typeface="Verdana"/>
                <a:ea typeface="Verdana"/>
              </a:rPr>
              <a:t>Itkuinen (Alima Abdullah)</a:t>
            </a:r>
          </a:p>
          <a:p>
            <a:pPr marL="715645" lvl="1"/>
            <a:r>
              <a:rPr lang="fi-FI" dirty="0">
                <a:latin typeface="Verdana"/>
                <a:ea typeface="Verdana"/>
              </a:rPr>
              <a:t>Aggressiivinen, evakuointipaikan hälinä ärsyttää (Yrjö Vainio)</a:t>
            </a:r>
            <a:endParaRPr lang="fi-FI" dirty="0">
              <a:ea typeface="Verdana"/>
            </a:endParaRPr>
          </a:p>
          <a:p>
            <a:pPr marL="715645" lvl="1"/>
            <a:r>
              <a:rPr lang="fi-FI" dirty="0">
                <a:latin typeface="Verdana"/>
                <a:ea typeface="Verdana"/>
              </a:rPr>
              <a:t>Voimakkaita pelkoreaktioita, säpsähtää kosketusta (Eva Lingström)</a:t>
            </a:r>
          </a:p>
          <a:p>
            <a:pPr marL="715645" lvl="1"/>
            <a:r>
              <a:rPr lang="fi-FI" dirty="0">
                <a:latin typeface="Verdana"/>
                <a:ea typeface="Verdana"/>
              </a:rPr>
              <a:t>Hyperventiloi (Krista Kivenlahti)</a:t>
            </a:r>
            <a:endParaRPr lang="fi-FI" dirty="0">
              <a:ea typeface="Verdana"/>
            </a:endParaRPr>
          </a:p>
        </p:txBody>
      </p:sp>
    </p:spTree>
    <p:extLst>
      <p:ext uri="{BB962C8B-B14F-4D97-AF65-F5344CB8AC3E}">
        <p14:creationId xmlns:p14="http://schemas.microsoft.com/office/powerpoint/2010/main" val="178064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CB8CA1-BFF7-44C5-8E93-AD2C5E545480}"/>
              </a:ext>
            </a:extLst>
          </p:cNvPr>
          <p:cNvSpPr>
            <a:spLocks noGrp="1"/>
          </p:cNvSpPr>
          <p:nvPr>
            <p:ph type="title"/>
          </p:nvPr>
        </p:nvSpPr>
        <p:spPr/>
        <p:txBody>
          <a:bodyPr/>
          <a:lstStyle/>
          <a:p>
            <a:r>
              <a:rPr lang="fi-FI" dirty="0"/>
              <a:t>9. tehtävä: henkinen tuki</a:t>
            </a:r>
            <a:br>
              <a:rPr lang="fi-FI" dirty="0"/>
            </a:br>
            <a:endParaRPr lang="fi-FI" dirty="0"/>
          </a:p>
        </p:txBody>
      </p:sp>
      <p:sp>
        <p:nvSpPr>
          <p:cNvPr id="3" name="Tekstin paikkamerkki 2">
            <a:extLst>
              <a:ext uri="{FF2B5EF4-FFF2-40B4-BE49-F238E27FC236}">
                <a16:creationId xmlns:a16="http://schemas.microsoft.com/office/drawing/2014/main" id="{5FEB9049-5CEB-4265-A386-0E288901B51A}"/>
              </a:ext>
            </a:extLst>
          </p:cNvPr>
          <p:cNvSpPr>
            <a:spLocks noGrp="1"/>
          </p:cNvSpPr>
          <p:nvPr>
            <p:ph idx="1"/>
          </p:nvPr>
        </p:nvSpPr>
        <p:spPr/>
        <p:txBody>
          <a:bodyPr/>
          <a:lstStyle/>
          <a:p>
            <a:pPr marL="0" indent="0">
              <a:buNone/>
            </a:pPr>
            <a:r>
              <a:rPr lang="fi-FI" dirty="0"/>
              <a:t>Miten järjestätte evakuoiduille henkistä tukea tässä tilanteessa?</a:t>
            </a:r>
          </a:p>
          <a:p>
            <a:pPr marL="0" indent="0">
              <a:buNone/>
            </a:pPr>
            <a:r>
              <a:rPr lang="fi-FI" dirty="0"/>
              <a:t>Millaisia asioita on hyvä huomioida?</a:t>
            </a:r>
          </a:p>
          <a:p>
            <a:pPr marL="0" indent="0">
              <a:buNone/>
            </a:pPr>
            <a:r>
              <a:rPr lang="fi-FI" dirty="0"/>
              <a:t>Miten henkistä tukea annetaan, jos ei ole yhteistä kieltä? Entä lapset?</a:t>
            </a:r>
          </a:p>
        </p:txBody>
      </p:sp>
    </p:spTree>
    <p:extLst>
      <p:ext uri="{BB962C8B-B14F-4D97-AF65-F5344CB8AC3E}">
        <p14:creationId xmlns:p14="http://schemas.microsoft.com/office/powerpoint/2010/main" val="104225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5F1A4D-6A69-4ADD-9964-4B38F01FC859}"/>
              </a:ext>
            </a:extLst>
          </p:cNvPr>
          <p:cNvSpPr>
            <a:spLocks noGrp="1"/>
          </p:cNvSpPr>
          <p:nvPr>
            <p:ph type="title"/>
          </p:nvPr>
        </p:nvSpPr>
        <p:spPr/>
        <p:txBody>
          <a:bodyPr/>
          <a:lstStyle/>
          <a:p>
            <a:r>
              <a:rPr lang="fi-FI" dirty="0"/>
              <a:t>Neljän tunnin kuluttua palopäällikkö välittää tiedon, että hotelliin ei pääse palaamaan mittavien vaurioiden takia. Jälkisammutustöiden oletetaan jatkuvan vielä pitkään.</a:t>
            </a:r>
            <a:br>
              <a:rPr lang="fi-FI" dirty="0"/>
            </a:br>
            <a:r>
              <a:rPr lang="fi-FI" dirty="0"/>
              <a:t>Evakuointikeskusta varaudutaan pitämään auki myöhään iltaan ja sosiaalitoimi alkaa selvittää evakuoidulle tilapäismajoitusta tai paluukuljetusta kotiin.</a:t>
            </a:r>
            <a:br>
              <a:rPr lang="fi-FI" dirty="0"/>
            </a:br>
            <a:endParaRPr lang="fi-FI" dirty="0"/>
          </a:p>
        </p:txBody>
      </p:sp>
    </p:spTree>
    <p:extLst>
      <p:ext uri="{BB962C8B-B14F-4D97-AF65-F5344CB8AC3E}">
        <p14:creationId xmlns:p14="http://schemas.microsoft.com/office/powerpoint/2010/main" val="57219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3994CD-8A79-4A94-A122-74DEA5D045E3}"/>
              </a:ext>
            </a:extLst>
          </p:cNvPr>
          <p:cNvSpPr>
            <a:spLocks noGrp="1"/>
          </p:cNvSpPr>
          <p:nvPr>
            <p:ph type="title"/>
          </p:nvPr>
        </p:nvSpPr>
        <p:spPr/>
        <p:txBody>
          <a:bodyPr/>
          <a:lstStyle/>
          <a:p>
            <a:r>
              <a:rPr lang="fi-FI"/>
              <a:t>Tiedotustilaisuus</a:t>
            </a:r>
          </a:p>
        </p:txBody>
      </p:sp>
      <p:sp>
        <p:nvSpPr>
          <p:cNvPr id="3" name="Sisällön paikkamerkki 2">
            <a:extLst>
              <a:ext uri="{FF2B5EF4-FFF2-40B4-BE49-F238E27FC236}">
                <a16:creationId xmlns:a16="http://schemas.microsoft.com/office/drawing/2014/main" id="{426EB7FD-D565-4B71-B553-8A9F748F026F}"/>
              </a:ext>
            </a:extLst>
          </p:cNvPr>
          <p:cNvSpPr>
            <a:spLocks noGrp="1"/>
          </p:cNvSpPr>
          <p:nvPr>
            <p:ph type="body" idx="14"/>
          </p:nvPr>
        </p:nvSpPr>
        <p:spPr/>
        <p:txBody>
          <a:bodyPr/>
          <a:lstStyle/>
          <a:p>
            <a:r>
              <a:rPr lang="fi-FI" dirty="0"/>
              <a:t>Viranomaiset ovat sopineet pitävänsä lehdistölle tiedotustilaisuuden puolen tunnin kuluttua.</a:t>
            </a:r>
          </a:p>
          <a:p>
            <a:r>
              <a:rPr lang="fi-FI" dirty="0"/>
              <a:t>Myös Punaisen Ristin edustaja pyydetään tiedotustilaisuuteen mukaan, hänen on tarkoitus kertoa Punaisen Ristin roolista evakuointikeskuksessa ja vastata tarvittaessa haastattelukysymyksiin.</a:t>
            </a:r>
          </a:p>
        </p:txBody>
      </p:sp>
    </p:spTree>
    <p:extLst>
      <p:ext uri="{BB962C8B-B14F-4D97-AF65-F5344CB8AC3E}">
        <p14:creationId xmlns:p14="http://schemas.microsoft.com/office/powerpoint/2010/main" val="245345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C202D2-3EF6-415A-BD43-ADD6BFD052FF}"/>
              </a:ext>
            </a:extLst>
          </p:cNvPr>
          <p:cNvSpPr>
            <a:spLocks noGrp="1"/>
          </p:cNvSpPr>
          <p:nvPr>
            <p:ph type="title"/>
          </p:nvPr>
        </p:nvSpPr>
        <p:spPr/>
        <p:txBody>
          <a:bodyPr>
            <a:normAutofit/>
          </a:bodyPr>
          <a:lstStyle/>
          <a:p>
            <a:r>
              <a:rPr lang="fi-FI" dirty="0"/>
              <a:t>Käytännön asiat</a:t>
            </a:r>
          </a:p>
        </p:txBody>
      </p:sp>
      <p:sp>
        <p:nvSpPr>
          <p:cNvPr id="3" name="Sisällön paikkamerkki 2">
            <a:extLst>
              <a:ext uri="{FF2B5EF4-FFF2-40B4-BE49-F238E27FC236}">
                <a16:creationId xmlns:a16="http://schemas.microsoft.com/office/drawing/2014/main" id="{D2E03E8D-9740-4626-B57C-589F98B1252C}"/>
              </a:ext>
            </a:extLst>
          </p:cNvPr>
          <p:cNvSpPr>
            <a:spLocks noGrp="1"/>
          </p:cNvSpPr>
          <p:nvPr>
            <p:ph type="body" sz="quarter" idx="11"/>
          </p:nvPr>
        </p:nvSpPr>
        <p:spPr/>
        <p:txBody>
          <a:bodyPr>
            <a:normAutofit/>
          </a:bodyPr>
          <a:lstStyle/>
          <a:p>
            <a:r>
              <a:rPr lang="fi-FI" dirty="0"/>
              <a:t>Turvallisuus</a:t>
            </a:r>
          </a:p>
          <a:p>
            <a:pPr lvl="1"/>
            <a:r>
              <a:rPr lang="fi-FI" dirty="0"/>
              <a:t>Hätäpoistumistiet</a:t>
            </a:r>
          </a:p>
          <a:p>
            <a:pPr lvl="1"/>
            <a:r>
              <a:rPr lang="fi-FI" dirty="0"/>
              <a:t>Alkusammutusvälineet, ensiapuvälineet ym.</a:t>
            </a:r>
          </a:p>
          <a:p>
            <a:pPr lvl="1"/>
            <a:r>
              <a:rPr lang="fi-FI" dirty="0"/>
              <a:t>Kokoontumispaikka</a:t>
            </a:r>
          </a:p>
          <a:p>
            <a:r>
              <a:rPr lang="fi-FI" dirty="0"/>
              <a:t>Vessat</a:t>
            </a:r>
          </a:p>
          <a:p>
            <a:r>
              <a:rPr lang="fi-FI" dirty="0"/>
              <a:t>Aikataulu, tauot</a:t>
            </a:r>
          </a:p>
          <a:p>
            <a:r>
              <a:rPr lang="fi-FI" dirty="0"/>
              <a:t>Terveysturvallisuus</a:t>
            </a:r>
          </a:p>
        </p:txBody>
      </p:sp>
    </p:spTree>
    <p:extLst>
      <p:ext uri="{BB962C8B-B14F-4D97-AF65-F5344CB8AC3E}">
        <p14:creationId xmlns:p14="http://schemas.microsoft.com/office/powerpoint/2010/main" val="1144243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9C537-49BF-477D-966F-11EB14546428}"/>
              </a:ext>
            </a:extLst>
          </p:cNvPr>
          <p:cNvSpPr>
            <a:spLocks noGrp="1"/>
          </p:cNvSpPr>
          <p:nvPr>
            <p:ph type="title"/>
          </p:nvPr>
        </p:nvSpPr>
        <p:spPr/>
        <p:txBody>
          <a:bodyPr/>
          <a:lstStyle/>
          <a:p>
            <a:r>
              <a:rPr lang="fi-FI" dirty="0"/>
              <a:t>10. tehtävä: Mitä kerrotaan?</a:t>
            </a:r>
            <a:br>
              <a:rPr lang="fi-FI" dirty="0"/>
            </a:br>
            <a:endParaRPr lang="fi-FI" dirty="0"/>
          </a:p>
        </p:txBody>
      </p:sp>
      <p:sp>
        <p:nvSpPr>
          <p:cNvPr id="3" name="Tekstin paikkamerkki 2">
            <a:extLst>
              <a:ext uri="{FF2B5EF4-FFF2-40B4-BE49-F238E27FC236}">
                <a16:creationId xmlns:a16="http://schemas.microsoft.com/office/drawing/2014/main" id="{2323CE4F-E6EE-4534-A002-777FAEC96AA8}"/>
              </a:ext>
            </a:extLst>
          </p:cNvPr>
          <p:cNvSpPr>
            <a:spLocks noGrp="1"/>
          </p:cNvSpPr>
          <p:nvPr>
            <p:ph idx="1"/>
          </p:nvPr>
        </p:nvSpPr>
        <p:spPr/>
        <p:txBody>
          <a:bodyPr/>
          <a:lstStyle/>
          <a:p>
            <a:pPr marL="0" indent="0">
              <a:buNone/>
            </a:pPr>
            <a:r>
              <a:rPr lang="fi-FI" dirty="0"/>
              <a:t>Kuka vapaaehtoisista edustaa Punaista Ristiä tiedotustilaisuudessa? </a:t>
            </a:r>
          </a:p>
          <a:p>
            <a:pPr marL="0" indent="0">
              <a:buNone/>
            </a:pPr>
            <a:r>
              <a:rPr lang="fi-FI" dirty="0"/>
              <a:t>Laatikaa hänen tuekseen 3-5 tärkeimmän asian lista, mitä haluatte tuoda tiedotustilaisuudessa esille.</a:t>
            </a:r>
          </a:p>
        </p:txBody>
      </p:sp>
    </p:spTree>
    <p:extLst>
      <p:ext uri="{BB962C8B-B14F-4D97-AF65-F5344CB8AC3E}">
        <p14:creationId xmlns:p14="http://schemas.microsoft.com/office/powerpoint/2010/main" val="7431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AF1410-18A7-4521-B0B1-89A462065BC7}"/>
              </a:ext>
            </a:extLst>
          </p:cNvPr>
          <p:cNvSpPr>
            <a:spLocks noGrp="1"/>
          </p:cNvSpPr>
          <p:nvPr>
            <p:ph type="title"/>
          </p:nvPr>
        </p:nvSpPr>
        <p:spPr/>
        <p:txBody>
          <a:bodyPr/>
          <a:lstStyle/>
          <a:p>
            <a:r>
              <a:rPr lang="fi-FI" dirty="0"/>
              <a:t>11. tehtävä: Vapaaehtoisten jaksaminen</a:t>
            </a:r>
            <a:br>
              <a:rPr lang="fi-FI" dirty="0"/>
            </a:br>
            <a:endParaRPr lang="fi-FI" dirty="0"/>
          </a:p>
        </p:txBody>
      </p:sp>
      <p:sp>
        <p:nvSpPr>
          <p:cNvPr id="3" name="Tekstin paikkamerkki 2">
            <a:extLst>
              <a:ext uri="{FF2B5EF4-FFF2-40B4-BE49-F238E27FC236}">
                <a16:creationId xmlns:a16="http://schemas.microsoft.com/office/drawing/2014/main" id="{EDED5A0A-EF1F-4199-8100-535EF03161F6}"/>
              </a:ext>
            </a:extLst>
          </p:cNvPr>
          <p:cNvSpPr>
            <a:spLocks noGrp="1"/>
          </p:cNvSpPr>
          <p:nvPr>
            <p:ph idx="1"/>
          </p:nvPr>
        </p:nvSpPr>
        <p:spPr/>
        <p:txBody>
          <a:bodyPr>
            <a:normAutofit/>
          </a:bodyPr>
          <a:lstStyle/>
          <a:p>
            <a:pPr marL="0" indent="0">
              <a:buNone/>
            </a:pPr>
            <a:r>
              <a:rPr lang="fi-FI" dirty="0"/>
              <a:t>Päivä on ollut pitkä, ja monet vapaaehtoisista ovat olleet alusta asti mukana. Vastaan on tullut erilaisia yllättäviä tilanteita ja evakuoitujen järkytyksen kohtaaminen on ollut välillä haastavaa.</a:t>
            </a:r>
          </a:p>
          <a:p>
            <a:pPr marL="0" indent="0">
              <a:buNone/>
            </a:pPr>
            <a:r>
              <a:rPr lang="fi-FI" dirty="0"/>
              <a:t>Miten varmistetaan vapaaehtoisten jaksaminen ja palautuminen auttamistilanteen aikana ja sen jälkeen?</a:t>
            </a:r>
          </a:p>
        </p:txBody>
      </p:sp>
    </p:spTree>
    <p:extLst>
      <p:ext uri="{BB962C8B-B14F-4D97-AF65-F5344CB8AC3E}">
        <p14:creationId xmlns:p14="http://schemas.microsoft.com/office/powerpoint/2010/main" val="161717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931BC9-30EA-4B63-9D33-33DFC9243BF5}"/>
              </a:ext>
            </a:extLst>
          </p:cNvPr>
          <p:cNvSpPr>
            <a:spLocks noGrp="1"/>
          </p:cNvSpPr>
          <p:nvPr>
            <p:ph type="title"/>
          </p:nvPr>
        </p:nvSpPr>
        <p:spPr/>
        <p:txBody>
          <a:bodyPr/>
          <a:lstStyle/>
          <a:p>
            <a:r>
              <a:rPr lang="fi-FI" dirty="0"/>
              <a:t>12. tehtävä: Resurssien riittäminen</a:t>
            </a:r>
          </a:p>
        </p:txBody>
      </p:sp>
      <p:sp>
        <p:nvSpPr>
          <p:cNvPr id="3" name="Tekstin paikkamerkki 2">
            <a:extLst>
              <a:ext uri="{FF2B5EF4-FFF2-40B4-BE49-F238E27FC236}">
                <a16:creationId xmlns:a16="http://schemas.microsoft.com/office/drawing/2014/main" id="{34B701A9-DAD8-4CE0-AE87-95CA32ECE6CA}"/>
              </a:ext>
            </a:extLst>
          </p:cNvPr>
          <p:cNvSpPr>
            <a:spLocks noGrp="1"/>
          </p:cNvSpPr>
          <p:nvPr>
            <p:ph idx="1"/>
          </p:nvPr>
        </p:nvSpPr>
        <p:spPr/>
        <p:txBody>
          <a:bodyPr/>
          <a:lstStyle/>
          <a:p>
            <a:pPr marL="0" indent="0">
              <a:buNone/>
            </a:pPr>
            <a:r>
              <a:rPr lang="fi-FI" dirty="0"/>
              <a:t>Seuraavat viikot vaativat vielä jonkin verran Punaisen Ristin resursseja. Riittävätkö vapaaehtoiset? Onko osastossa vapaaehtoisia, joita voisi pyytää mukaan tähän kiireettömämpään auttamiseen seuraaviksi viikoiksi?</a:t>
            </a:r>
          </a:p>
          <a:p>
            <a:pPr marL="0" indent="0">
              <a:buNone/>
            </a:pPr>
            <a:r>
              <a:rPr lang="fi-FI" dirty="0"/>
              <a:t>Jos valmiustilanne on laaja tai pitkäkestoinen, omat käsiparit loppuvat nopeasti kesken. Mistä saatte tarvittaessa lisää vapaaehtoisia?</a:t>
            </a:r>
          </a:p>
          <a:p>
            <a:pPr marL="457200" lvl="1" indent="0">
              <a:buNone/>
            </a:pPr>
            <a:endParaRPr lang="fi-FI" dirty="0"/>
          </a:p>
        </p:txBody>
      </p:sp>
    </p:spTree>
    <p:extLst>
      <p:ext uri="{BB962C8B-B14F-4D97-AF65-F5344CB8AC3E}">
        <p14:creationId xmlns:p14="http://schemas.microsoft.com/office/powerpoint/2010/main" val="3522273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4FDA7D-B212-49DC-A354-E54519A3E47A}"/>
              </a:ext>
            </a:extLst>
          </p:cNvPr>
          <p:cNvSpPr>
            <a:spLocks noGrp="1"/>
          </p:cNvSpPr>
          <p:nvPr>
            <p:ph type="title"/>
          </p:nvPr>
        </p:nvSpPr>
        <p:spPr/>
        <p:txBody>
          <a:bodyPr/>
          <a:lstStyle/>
          <a:p>
            <a:r>
              <a:rPr lang="fi-FI" dirty="0"/>
              <a:t>Tilannekuva</a:t>
            </a:r>
          </a:p>
        </p:txBody>
      </p:sp>
      <p:sp>
        <p:nvSpPr>
          <p:cNvPr id="3" name="Sisällön paikkamerkki 2">
            <a:extLst>
              <a:ext uri="{FF2B5EF4-FFF2-40B4-BE49-F238E27FC236}">
                <a16:creationId xmlns:a16="http://schemas.microsoft.com/office/drawing/2014/main" id="{7EA8C245-7160-4804-ADB9-F7EDD581D731}"/>
              </a:ext>
            </a:extLst>
          </p:cNvPr>
          <p:cNvSpPr>
            <a:spLocks noGrp="1"/>
          </p:cNvSpPr>
          <p:nvPr>
            <p:ph type="body" idx="14"/>
          </p:nvPr>
        </p:nvSpPr>
        <p:spPr/>
        <p:txBody>
          <a:bodyPr/>
          <a:lstStyle/>
          <a:p>
            <a:r>
              <a:rPr lang="fi-FI" dirty="0"/>
              <a:t>Suomessa on samaan aikaan käynnissä useita erilaisia evakuointitilanteita. Punainen Risti alkaa koota tilanteista yhteistä tilannekuvaa, jotta resurssien riittämistä lähiviikkoina on helpompaa arvioida. Myös viranomaiset toivovat tarkempaa kokonaiskuvaa Punaisen Ristin toiminnasta.</a:t>
            </a:r>
          </a:p>
          <a:p>
            <a:endParaRPr lang="fi-FI" dirty="0"/>
          </a:p>
        </p:txBody>
      </p:sp>
    </p:spTree>
    <p:extLst>
      <p:ext uri="{BB962C8B-B14F-4D97-AF65-F5344CB8AC3E}">
        <p14:creationId xmlns:p14="http://schemas.microsoft.com/office/powerpoint/2010/main" val="36866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B218F2-7512-4393-B9B3-BCF0FA01A7B7}"/>
              </a:ext>
            </a:extLst>
          </p:cNvPr>
          <p:cNvSpPr>
            <a:spLocks noGrp="1"/>
          </p:cNvSpPr>
          <p:nvPr>
            <p:ph type="title"/>
          </p:nvPr>
        </p:nvSpPr>
        <p:spPr/>
        <p:txBody>
          <a:bodyPr/>
          <a:lstStyle/>
          <a:p>
            <a:r>
              <a:rPr lang="fi-FI" dirty="0"/>
              <a:t>13. tehtävä: tilannekuvakysely</a:t>
            </a:r>
            <a:br>
              <a:rPr lang="fi-FI" dirty="0"/>
            </a:br>
            <a:endParaRPr lang="fi-FI" dirty="0"/>
          </a:p>
        </p:txBody>
      </p:sp>
      <p:sp>
        <p:nvSpPr>
          <p:cNvPr id="3" name="Tekstin paikkamerkki 2">
            <a:extLst>
              <a:ext uri="{FF2B5EF4-FFF2-40B4-BE49-F238E27FC236}">
                <a16:creationId xmlns:a16="http://schemas.microsoft.com/office/drawing/2014/main" id="{34B701A9-DAD8-4CE0-AE87-95CA32ECE6CA}"/>
              </a:ext>
            </a:extLst>
          </p:cNvPr>
          <p:cNvSpPr>
            <a:spLocks noGrp="1"/>
          </p:cNvSpPr>
          <p:nvPr>
            <p:ph idx="1"/>
          </p:nvPr>
        </p:nvSpPr>
        <p:spPr/>
        <p:txBody>
          <a:bodyPr/>
          <a:lstStyle/>
          <a:p>
            <a:pPr marL="0" indent="0">
              <a:buNone/>
            </a:pPr>
            <a:r>
              <a:rPr lang="fi-FI" dirty="0"/>
              <a:t>Täyttäkää tilannekuvakysely tästä linkistä: </a:t>
            </a:r>
            <a:r>
              <a:rPr lang="fi-FI" dirty="0">
                <a:hlinkClick r:id="rId3"/>
              </a:rPr>
              <a:t>https://www.lyyti.fi/reg/Suoja_2022_tilannekuvakysely_6348</a:t>
            </a:r>
            <a:r>
              <a:rPr lang="fi-FI" dirty="0"/>
              <a:t> </a:t>
            </a:r>
          </a:p>
          <a:p>
            <a:pPr marL="0" indent="0">
              <a:buNone/>
            </a:pPr>
            <a:r>
              <a:rPr lang="fi-FI" dirty="0"/>
              <a:t>Voitte halutessanne käydä katsomassa koko Suomen tilannekuvaa. </a:t>
            </a:r>
            <a:r>
              <a:rPr lang="fi-FI"/>
              <a:t>Linkki tilannekuvan seuraamiseen tulee kyselyn automaattisessa vahvistusviestissä. </a:t>
            </a:r>
          </a:p>
          <a:p>
            <a:pPr lvl="1"/>
            <a:endParaRPr lang="fi-FI" dirty="0"/>
          </a:p>
        </p:txBody>
      </p:sp>
    </p:spTree>
    <p:extLst>
      <p:ext uri="{BB962C8B-B14F-4D97-AF65-F5344CB8AC3E}">
        <p14:creationId xmlns:p14="http://schemas.microsoft.com/office/powerpoint/2010/main" val="59650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5DB8D-6752-4852-814F-FA9329F8549F}"/>
              </a:ext>
            </a:extLst>
          </p:cNvPr>
          <p:cNvSpPr>
            <a:spLocks noGrp="1"/>
          </p:cNvSpPr>
          <p:nvPr>
            <p:ph type="title"/>
          </p:nvPr>
        </p:nvSpPr>
        <p:spPr>
          <a:xfrm>
            <a:off x="4755367" y="2913656"/>
            <a:ext cx="2681266" cy="1030687"/>
          </a:xfrm>
        </p:spPr>
        <p:txBody>
          <a:bodyPr>
            <a:normAutofit/>
          </a:bodyPr>
          <a:lstStyle/>
          <a:p>
            <a:r>
              <a:rPr lang="fi-FI" sz="4000" dirty="0"/>
              <a:t>Syötteet</a:t>
            </a:r>
          </a:p>
        </p:txBody>
      </p:sp>
    </p:spTree>
    <p:extLst>
      <p:ext uri="{BB962C8B-B14F-4D97-AF65-F5344CB8AC3E}">
        <p14:creationId xmlns:p14="http://schemas.microsoft.com/office/powerpoint/2010/main" val="1968693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BAB7C1-44A3-43B7-9955-BE2D998DF6E0}"/>
              </a:ext>
            </a:extLst>
          </p:cNvPr>
          <p:cNvSpPr>
            <a:spLocks noGrp="1"/>
          </p:cNvSpPr>
          <p:nvPr>
            <p:ph type="title"/>
          </p:nvPr>
        </p:nvSpPr>
        <p:spPr/>
        <p:txBody>
          <a:bodyPr>
            <a:normAutofit fontScale="90000"/>
          </a:bodyPr>
          <a:lstStyle/>
          <a:p>
            <a:r>
              <a:rPr lang="fi-FI" dirty="0"/>
              <a:t>Syöte: spontaanit vapaaehtoiset</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r>
              <a:rPr lang="fi-FI"/>
              <a:t>Punaiseen Ristiin ottaa yhteyttä viisi lähialueen asukasta, jotka ovat nähneet palon uutisista ja haluavat auttaa</a:t>
            </a:r>
          </a:p>
          <a:p>
            <a:r>
              <a:rPr lang="fi-FI"/>
              <a:t>Yhteydenotot tulevat yksi kerrallaan muutaman ensimmäisen tunnin aikana, osan viranomaiset ohjaavat teille</a:t>
            </a:r>
          </a:p>
          <a:p>
            <a:r>
              <a:rPr lang="fi-FI"/>
              <a:t>Mitä vastaatte auttamaan haluaville?</a:t>
            </a:r>
          </a:p>
          <a:p>
            <a:r>
              <a:rPr lang="fi-FI"/>
              <a:t>Mitä hyviä ja puolia spontaanien vapaaehtoisten ottamisessa mukaan on?</a:t>
            </a:r>
          </a:p>
          <a:p>
            <a:r>
              <a:rPr lang="fi-FI"/>
              <a:t>Mitä tulee erityisesti huomioida, kun toiminnassa on mukana spontaaneja vapaaehtoisia?</a:t>
            </a:r>
          </a:p>
        </p:txBody>
      </p:sp>
    </p:spTree>
    <p:extLst>
      <p:ext uri="{BB962C8B-B14F-4D97-AF65-F5344CB8AC3E}">
        <p14:creationId xmlns:p14="http://schemas.microsoft.com/office/powerpoint/2010/main" val="272509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D0A036-5448-4D9B-9DE4-97EEE0C44503}"/>
              </a:ext>
            </a:extLst>
          </p:cNvPr>
          <p:cNvSpPr>
            <a:spLocks noGrp="1"/>
          </p:cNvSpPr>
          <p:nvPr>
            <p:ph type="title"/>
          </p:nvPr>
        </p:nvSpPr>
        <p:spPr/>
        <p:txBody>
          <a:bodyPr>
            <a:normAutofit fontScale="90000"/>
          </a:bodyPr>
          <a:lstStyle/>
          <a:p>
            <a:r>
              <a:rPr lang="fi-FI" dirty="0"/>
              <a:t>Syöte: evakuointikärryt</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vert="horz" lIns="91440" tIns="45720" rIns="91440" bIns="45720" rtlCol="0" anchor="t">
            <a:normAutofit fontScale="92500"/>
          </a:bodyPr>
          <a:lstStyle/>
          <a:p>
            <a:pPr marL="363220" indent="-363220"/>
            <a:r>
              <a:rPr lang="fi-FI">
                <a:latin typeface="Verdana"/>
                <a:ea typeface="Verdana"/>
              </a:rPr>
              <a:t>Ympäri Suomen on sijoitettu 14 EEC-kärryä (</a:t>
            </a:r>
            <a:r>
              <a:rPr lang="fi-FI" err="1">
                <a:latin typeface="Verdana"/>
                <a:ea typeface="Verdana"/>
              </a:rPr>
              <a:t>Emergency</a:t>
            </a:r>
            <a:r>
              <a:rPr lang="fi-FI">
                <a:latin typeface="Verdana"/>
                <a:ea typeface="Verdana"/>
              </a:rPr>
              <a:t> </a:t>
            </a:r>
            <a:r>
              <a:rPr lang="fi-FI" err="1">
                <a:latin typeface="Verdana"/>
                <a:ea typeface="Verdana"/>
              </a:rPr>
              <a:t>Evacuation</a:t>
            </a:r>
            <a:r>
              <a:rPr lang="fi-FI">
                <a:latin typeface="Verdana"/>
                <a:ea typeface="Verdana"/>
              </a:rPr>
              <a:t> Center)</a:t>
            </a:r>
            <a:endParaRPr lang="en-US">
              <a:latin typeface="Verdana"/>
              <a:ea typeface="Verdana"/>
            </a:endParaRPr>
          </a:p>
          <a:p>
            <a:pPr marL="363220" indent="-363220"/>
            <a:r>
              <a:rPr lang="fi-FI">
                <a:latin typeface="Verdana"/>
                <a:ea typeface="Verdana"/>
              </a:rPr>
              <a:t>Evakuointikeskus koostuu peräkärryyn pakatuista kahdesta teltasta sekä niihin liittyvistä varusteista</a:t>
            </a:r>
          </a:p>
          <a:p>
            <a:pPr marL="363220" indent="-363220"/>
            <a:r>
              <a:rPr lang="fi-FI">
                <a:latin typeface="Verdana"/>
                <a:ea typeface="Verdana"/>
              </a:rPr>
              <a:t>Missä äkillisissä auttamistilanteissa teltoista olisi osastolle hyötyä?</a:t>
            </a:r>
          </a:p>
          <a:p>
            <a:pPr marL="363220" indent="-363220"/>
            <a:r>
              <a:rPr lang="fi-FI">
                <a:latin typeface="Verdana"/>
                <a:ea typeface="Verdana"/>
              </a:rPr>
              <a:t>Telttoja voi käyttää myös osaston muussa toiminnassa, samalla saa hyvää harjoitusta niiden pystytykseen. Missä voisitte hyödyntää EEC-kärryä normaalissa toiminnassa?</a:t>
            </a:r>
          </a:p>
        </p:txBody>
      </p:sp>
    </p:spTree>
    <p:extLst>
      <p:ext uri="{BB962C8B-B14F-4D97-AF65-F5344CB8AC3E}">
        <p14:creationId xmlns:p14="http://schemas.microsoft.com/office/powerpoint/2010/main" val="115727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2AC54B-9BD1-4E07-B9B0-B7568B543F32}"/>
              </a:ext>
            </a:extLst>
          </p:cNvPr>
          <p:cNvSpPr>
            <a:spLocks noGrp="1"/>
          </p:cNvSpPr>
          <p:nvPr>
            <p:ph type="title"/>
          </p:nvPr>
        </p:nvSpPr>
        <p:spPr/>
        <p:txBody>
          <a:bodyPr>
            <a:normAutofit fontScale="90000"/>
          </a:bodyPr>
          <a:lstStyle/>
          <a:p>
            <a:r>
              <a:rPr lang="fi-FI" dirty="0"/>
              <a:t>Syöte: sosiaalinen media</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r>
              <a:rPr lang="fi-FI"/>
              <a:t>Sosiaalinen media, erityisesti Facebook, on edelleen tärkeä viestintäkanava</a:t>
            </a:r>
          </a:p>
          <a:p>
            <a:r>
              <a:rPr lang="fi-FI"/>
              <a:t>Se tuo viestimisen mahdollisuuden kaikkien ulottuville ja monet etsivät sieltä ensimmäisenä tietoa, jos jotain yllättävää tapahtuu</a:t>
            </a:r>
          </a:p>
          <a:p>
            <a:r>
              <a:rPr lang="fi-FI"/>
              <a:t>Kenellä kaikilla on tunnukset osaston sosiaalisen median sivuille? </a:t>
            </a:r>
          </a:p>
          <a:p>
            <a:r>
              <a:rPr lang="fi-FI"/>
              <a:t>Laatikaa somepäivitys, jossa kerrotte tilanteesta ja Punaisen Ristin toiminnasta. Millaisen kuvan siihen voisi ottaa?</a:t>
            </a:r>
          </a:p>
        </p:txBody>
      </p:sp>
    </p:spTree>
    <p:extLst>
      <p:ext uri="{BB962C8B-B14F-4D97-AF65-F5344CB8AC3E}">
        <p14:creationId xmlns:p14="http://schemas.microsoft.com/office/powerpoint/2010/main" val="162852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856193-1166-4E46-8E4D-CB3DADF7AAFE}"/>
              </a:ext>
            </a:extLst>
          </p:cNvPr>
          <p:cNvSpPr>
            <a:spLocks noGrp="1"/>
          </p:cNvSpPr>
          <p:nvPr>
            <p:ph type="title"/>
          </p:nvPr>
        </p:nvSpPr>
        <p:spPr/>
        <p:txBody>
          <a:bodyPr>
            <a:normAutofit fontScale="90000"/>
          </a:bodyPr>
          <a:lstStyle/>
          <a:p>
            <a:r>
              <a:rPr lang="fi-FI" dirty="0"/>
              <a:t>Syöte: vapaaehtoinen loukkaantuu</a:t>
            </a:r>
            <a:br>
              <a:rPr lang="fi-FI" dirty="0"/>
            </a:br>
            <a:endParaRPr lang="fi-FI" dirty="0"/>
          </a:p>
        </p:txBody>
      </p:sp>
      <p:sp>
        <p:nvSpPr>
          <p:cNvPr id="3" name="Tekstin paikkamerkki 2">
            <a:extLst>
              <a:ext uri="{FF2B5EF4-FFF2-40B4-BE49-F238E27FC236}">
                <a16:creationId xmlns:a16="http://schemas.microsoft.com/office/drawing/2014/main" id="{EE438FC9-E2C6-4FD8-B8B9-9575364B31D7}"/>
              </a:ext>
            </a:extLst>
          </p:cNvPr>
          <p:cNvSpPr>
            <a:spLocks noGrp="1"/>
          </p:cNvSpPr>
          <p:nvPr>
            <p:ph type="body" sz="quarter" idx="11"/>
          </p:nvPr>
        </p:nvSpPr>
        <p:spPr/>
        <p:txBody>
          <a:bodyPr/>
          <a:lstStyle/>
          <a:p>
            <a:r>
              <a:rPr lang="fi-FI"/>
              <a:t>Yhden vapaaehtoisen päälle kaatuu kuumaa kahvia muonitustehtävissä. Toiseen käteen tulee kämmentä isompi rakkulainen palovamma</a:t>
            </a:r>
          </a:p>
          <a:p>
            <a:r>
              <a:rPr lang="fi-FI"/>
              <a:t>Mitkä ovat välittömät ensiaputoimet?</a:t>
            </a:r>
          </a:p>
          <a:p>
            <a:r>
              <a:rPr lang="fi-FI"/>
              <a:t>Mihin ohjaatte vapaaehtoisen jatkohoitoon?</a:t>
            </a:r>
          </a:p>
          <a:p>
            <a:r>
              <a:rPr lang="fi-FI"/>
              <a:t>Vapaaehtoisella ei ole omaa vakuutusta, miten ohjaatte häntä Punaisen Ristin vakuutuksen kanssa?</a:t>
            </a:r>
          </a:p>
        </p:txBody>
      </p:sp>
    </p:spTree>
    <p:extLst>
      <p:ext uri="{BB962C8B-B14F-4D97-AF65-F5344CB8AC3E}">
        <p14:creationId xmlns:p14="http://schemas.microsoft.com/office/powerpoint/2010/main" val="311506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68F41F49-FD69-4EB3-9D81-D338D1413997}"/>
              </a:ext>
            </a:extLst>
          </p:cNvPr>
          <p:cNvSpPr>
            <a:spLocks noGrp="1"/>
          </p:cNvSpPr>
          <p:nvPr>
            <p:ph type="body" sz="quarter" idx="11"/>
          </p:nvPr>
        </p:nvSpPr>
        <p:spPr>
          <a:xfrm>
            <a:off x="836612" y="2034617"/>
            <a:ext cx="5181601" cy="3509698"/>
          </a:xfrm>
        </p:spPr>
        <p:txBody>
          <a:bodyPr/>
          <a:lstStyle/>
          <a:p>
            <a:pPr marL="457200" indent="-457200">
              <a:buFont typeface="+mj-lt"/>
              <a:buAutoNum type="arabicPeriod"/>
            </a:pPr>
            <a:r>
              <a:rPr lang="fi-FI" sz="2000" dirty="0"/>
              <a:t>Punainen Risti on tehokas ja nopea avun kanava</a:t>
            </a:r>
          </a:p>
          <a:p>
            <a:pPr marL="457200" indent="-457200">
              <a:buFont typeface="+mj-lt"/>
              <a:buAutoNum type="arabicPeriod"/>
            </a:pPr>
            <a:r>
              <a:rPr lang="fi-FI" sz="2000" dirty="0"/>
              <a:t>Punainen Risti käyttää valmiustilanteissa monipuolisesti ja joustavasti kaikkia resurssejaan</a:t>
            </a:r>
          </a:p>
          <a:p>
            <a:pPr marL="457200" indent="-457200">
              <a:buFont typeface="+mj-lt"/>
              <a:buAutoNum type="arabicPeriod"/>
            </a:pPr>
            <a:r>
              <a:rPr lang="fi-FI" sz="2000" dirty="0"/>
              <a:t>Punainen Risti osaa johtaa valmiustilanteita ja pitää yllä tilannekuvaa</a:t>
            </a:r>
          </a:p>
          <a:p>
            <a:r>
              <a:rPr lang="fi-FI" sz="2000" dirty="0">
                <a:highlight>
                  <a:srgbClr val="FFFF00"/>
                </a:highlight>
              </a:rPr>
              <a:t>Tähän voit lisätä osaston omat tavoitteet</a:t>
            </a:r>
          </a:p>
        </p:txBody>
      </p:sp>
      <p:sp>
        <p:nvSpPr>
          <p:cNvPr id="7" name="Tekstin paikkamerkki 6">
            <a:extLst>
              <a:ext uri="{FF2B5EF4-FFF2-40B4-BE49-F238E27FC236}">
                <a16:creationId xmlns:a16="http://schemas.microsoft.com/office/drawing/2014/main" id="{3B4FFEEF-BC72-4DE3-9E41-E53653C8AB7A}"/>
              </a:ext>
            </a:extLst>
          </p:cNvPr>
          <p:cNvSpPr>
            <a:spLocks noGrp="1"/>
          </p:cNvSpPr>
          <p:nvPr>
            <p:ph type="body" sz="quarter" idx="16"/>
          </p:nvPr>
        </p:nvSpPr>
        <p:spPr>
          <a:xfrm>
            <a:off x="6096000" y="2034617"/>
            <a:ext cx="5181601" cy="2944813"/>
          </a:xfrm>
        </p:spPr>
        <p:txBody>
          <a:bodyPr/>
          <a:lstStyle/>
          <a:p>
            <a:pPr marL="457200" indent="-457200">
              <a:buFont typeface="+mj-lt"/>
              <a:buAutoNum type="arabicPeriod"/>
            </a:pPr>
            <a:r>
              <a:rPr lang="fi-FI" sz="2000" dirty="0"/>
              <a:t>Muodostaa käsitys osaston resursseista, vahvuuksista ja kehittämisen kohteista evakuointitilanteissa</a:t>
            </a:r>
          </a:p>
          <a:p>
            <a:pPr marL="457200" indent="-457200">
              <a:buFont typeface="+mj-lt"/>
              <a:buAutoNum type="arabicPeriod"/>
            </a:pPr>
            <a:r>
              <a:rPr lang="fi-FI" sz="2000" dirty="0">
                <a:solidFill>
                  <a:srgbClr val="000000"/>
                </a:solidFill>
                <a:ea typeface="Verdana" panose="020B0604030504040204" pitchFamily="34" charset="0"/>
              </a:rPr>
              <a:t>Suunnitella osaston toimintaa evakuointitilanteissa, mm. tilankäyttöä, ajankäyttöä, työnjakoa, resurssien hyödyntämistä, johtamista</a:t>
            </a:r>
          </a:p>
          <a:p>
            <a:pPr marL="457200" indent="-457200">
              <a:buFont typeface="+mj-lt"/>
              <a:buAutoNum type="arabicPeriod"/>
            </a:pPr>
            <a:r>
              <a:rPr lang="fi-FI" sz="2000" b="0" i="0" dirty="0">
                <a:solidFill>
                  <a:srgbClr val="000000"/>
                </a:solidFill>
                <a:effectLst/>
                <a:ea typeface="Verdana" panose="020B0604030504040204" pitchFamily="34" charset="0"/>
              </a:rPr>
              <a:t>Reagoida tehokkaasti yllättävii</a:t>
            </a:r>
            <a:r>
              <a:rPr lang="fi-FI" sz="2000" dirty="0">
                <a:solidFill>
                  <a:srgbClr val="000000"/>
                </a:solidFill>
                <a:ea typeface="Verdana" panose="020B0604030504040204" pitchFamily="34" charset="0"/>
              </a:rPr>
              <a:t>n tilanteisiin tai uusiin avunpyyntöihin</a:t>
            </a:r>
          </a:p>
          <a:p>
            <a:endParaRPr lang="fi-FI" dirty="0"/>
          </a:p>
          <a:p>
            <a:endParaRPr lang="fi-FI" dirty="0"/>
          </a:p>
        </p:txBody>
      </p:sp>
      <p:sp>
        <p:nvSpPr>
          <p:cNvPr id="3" name="Sisällön paikkamerkki 2">
            <a:extLst>
              <a:ext uri="{FF2B5EF4-FFF2-40B4-BE49-F238E27FC236}">
                <a16:creationId xmlns:a16="http://schemas.microsoft.com/office/drawing/2014/main" id="{50CFEBF2-575A-43F7-8185-A8F2B3A4F318}"/>
              </a:ext>
            </a:extLst>
          </p:cNvPr>
          <p:cNvSpPr>
            <a:spLocks noGrp="1"/>
          </p:cNvSpPr>
          <p:nvPr>
            <p:ph type="body" idx="1"/>
          </p:nvPr>
        </p:nvSpPr>
        <p:spPr>
          <a:xfrm>
            <a:off x="838200" y="759661"/>
            <a:ext cx="5180013" cy="823912"/>
          </a:xfrm>
        </p:spPr>
        <p:txBody>
          <a:bodyPr>
            <a:normAutofit/>
          </a:bodyPr>
          <a:lstStyle/>
          <a:p>
            <a:r>
              <a:rPr lang="fi-FI" dirty="0"/>
              <a:t>Suoja 2022 tavoitteet </a:t>
            </a:r>
            <a:endParaRPr lang="fi-FI" dirty="0">
              <a:highlight>
                <a:srgbClr val="FFFF00"/>
              </a:highlight>
            </a:endParaRPr>
          </a:p>
        </p:txBody>
      </p:sp>
      <p:sp>
        <p:nvSpPr>
          <p:cNvPr id="9" name="Tekstin paikkamerkki 8">
            <a:extLst>
              <a:ext uri="{FF2B5EF4-FFF2-40B4-BE49-F238E27FC236}">
                <a16:creationId xmlns:a16="http://schemas.microsoft.com/office/drawing/2014/main" id="{44C692BF-78F1-4548-B213-4547406980E0}"/>
              </a:ext>
            </a:extLst>
          </p:cNvPr>
          <p:cNvSpPr>
            <a:spLocks noGrp="1"/>
          </p:cNvSpPr>
          <p:nvPr>
            <p:ph type="body" sz="quarter" idx="3"/>
          </p:nvPr>
        </p:nvSpPr>
        <p:spPr>
          <a:xfrm>
            <a:off x="6173788" y="1054659"/>
            <a:ext cx="5180012" cy="823912"/>
          </a:xfrm>
        </p:spPr>
        <p:txBody>
          <a:bodyPr/>
          <a:lstStyle/>
          <a:p>
            <a:r>
              <a:rPr lang="fi-FI" dirty="0"/>
              <a:t>Pöytäharjoituksen tavoitteet </a:t>
            </a:r>
          </a:p>
        </p:txBody>
      </p:sp>
    </p:spTree>
    <p:extLst>
      <p:ext uri="{BB962C8B-B14F-4D97-AF65-F5344CB8AC3E}">
        <p14:creationId xmlns:p14="http://schemas.microsoft.com/office/powerpoint/2010/main" val="253663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03F7C7-E1A6-47A2-8B6A-312D9CBCE91C}"/>
              </a:ext>
            </a:extLst>
          </p:cNvPr>
          <p:cNvSpPr>
            <a:spLocks noGrp="1"/>
          </p:cNvSpPr>
          <p:nvPr>
            <p:ph type="title"/>
          </p:nvPr>
        </p:nvSpPr>
        <p:spPr/>
        <p:txBody>
          <a:bodyPr>
            <a:normAutofit fontScale="90000"/>
          </a:bodyPr>
          <a:lstStyle/>
          <a:p>
            <a:r>
              <a:rPr lang="fi-FI" dirty="0"/>
              <a:t>Syöte: taloudellinen tuki</a:t>
            </a:r>
            <a:br>
              <a:rPr lang="fi-FI" dirty="0"/>
            </a:br>
            <a:endParaRPr lang="fi-FI" dirty="0"/>
          </a:p>
        </p:txBody>
      </p:sp>
      <p:sp>
        <p:nvSpPr>
          <p:cNvPr id="3" name="Tekstin paikkamerkki 2">
            <a:extLst>
              <a:ext uri="{FF2B5EF4-FFF2-40B4-BE49-F238E27FC236}">
                <a16:creationId xmlns:a16="http://schemas.microsoft.com/office/drawing/2014/main" id="{62C43C78-1F41-4A8F-A02D-036BAAE3CF8A}"/>
              </a:ext>
            </a:extLst>
          </p:cNvPr>
          <p:cNvSpPr>
            <a:spLocks noGrp="1"/>
          </p:cNvSpPr>
          <p:nvPr>
            <p:ph type="body" sz="quarter" idx="11"/>
          </p:nvPr>
        </p:nvSpPr>
        <p:spPr/>
        <p:txBody>
          <a:bodyPr/>
          <a:lstStyle/>
          <a:p>
            <a:r>
              <a:rPr lang="fi-FI" dirty="0"/>
              <a:t>Asunto, josta palo alkoi, tuhoutui täysin ja  siinä asunut pariskunta menetti kaiken omaisuutensa</a:t>
            </a:r>
          </a:p>
          <a:p>
            <a:r>
              <a:rPr lang="fi-FI" dirty="0"/>
              <a:t>Sosiaalityöntekijä etsii pariskunnalle uuden asunnon</a:t>
            </a:r>
          </a:p>
          <a:p>
            <a:r>
              <a:rPr lang="fi-FI" dirty="0"/>
              <a:t>Sovitte sosiaalityöntekijän kanssa, että tuette pariskuntaa</a:t>
            </a:r>
          </a:p>
          <a:p>
            <a:r>
              <a:rPr lang="fi-FI" dirty="0"/>
              <a:t>Mitä voitte tehdä pariskunnan auttamiseksi?</a:t>
            </a:r>
          </a:p>
          <a:p>
            <a:r>
              <a:rPr lang="fi-FI" dirty="0"/>
              <a:t>Autatte seuraavalla viikolla pariskuntaa hankkimaan perustarvikkeita ja vaatteita</a:t>
            </a:r>
          </a:p>
          <a:p>
            <a:pPr lvl="1"/>
            <a:r>
              <a:rPr lang="fi-FI" dirty="0"/>
              <a:t>Kuka lähtee heidän mukaansa kauppaan?</a:t>
            </a:r>
          </a:p>
          <a:p>
            <a:pPr lvl="1"/>
            <a:r>
              <a:rPr lang="fi-FI" dirty="0"/>
              <a:t>Kuinka paljon rahaa on käytettävissä osaston päätöksellä?</a:t>
            </a:r>
          </a:p>
          <a:p>
            <a:pPr lvl="1"/>
            <a:r>
              <a:rPr lang="fi-FI" dirty="0"/>
              <a:t>Mitä tarvikkeita hankkiessa kannattaa huomioida?</a:t>
            </a:r>
          </a:p>
        </p:txBody>
      </p:sp>
    </p:spTree>
    <p:extLst>
      <p:ext uri="{BB962C8B-B14F-4D97-AF65-F5344CB8AC3E}">
        <p14:creationId xmlns:p14="http://schemas.microsoft.com/office/powerpoint/2010/main" val="1055951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1AD1D-0064-4D6D-81C5-38C3DC68D119}"/>
              </a:ext>
            </a:extLst>
          </p:cNvPr>
          <p:cNvSpPr>
            <a:spLocks noGrp="1"/>
          </p:cNvSpPr>
          <p:nvPr>
            <p:ph type="title"/>
          </p:nvPr>
        </p:nvSpPr>
        <p:spPr/>
        <p:txBody>
          <a:bodyPr>
            <a:normAutofit fontScale="90000"/>
          </a:bodyPr>
          <a:lstStyle/>
          <a:p>
            <a:r>
              <a:rPr lang="fi-FI" dirty="0"/>
              <a:t>Syöte: Oma Punainen Risti</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pPr>
              <a:defRPr/>
            </a:pPr>
            <a:r>
              <a:rPr lang="fi-FI"/>
              <a:t>Oma Punainen Risti on yksi tapa tavoittaa lisää vapaaehtoisia, jos äkillinen auttamistilanne on suuri tai kestää pidempään</a:t>
            </a:r>
          </a:p>
          <a:p>
            <a:pPr>
              <a:defRPr/>
            </a:pPr>
            <a:r>
              <a:rPr lang="fi-FI"/>
              <a:t>Miten voitte hyödyntää Omaa, kun tarvitsette lisää vapaaehtoisia auttajia?</a:t>
            </a:r>
          </a:p>
          <a:p>
            <a:pPr>
              <a:defRPr/>
            </a:pPr>
            <a:r>
              <a:rPr lang="fi-FI"/>
              <a:t>Miten viestitte osaston kaikille vapaaehtoisille Oman kautta?</a:t>
            </a:r>
          </a:p>
          <a:p>
            <a:pPr>
              <a:defRPr/>
            </a:pPr>
            <a:r>
              <a:rPr lang="fi-FI"/>
              <a:t>Voisitteko hyödyntää Oman ryhmiä?</a:t>
            </a:r>
          </a:p>
        </p:txBody>
      </p:sp>
    </p:spTree>
    <p:extLst>
      <p:ext uri="{BB962C8B-B14F-4D97-AF65-F5344CB8AC3E}">
        <p14:creationId xmlns:p14="http://schemas.microsoft.com/office/powerpoint/2010/main" val="3190967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358D47-7242-4DB2-8D57-6145C347ADEB}"/>
              </a:ext>
            </a:extLst>
          </p:cNvPr>
          <p:cNvSpPr>
            <a:spLocks noGrp="1"/>
          </p:cNvSpPr>
          <p:nvPr>
            <p:ph type="title"/>
          </p:nvPr>
        </p:nvSpPr>
        <p:spPr/>
        <p:txBody>
          <a:bodyPr/>
          <a:lstStyle/>
          <a:p>
            <a:r>
              <a:rPr lang="fi-FI" dirty="0">
                <a:solidFill>
                  <a:schemeClr val="tx1"/>
                </a:solidFill>
              </a:rPr>
              <a:t>Harjoitus loppuu</a:t>
            </a:r>
          </a:p>
        </p:txBody>
      </p:sp>
    </p:spTree>
    <p:extLst>
      <p:ext uri="{BB962C8B-B14F-4D97-AF65-F5344CB8AC3E}">
        <p14:creationId xmlns:p14="http://schemas.microsoft.com/office/powerpoint/2010/main" val="3172338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51860-0CFD-4898-BB32-BB50655A1BB6}"/>
              </a:ext>
            </a:extLst>
          </p:cNvPr>
          <p:cNvSpPr>
            <a:spLocks noGrp="1"/>
          </p:cNvSpPr>
          <p:nvPr>
            <p:ph type="title"/>
          </p:nvPr>
        </p:nvSpPr>
        <p:spPr/>
        <p:txBody>
          <a:bodyPr>
            <a:normAutofit/>
          </a:bodyPr>
          <a:lstStyle/>
          <a:p>
            <a:r>
              <a:rPr lang="fi-FI"/>
              <a:t>Jälkipurku</a:t>
            </a:r>
          </a:p>
        </p:txBody>
      </p:sp>
      <p:sp>
        <p:nvSpPr>
          <p:cNvPr id="3" name="Sisällön paikkamerkki 2">
            <a:extLst>
              <a:ext uri="{FF2B5EF4-FFF2-40B4-BE49-F238E27FC236}">
                <a16:creationId xmlns:a16="http://schemas.microsoft.com/office/drawing/2014/main" id="{4E9AB715-727E-4DD7-9290-365CFF4200AB}"/>
              </a:ext>
            </a:extLst>
          </p:cNvPr>
          <p:cNvSpPr>
            <a:spLocks noGrp="1"/>
          </p:cNvSpPr>
          <p:nvPr>
            <p:ph idx="1"/>
          </p:nvPr>
        </p:nvSpPr>
        <p:spPr/>
        <p:txBody>
          <a:bodyPr/>
          <a:lstStyle/>
          <a:p>
            <a:pPr marL="0" indent="0">
              <a:buNone/>
            </a:pPr>
            <a:r>
              <a:rPr lang="fi-FI" dirty="0"/>
              <a:t>Käykää fiiliskierros niin, että kaikki pääsevät kertomaan ajatuksistaan harjoituksen jälkeen</a:t>
            </a:r>
          </a:p>
          <a:p>
            <a:pPr marL="0" indent="0">
              <a:buNone/>
            </a:pPr>
            <a:r>
              <a:rPr lang="fi-FI" dirty="0"/>
              <a:t>Mitä ajatuksia ja tunteita heräsi?</a:t>
            </a:r>
          </a:p>
          <a:p>
            <a:pPr marL="0" indent="0">
              <a:buNone/>
            </a:pPr>
            <a:r>
              <a:rPr lang="fi-FI" dirty="0"/>
              <a:t>Jäikö jokin asia askarruttamaan?</a:t>
            </a:r>
          </a:p>
        </p:txBody>
      </p:sp>
    </p:spTree>
    <p:extLst>
      <p:ext uri="{BB962C8B-B14F-4D97-AF65-F5344CB8AC3E}">
        <p14:creationId xmlns:p14="http://schemas.microsoft.com/office/powerpoint/2010/main" val="1960214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7C421-7175-4523-94A9-908B36ABFF7A}"/>
              </a:ext>
            </a:extLst>
          </p:cNvPr>
          <p:cNvSpPr>
            <a:spLocks noGrp="1"/>
          </p:cNvSpPr>
          <p:nvPr>
            <p:ph type="title"/>
          </p:nvPr>
        </p:nvSpPr>
        <p:spPr>
          <a:xfrm>
            <a:off x="838200" y="118111"/>
            <a:ext cx="10515600" cy="1325563"/>
          </a:xfrm>
        </p:spPr>
        <p:txBody>
          <a:bodyPr/>
          <a:lstStyle/>
          <a:p>
            <a:r>
              <a:rPr lang="fi-FI" dirty="0"/>
              <a:t>Loppukeskustelu</a:t>
            </a:r>
          </a:p>
        </p:txBody>
      </p:sp>
      <p:sp>
        <p:nvSpPr>
          <p:cNvPr id="3" name="Tekstin paikkamerkki 2">
            <a:extLst>
              <a:ext uri="{FF2B5EF4-FFF2-40B4-BE49-F238E27FC236}">
                <a16:creationId xmlns:a16="http://schemas.microsoft.com/office/drawing/2014/main" id="{DC5FB194-5E62-423B-9B7B-92C192E8B4F3}"/>
              </a:ext>
            </a:extLst>
          </p:cNvPr>
          <p:cNvSpPr>
            <a:spLocks noGrp="1"/>
          </p:cNvSpPr>
          <p:nvPr>
            <p:ph idx="1"/>
          </p:nvPr>
        </p:nvSpPr>
        <p:spPr>
          <a:xfrm>
            <a:off x="838200" y="1265274"/>
            <a:ext cx="10515600" cy="4318131"/>
          </a:xfrm>
        </p:spPr>
        <p:txBody>
          <a:bodyPr/>
          <a:lstStyle/>
          <a:p>
            <a:pPr marL="0" indent="0">
              <a:buNone/>
            </a:pPr>
            <a:r>
              <a:rPr lang="fi-FI" dirty="0"/>
              <a:t>Valitkaa kolme asiaa, jotka toimivat osastossa hyvin ja jotka auttaisivat evakuointitilanteessa toimimisessa.</a:t>
            </a:r>
          </a:p>
          <a:p>
            <a:pPr marL="0" indent="0">
              <a:buNone/>
            </a:pPr>
            <a:r>
              <a:rPr lang="fi-FI" dirty="0"/>
              <a:t>Valitkaa kolme asiaa, joita osaston pitäisi kehittää pystyäkseen paremmin toimimaan evakuointitilanteissa.</a:t>
            </a:r>
          </a:p>
          <a:p>
            <a:pPr marL="457200" lvl="1" indent="0">
              <a:buNone/>
            </a:pPr>
            <a:r>
              <a:rPr lang="fi-FI" dirty="0"/>
              <a:t>Millaisia konkreettisia asioita pitää tehdä, että tavoite saavutetaan?</a:t>
            </a:r>
          </a:p>
          <a:p>
            <a:pPr marL="457200" lvl="1" indent="0">
              <a:buNone/>
            </a:pPr>
            <a:r>
              <a:rPr lang="fi-FI" dirty="0"/>
              <a:t>Kuka/ ketkä voivat ottaa kopin asioiden kehittämisestä?</a:t>
            </a:r>
          </a:p>
          <a:p>
            <a:pPr marL="457200" lvl="1" indent="0">
              <a:buNone/>
            </a:pPr>
            <a:r>
              <a:rPr lang="fi-FI" dirty="0"/>
              <a:t>Millä aikavälillä kehittäminen tehdään?</a:t>
            </a:r>
          </a:p>
          <a:p>
            <a:pPr marL="0" indent="0">
              <a:buNone/>
            </a:pPr>
            <a:r>
              <a:rPr lang="fi-FI" dirty="0"/>
              <a:t>Opittiinko harjoituksesta vielä jotain muuta, mikä ei vielä tullut esille?</a:t>
            </a:r>
          </a:p>
          <a:p>
            <a:pPr marL="0" indent="0">
              <a:buNone/>
            </a:pPr>
            <a:r>
              <a:rPr lang="fi-FI" dirty="0"/>
              <a:t>Sopikaa, kuka vastaa osastoille lähetettävään palautekyselyyn harjoituksen jälkeen.</a:t>
            </a:r>
          </a:p>
        </p:txBody>
      </p:sp>
    </p:spTree>
    <p:extLst>
      <p:ext uri="{BB962C8B-B14F-4D97-AF65-F5344CB8AC3E}">
        <p14:creationId xmlns:p14="http://schemas.microsoft.com/office/powerpoint/2010/main" val="108717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665A2-7C59-47F5-8D34-FF12AA1857F5}"/>
              </a:ext>
            </a:extLst>
          </p:cNvPr>
          <p:cNvSpPr>
            <a:spLocks noGrp="1"/>
          </p:cNvSpPr>
          <p:nvPr>
            <p:ph type="title"/>
          </p:nvPr>
        </p:nvSpPr>
        <p:spPr/>
        <p:txBody>
          <a:bodyPr/>
          <a:lstStyle/>
          <a:p>
            <a:r>
              <a:rPr lang="fi-FI" dirty="0"/>
              <a:t>Ohjeet harjoitukseen</a:t>
            </a:r>
          </a:p>
        </p:txBody>
      </p:sp>
      <p:sp>
        <p:nvSpPr>
          <p:cNvPr id="3" name="Sisällön paikkamerkki 2">
            <a:extLst>
              <a:ext uri="{FF2B5EF4-FFF2-40B4-BE49-F238E27FC236}">
                <a16:creationId xmlns:a16="http://schemas.microsoft.com/office/drawing/2014/main" id="{E3D1E5AE-BCAE-4DE7-93AC-473A33E9A1FD}"/>
              </a:ext>
            </a:extLst>
          </p:cNvPr>
          <p:cNvSpPr>
            <a:spLocks noGrp="1"/>
          </p:cNvSpPr>
          <p:nvPr>
            <p:ph type="body" sz="quarter" idx="11"/>
          </p:nvPr>
        </p:nvSpPr>
        <p:spPr/>
        <p:txBody>
          <a:bodyPr>
            <a:normAutofit/>
          </a:bodyPr>
          <a:lstStyle/>
          <a:p>
            <a:r>
              <a:rPr lang="fi-FI" dirty="0"/>
              <a:t>Edustat  omaa  itseäsi  osaston  /yhdistyksen  toimijana </a:t>
            </a:r>
          </a:p>
          <a:p>
            <a:r>
              <a:rPr lang="fi-FI" dirty="0"/>
              <a:t>Pelissä  on aina epätarkkuuksia  ja  virheitä, älä takerru pikkuseikkoihin </a:t>
            </a:r>
          </a:p>
          <a:p>
            <a:r>
              <a:rPr lang="fi-FI" dirty="0"/>
              <a:t>Kaikki  tiedot ovat keksittyjä</a:t>
            </a:r>
          </a:p>
          <a:p>
            <a:r>
              <a:rPr lang="fi-FI" dirty="0"/>
              <a:t>Harjoituksen aikana esitetään  pohdintatehtäviä, joita mietitään ryhmässä </a:t>
            </a:r>
          </a:p>
          <a:p>
            <a:r>
              <a:rPr lang="fi-FI" dirty="0"/>
              <a:t>Osallistu,  mutta  anna  tilaa  myös  toisille.  Kuuntele  ja  kuule!</a:t>
            </a:r>
          </a:p>
        </p:txBody>
      </p:sp>
    </p:spTree>
    <p:extLst>
      <p:ext uri="{BB962C8B-B14F-4D97-AF65-F5344CB8AC3E}">
        <p14:creationId xmlns:p14="http://schemas.microsoft.com/office/powerpoint/2010/main" val="288556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59E2D9-4EE3-40B2-BBA9-124E11292830}"/>
              </a:ext>
            </a:extLst>
          </p:cNvPr>
          <p:cNvSpPr>
            <a:spLocks noGrp="1"/>
          </p:cNvSpPr>
          <p:nvPr>
            <p:ph type="title"/>
          </p:nvPr>
        </p:nvSpPr>
        <p:spPr/>
        <p:txBody>
          <a:bodyPr/>
          <a:lstStyle/>
          <a:p>
            <a:r>
              <a:rPr lang="fi-FI" dirty="0"/>
              <a:t>Orientaatio ja tutustuminen</a:t>
            </a:r>
          </a:p>
        </p:txBody>
      </p:sp>
      <p:sp>
        <p:nvSpPr>
          <p:cNvPr id="3" name="Tekstin paikkamerkki 2">
            <a:extLst>
              <a:ext uri="{FF2B5EF4-FFF2-40B4-BE49-F238E27FC236}">
                <a16:creationId xmlns:a16="http://schemas.microsoft.com/office/drawing/2014/main" id="{235548A9-0869-4B1F-9A99-53EA3298CCCF}"/>
              </a:ext>
            </a:extLst>
          </p:cNvPr>
          <p:cNvSpPr>
            <a:spLocks noGrp="1"/>
          </p:cNvSpPr>
          <p:nvPr>
            <p:ph idx="1"/>
          </p:nvPr>
        </p:nvSpPr>
        <p:spPr/>
        <p:txBody>
          <a:bodyPr/>
          <a:lstStyle/>
          <a:p>
            <a:pPr marL="0" indent="0">
              <a:buNone/>
            </a:pPr>
            <a:r>
              <a:rPr lang="fi-FI" dirty="0"/>
              <a:t>Olet matkoilla, ja hotellissasi syttyy tulipalo. </a:t>
            </a:r>
          </a:p>
          <a:p>
            <a:pPr marL="0" indent="0">
              <a:buNone/>
            </a:pPr>
            <a:r>
              <a:rPr lang="fi-FI" dirty="0"/>
              <a:t>Jäät vieraaseen maahan ilman omaisuutta. Mitä ajattelet ja tunnet? Mistä kannat huolta?</a:t>
            </a:r>
          </a:p>
          <a:p>
            <a:pPr marL="0" indent="0">
              <a:buNone/>
            </a:pPr>
            <a:r>
              <a:rPr lang="fi-FI" dirty="0"/>
              <a:t>Kerro muille vastauksesi ja nimesi, tehtäväsi osastossa ja mitä odotuksia sinulla on harjoituksen suhteen.</a:t>
            </a:r>
          </a:p>
        </p:txBody>
      </p:sp>
    </p:spTree>
    <p:extLst>
      <p:ext uri="{BB962C8B-B14F-4D97-AF65-F5344CB8AC3E}">
        <p14:creationId xmlns:p14="http://schemas.microsoft.com/office/powerpoint/2010/main" val="225349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8B5B083-7B9F-954E-ABD9-211096187ABA}"/>
              </a:ext>
            </a:extLst>
          </p:cNvPr>
          <p:cNvSpPr>
            <a:spLocks noGrp="1"/>
          </p:cNvSpPr>
          <p:nvPr>
            <p:ph type="pic" sz="quarter" idx="15"/>
          </p:nvPr>
        </p:nvSpPr>
        <p:spPr/>
      </p:sp>
      <p:pic>
        <p:nvPicPr>
          <p:cNvPr id="11" name="Picture Placeholder 4">
            <a:extLst>
              <a:ext uri="{FF2B5EF4-FFF2-40B4-BE49-F238E27FC236}">
                <a16:creationId xmlns:a16="http://schemas.microsoft.com/office/drawing/2014/main" id="{FC9CD50A-79F5-354E-9912-21E395797F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54666" y="0"/>
            <a:ext cx="6137334" cy="6858000"/>
          </a:xfrm>
          <a:prstGeom prst="rect">
            <a:avLst/>
          </a:prstGeom>
        </p:spPr>
      </p:pic>
      <p:sp>
        <p:nvSpPr>
          <p:cNvPr id="9" name="Otsikko 1">
            <a:extLst>
              <a:ext uri="{FF2B5EF4-FFF2-40B4-BE49-F238E27FC236}">
                <a16:creationId xmlns:a16="http://schemas.microsoft.com/office/drawing/2014/main" id="{9C8486B4-F791-404F-A043-8D1662FCDA86}"/>
              </a:ext>
            </a:extLst>
          </p:cNvPr>
          <p:cNvSpPr txBox="1">
            <a:spLocks/>
          </p:cNvSpPr>
          <p:nvPr/>
        </p:nvSpPr>
        <p:spPr>
          <a:xfrm>
            <a:off x="955158" y="3023074"/>
            <a:ext cx="4350488" cy="81184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fi-FI"/>
              <a:t>Harjoitus alkaa</a:t>
            </a:r>
            <a:endParaRPr lang="fi-FI" dirty="0"/>
          </a:p>
        </p:txBody>
      </p:sp>
    </p:spTree>
    <p:extLst>
      <p:ext uri="{BB962C8B-B14F-4D97-AF65-F5344CB8AC3E}">
        <p14:creationId xmlns:p14="http://schemas.microsoft.com/office/powerpoint/2010/main" val="92931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9E5C952-4BB3-48DE-92B2-C2B44BF23D28}"/>
              </a:ext>
            </a:extLst>
          </p:cNvPr>
          <p:cNvSpPr>
            <a:spLocks noGrp="1"/>
          </p:cNvSpPr>
          <p:nvPr>
            <p:ph type="body" idx="14"/>
          </p:nvPr>
        </p:nvSpPr>
        <p:spPr>
          <a:xfrm>
            <a:off x="250001" y="2377001"/>
            <a:ext cx="5562764" cy="3890449"/>
          </a:xfrm>
        </p:spPr>
        <p:txBody>
          <a:bodyPr>
            <a:normAutofit/>
          </a:bodyPr>
          <a:lstStyle/>
          <a:p>
            <a:r>
              <a:rPr lang="fi-FI" dirty="0">
                <a:highlight>
                  <a:srgbClr val="FFFF00"/>
                </a:highlight>
              </a:rPr>
              <a:t>Kaitalahden hotellissa </a:t>
            </a:r>
            <a:r>
              <a:rPr lang="fi-FI" dirty="0"/>
              <a:t>syttyy tulipalo </a:t>
            </a:r>
            <a:r>
              <a:rPr lang="fi-FI" dirty="0">
                <a:highlight>
                  <a:srgbClr val="FFFF00"/>
                </a:highlight>
              </a:rPr>
              <a:t>6. tai 7.5. </a:t>
            </a:r>
            <a:r>
              <a:rPr lang="fi-FI" dirty="0"/>
              <a:t>Palo saa alkunsa kuudennesta kerroksesta.</a:t>
            </a:r>
          </a:p>
          <a:p>
            <a:r>
              <a:rPr lang="fi-FI" dirty="0"/>
              <a:t>Hotellissa on 100 huonetta. Viikonloppuna järjestettävä taidefestivaalin perässä hotelliin on saapunut vieraita ympäri Suomen ja jonkin verran myös ulkomailta. Hotellissa on kirjoilla palo syttyessä 88 vierasta.</a:t>
            </a:r>
          </a:p>
        </p:txBody>
      </p:sp>
      <p:sp>
        <p:nvSpPr>
          <p:cNvPr id="5" name="Kuvan paikkamerkki 4">
            <a:extLst>
              <a:ext uri="{FF2B5EF4-FFF2-40B4-BE49-F238E27FC236}">
                <a16:creationId xmlns:a16="http://schemas.microsoft.com/office/drawing/2014/main" id="{12D9D321-F2B1-4B51-A7C7-7A26D8B16C98}"/>
              </a:ext>
            </a:extLst>
          </p:cNvPr>
          <p:cNvSpPr>
            <a:spLocks noGrp="1"/>
          </p:cNvSpPr>
          <p:nvPr>
            <p:ph type="pic" sz="quarter" idx="15"/>
          </p:nvPr>
        </p:nvSpPr>
        <p:spPr/>
      </p:sp>
      <p:sp>
        <p:nvSpPr>
          <p:cNvPr id="2" name="Otsikko 1">
            <a:extLst>
              <a:ext uri="{FF2B5EF4-FFF2-40B4-BE49-F238E27FC236}">
                <a16:creationId xmlns:a16="http://schemas.microsoft.com/office/drawing/2014/main" id="{84623CFA-64DD-457C-B24B-7034FF5A8348}"/>
              </a:ext>
            </a:extLst>
          </p:cNvPr>
          <p:cNvSpPr>
            <a:spLocks noGrp="1"/>
          </p:cNvSpPr>
          <p:nvPr>
            <p:ph type="title" idx="4294967295"/>
          </p:nvPr>
        </p:nvSpPr>
        <p:spPr>
          <a:xfrm>
            <a:off x="357963" y="1093788"/>
            <a:ext cx="4522381" cy="685800"/>
          </a:xfrm>
        </p:spPr>
        <p:txBody>
          <a:bodyPr/>
          <a:lstStyle/>
          <a:p>
            <a:r>
              <a:rPr lang="fi-FI" dirty="0"/>
              <a:t>Toukokuisena päivänä</a:t>
            </a:r>
          </a:p>
        </p:txBody>
      </p:sp>
      <p:sp>
        <p:nvSpPr>
          <p:cNvPr id="4" name="Sisällön paikkamerkki 3">
            <a:extLst>
              <a:ext uri="{FF2B5EF4-FFF2-40B4-BE49-F238E27FC236}">
                <a16:creationId xmlns:a16="http://schemas.microsoft.com/office/drawing/2014/main" id="{7F2AD1D1-0F16-4721-BA34-ECB7D7F32F4D}"/>
              </a:ext>
            </a:extLst>
          </p:cNvPr>
          <p:cNvSpPr>
            <a:spLocks noGrp="1"/>
          </p:cNvSpPr>
          <p:nvPr>
            <p:ph sz="half" idx="4294967295"/>
          </p:nvPr>
        </p:nvSpPr>
        <p:spPr>
          <a:xfrm>
            <a:off x="7010400" y="1436688"/>
            <a:ext cx="5181600" cy="4830762"/>
          </a:xfrm>
        </p:spPr>
        <p:txBody>
          <a:bodyPr>
            <a:normAutofit/>
          </a:bodyPr>
          <a:lstStyle/>
          <a:p>
            <a:pPr marL="0" indent="0">
              <a:buNone/>
            </a:pPr>
            <a:endParaRPr lang="fi-FI" dirty="0"/>
          </a:p>
          <a:p>
            <a:pPr marL="0" indent="0">
              <a:buNone/>
            </a:pPr>
            <a:endParaRPr lang="fi-FI" dirty="0"/>
          </a:p>
        </p:txBody>
      </p:sp>
      <p:pic>
        <p:nvPicPr>
          <p:cNvPr id="6" name="Kuva 5" descr="Kuva, joka sisältää kohteen kartta&#10;&#10;Kuvaus luotu automaattisesti">
            <a:extLst>
              <a:ext uri="{FF2B5EF4-FFF2-40B4-BE49-F238E27FC236}">
                <a16:creationId xmlns:a16="http://schemas.microsoft.com/office/drawing/2014/main" id="{5139F6B1-B625-43BC-A400-0B5F59ABCA70}"/>
              </a:ext>
            </a:extLst>
          </p:cNvPr>
          <p:cNvPicPr>
            <a:picLocks noChangeAspect="1"/>
          </p:cNvPicPr>
          <p:nvPr/>
        </p:nvPicPr>
        <p:blipFill rotWithShape="1">
          <a:blip r:embed="rId3">
            <a:extLst>
              <a:ext uri="{28A0092B-C50C-407E-A947-70E740481C1C}">
                <a14:useLocalDpi xmlns:a14="http://schemas.microsoft.com/office/drawing/2010/main" val="0"/>
              </a:ext>
            </a:extLst>
          </a:blip>
          <a:srcRect r="33281"/>
          <a:stretch/>
        </p:blipFill>
        <p:spPr>
          <a:xfrm>
            <a:off x="6083355" y="0"/>
            <a:ext cx="6137335" cy="6858000"/>
          </a:xfrm>
          <a:prstGeom prst="rect">
            <a:avLst/>
          </a:prstGeom>
        </p:spPr>
      </p:pic>
    </p:spTree>
    <p:extLst>
      <p:ext uri="{BB962C8B-B14F-4D97-AF65-F5344CB8AC3E}">
        <p14:creationId xmlns:p14="http://schemas.microsoft.com/office/powerpoint/2010/main" val="309804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952EDF-EBAD-41C2-8611-FEBA4BD292F6}"/>
              </a:ext>
            </a:extLst>
          </p:cNvPr>
          <p:cNvSpPr>
            <a:spLocks noGrp="1"/>
          </p:cNvSpPr>
          <p:nvPr>
            <p:ph type="title"/>
          </p:nvPr>
        </p:nvSpPr>
        <p:spPr/>
        <p:txBody>
          <a:bodyPr/>
          <a:lstStyle/>
          <a:p>
            <a:r>
              <a:rPr lang="fi-FI" dirty="0"/>
              <a:t>Pelastuslaitoksen saapuessa paikalle hotellihuone on täyden palamisen vaiheessa ja palo levinnyt viereisiin hotellihuoneisiin.</a:t>
            </a:r>
            <a:br>
              <a:rPr lang="fi-FI" dirty="0"/>
            </a:br>
            <a:r>
              <a:rPr lang="fi-FI" dirty="0"/>
              <a:t>Savu leviää hotellin kerroksissa nopeasti.</a:t>
            </a:r>
            <a:br>
              <a:rPr lang="fi-FI" dirty="0"/>
            </a:br>
            <a:endParaRPr lang="fi-FI" dirty="0"/>
          </a:p>
        </p:txBody>
      </p:sp>
    </p:spTree>
    <p:extLst>
      <p:ext uri="{BB962C8B-B14F-4D97-AF65-F5344CB8AC3E}">
        <p14:creationId xmlns:p14="http://schemas.microsoft.com/office/powerpoint/2010/main" val="3624366425"/>
      </p:ext>
    </p:extLst>
  </p:cSld>
  <p:clrMapOvr>
    <a:masterClrMapping/>
  </p:clrMapOvr>
</p:sld>
</file>

<file path=ppt/theme/theme1.xml><?xml version="1.0" encoding="utf-8"?>
<a:theme xmlns:a="http://schemas.openxmlformats.org/drawingml/2006/main" name="SPR uu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uusi" id="{23A873DC-1F27-49E1-8CBE-0D335E85325B}" vid="{A66C0E47-3856-48C7-B972-D70D06C92B03}"/>
    </a:ext>
  </a:extLst>
</a:theme>
</file>

<file path=ppt/theme/theme2.xml><?xml version="1.0" encoding="utf-8"?>
<a:theme xmlns:a="http://schemas.openxmlformats.org/drawingml/2006/main" name="Suoja 2022">
  <a:themeElements>
    <a:clrScheme name="Custom 1">
      <a:dk1>
        <a:srgbClr val="000000"/>
      </a:dk1>
      <a:lt1>
        <a:srgbClr val="FFFFFF"/>
      </a:lt1>
      <a:dk2>
        <a:srgbClr val="C3DFF6"/>
      </a:dk2>
      <a:lt2>
        <a:srgbClr val="56A0D3"/>
      </a:lt2>
      <a:accent1>
        <a:srgbClr val="FF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ja 2022" id="{4B83EF74-96BE-4AE6-810F-9318A66C7C42}" vid="{E64AF8B9-2874-4A49-837D-81E8EB476E3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86A1BFB0D8514EA19DAEE68CBAF545" ma:contentTypeVersion="9" ma:contentTypeDescription="Skapa ett nytt dokument." ma:contentTypeScope="" ma:versionID="0d7d01d4f2e3d6ec8828fde5453e1560">
  <xsd:schema xmlns:xsd="http://www.w3.org/2001/XMLSchema" xmlns:xs="http://www.w3.org/2001/XMLSchema" xmlns:p="http://schemas.microsoft.com/office/2006/metadata/properties" xmlns:ns2="00942aac-1c47-4211-a590-fd85b1b7843c" targetNamespace="http://schemas.microsoft.com/office/2006/metadata/properties" ma:root="true" ma:fieldsID="2968e3e722b21100c3ee0c638ac03005" ns2:_="">
    <xsd:import namespace="00942aac-1c47-4211-a590-fd85b1b78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2aac-1c47-4211-a590-fd85b1b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E99228-8122-44BB-B58E-90399D453A25}"/>
</file>

<file path=customXml/itemProps2.xml><?xml version="1.0" encoding="utf-8"?>
<ds:datastoreItem xmlns:ds="http://schemas.openxmlformats.org/officeDocument/2006/customXml" ds:itemID="{78F55B98-8F4C-4DA2-9AC6-314985F36B00}">
  <ds:schemaRefs>
    <ds:schemaRef ds:uri="http://schemas.microsoft.com/sharepoint/v3/contenttype/forms"/>
  </ds:schemaRefs>
</ds:datastoreItem>
</file>

<file path=customXml/itemProps3.xml><?xml version="1.0" encoding="utf-8"?>
<ds:datastoreItem xmlns:ds="http://schemas.openxmlformats.org/officeDocument/2006/customXml" ds:itemID="{07498D4B-0B49-4500-83CD-3D50BFBCBDBB}">
  <ds:schemaRefs>
    <ds:schemaRef ds:uri="http://schemas.microsoft.com/office/2006/documentManagement/types"/>
    <ds:schemaRef ds:uri="00942aac-1c47-4211-a590-fd85b1b7843c"/>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1348</TotalTime>
  <Words>3814</Words>
  <Application>Microsoft Office PowerPoint</Application>
  <PresentationFormat>Laajakuva</PresentationFormat>
  <Paragraphs>402</Paragraphs>
  <Slides>44</Slides>
  <Notes>34</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44</vt:i4>
      </vt:variant>
    </vt:vector>
  </HeadingPairs>
  <TitlesOfParts>
    <vt:vector size="54" baseType="lpstr">
      <vt:lpstr>Arial</vt:lpstr>
      <vt:lpstr>Calibri</vt:lpstr>
      <vt:lpstr>Courier New</vt:lpstr>
      <vt:lpstr>Georgia</vt:lpstr>
      <vt:lpstr>Gill Sans MT</vt:lpstr>
      <vt:lpstr>Open Sans</vt:lpstr>
      <vt:lpstr>Verdana</vt:lpstr>
      <vt:lpstr>Wingdings</vt:lpstr>
      <vt:lpstr>SPR uusi</vt:lpstr>
      <vt:lpstr>Suoja 2022</vt:lpstr>
      <vt:lpstr>PowerPoint-esitys</vt:lpstr>
      <vt:lpstr>Harjoituksen ohjelma</vt:lpstr>
      <vt:lpstr>Käytännön asiat</vt:lpstr>
      <vt:lpstr>PowerPoint-esitys</vt:lpstr>
      <vt:lpstr>Ohjeet harjoitukseen</vt:lpstr>
      <vt:lpstr>Orientaatio ja tutustuminen</vt:lpstr>
      <vt:lpstr>PowerPoint-esitys</vt:lpstr>
      <vt:lpstr>Toukokuisena päivänä</vt:lpstr>
      <vt:lpstr>Pelastuslaitoksen saapuessa paikalle hotellihuone on täyden palamisen vaiheessa ja palo levinnyt viereisiin hotellihuoneisiin. Savu leviää hotellin kerroksissa nopeasti. </vt:lpstr>
      <vt:lpstr>XX osasto saa hälytyksen</vt:lpstr>
      <vt:lpstr>1. tehtävä: Punaisen Ristin tehtävät evakuointikeskuksessa</vt:lpstr>
      <vt:lpstr>Punaisen Ristin tehtäviä kotimaan onnettomuus- ja häiriötilanteissa</vt:lpstr>
      <vt:lpstr>2. tehtävä: hälyttäminen </vt:lpstr>
      <vt:lpstr>Bonustehtävä </vt:lpstr>
      <vt:lpstr>3. tehtävä: matkalla  </vt:lpstr>
      <vt:lpstr>4. tehtävä: hyödyllisiä tavaroita </vt:lpstr>
      <vt:lpstr>Saavutte evakuointikeskukselle ja johtaja ilmoittautuu sitä johtavalle sosiaalityöntekijälle. Paikalla on 3 sosiaalityöntekijää ja vapaaehtoisia niin paljon kun alussa arvioitte saavanne tunnin aikana mukaan.   Kuulette, että evakuoidut saapuvat bussilla noin 20 minuutin päästä. </vt:lpstr>
      <vt:lpstr>Tehtävät</vt:lpstr>
      <vt:lpstr>5. tehtävä: toiminnan organisointi </vt:lpstr>
      <vt:lpstr>PowerPoint-esitys</vt:lpstr>
      <vt:lpstr>Evakuoidut saapuvat. Heidät kirjataan sisään ja ohjataan sovittuun tilaan, samalla vapaaehtoiset seuraavat muita saapuvia ja poistuvia henkilöitä ja kirjaavat evakuoidut ulos, jos he poistuvat. Vapaaehtoiset tekevät evakuoitujen kanssa tarvekartoituksen ja kirjaavat tiedot evakuointikortteihin. Monet evakuoiduista ovat ymmärrettävästi järkyttyneitä ja tiedonhaluisia. Saatte käyttöönne nyt evakuointipöytäkirjan ja –kortit (harjoituksessa käytössä vain 30 ensimmäistä korttia).</vt:lpstr>
      <vt:lpstr>6. tehtävä: tarpeet </vt:lpstr>
      <vt:lpstr>Löytyykö laastaria?</vt:lpstr>
      <vt:lpstr>7. tehtävä: ensiapua </vt:lpstr>
      <vt:lpstr>8. tehtävä: ruokahuolto </vt:lpstr>
      <vt:lpstr>Henkinen tuki</vt:lpstr>
      <vt:lpstr>9. tehtävä: henkinen tuki </vt:lpstr>
      <vt:lpstr>Neljän tunnin kuluttua palopäällikkö välittää tiedon, että hotelliin ei pääse palaamaan mittavien vaurioiden takia. Jälkisammutustöiden oletetaan jatkuvan vielä pitkään. Evakuointikeskusta varaudutaan pitämään auki myöhään iltaan ja sosiaalitoimi alkaa selvittää evakuoidulle tilapäismajoitusta tai paluukuljetusta kotiin. </vt:lpstr>
      <vt:lpstr>Tiedotustilaisuus</vt:lpstr>
      <vt:lpstr>10. tehtävä: Mitä kerrotaan? </vt:lpstr>
      <vt:lpstr>11. tehtävä: Vapaaehtoisten jaksaminen </vt:lpstr>
      <vt:lpstr>12. tehtävä: Resurssien riittäminen</vt:lpstr>
      <vt:lpstr>Tilannekuva</vt:lpstr>
      <vt:lpstr>13. tehtävä: tilannekuvakysely </vt:lpstr>
      <vt:lpstr>Syötteet</vt:lpstr>
      <vt:lpstr>Syöte: spontaanit vapaaehtoiset </vt:lpstr>
      <vt:lpstr>Syöte: evakuointikärryt </vt:lpstr>
      <vt:lpstr>Syöte: sosiaalinen media </vt:lpstr>
      <vt:lpstr>Syöte: vapaaehtoinen loukkaantuu </vt:lpstr>
      <vt:lpstr>Syöte: taloudellinen tuki </vt:lpstr>
      <vt:lpstr>Syöte: Oma Punainen Risti </vt:lpstr>
      <vt:lpstr>Harjoitus loppuu</vt:lpstr>
      <vt:lpstr>Jälkipurku</vt:lpstr>
      <vt:lpstr>Loppukeskustelu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Kuitunen Maaria</dc:creator>
  <cp:lastModifiedBy>Kuitunen Maaria</cp:lastModifiedBy>
  <cp:revision>1</cp:revision>
  <dcterms:created xsi:type="dcterms:W3CDTF">2022-01-17T14:33:22Z</dcterms:created>
  <dcterms:modified xsi:type="dcterms:W3CDTF">2022-04-22T13:14:28Z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0x0101006586A1BFB0D8514EA19DAEE68CBAF545</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ies>
</file>