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4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6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7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8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0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1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2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5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3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7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38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41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42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43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44.xml" ContentType="application/vnd.openxmlformats-officedocument.presentationml.notesSlid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45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46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49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50.xml" ContentType="application/vnd.openxmlformats-officedocument.presentationml.notesSlide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51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324" r:id="rId3"/>
    <p:sldId id="302" r:id="rId4"/>
    <p:sldId id="351" r:id="rId5"/>
    <p:sldId id="332" r:id="rId6"/>
    <p:sldId id="333" r:id="rId7"/>
    <p:sldId id="323" r:id="rId8"/>
    <p:sldId id="361" r:id="rId9"/>
    <p:sldId id="326" r:id="rId10"/>
    <p:sldId id="327" r:id="rId11"/>
    <p:sldId id="328" r:id="rId12"/>
    <p:sldId id="330" r:id="rId13"/>
    <p:sldId id="325" r:id="rId14"/>
    <p:sldId id="331" r:id="rId15"/>
    <p:sldId id="362" r:id="rId16"/>
    <p:sldId id="371" r:id="rId17"/>
    <p:sldId id="388" r:id="rId18"/>
    <p:sldId id="336" r:id="rId19"/>
    <p:sldId id="337" r:id="rId20"/>
    <p:sldId id="352" r:id="rId21"/>
    <p:sldId id="373" r:id="rId22"/>
    <p:sldId id="395" r:id="rId23"/>
    <p:sldId id="338" r:id="rId24"/>
    <p:sldId id="368" r:id="rId25"/>
    <p:sldId id="390" r:id="rId26"/>
    <p:sldId id="363" r:id="rId27"/>
    <p:sldId id="349" r:id="rId28"/>
    <p:sldId id="378" r:id="rId29"/>
    <p:sldId id="376" r:id="rId30"/>
    <p:sldId id="364" r:id="rId31"/>
    <p:sldId id="396" r:id="rId32"/>
    <p:sldId id="341" r:id="rId33"/>
    <p:sldId id="342" r:id="rId34"/>
    <p:sldId id="372" r:id="rId35"/>
    <p:sldId id="343" r:id="rId36"/>
    <p:sldId id="374" r:id="rId37"/>
    <p:sldId id="340" r:id="rId38"/>
    <p:sldId id="365" r:id="rId39"/>
    <p:sldId id="347" r:id="rId40"/>
    <p:sldId id="370" r:id="rId41"/>
    <p:sldId id="360" r:id="rId42"/>
    <p:sldId id="386" r:id="rId43"/>
    <p:sldId id="369" r:id="rId44"/>
    <p:sldId id="355" r:id="rId45"/>
    <p:sldId id="356" r:id="rId46"/>
    <p:sldId id="392" r:id="rId47"/>
    <p:sldId id="353" r:id="rId48"/>
    <p:sldId id="389" r:id="rId49"/>
    <p:sldId id="357" r:id="rId50"/>
    <p:sldId id="354" r:id="rId51"/>
    <p:sldId id="348" r:id="rId52"/>
    <p:sldId id="366" r:id="rId53"/>
    <p:sldId id="289" r:id="rId54"/>
    <p:sldId id="285" r:id="rId55"/>
    <p:sldId id="385" r:id="rId56"/>
    <p:sldId id="398" r:id="rId57"/>
    <p:sldId id="367" r:id="rId58"/>
    <p:sldId id="394" r:id="rId59"/>
    <p:sldId id="375" r:id="rId60"/>
    <p:sldId id="391" r:id="rId61"/>
    <p:sldId id="293" r:id="rId62"/>
    <p:sldId id="380" r:id="rId63"/>
    <p:sldId id="350" r:id="rId64"/>
    <p:sldId id="299" r:id="rId65"/>
    <p:sldId id="397" r:id="rId66"/>
    <p:sldId id="301" r:id="rId67"/>
    <p:sldId id="260" r:id="rId68"/>
    <p:sldId id="307" r:id="rId69"/>
  </p:sldIdLst>
  <p:sldSz cx="12801600" cy="9601200" type="A3"/>
  <p:notesSz cx="14295438" cy="986631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0731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21460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82186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42917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803641" algn="l" defTabSz="1121460" rtl="0" eaLnBrk="1" latinLnBrk="0" hangingPunct="1"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3364372" algn="l" defTabSz="1121460" rtl="0" eaLnBrk="1" latinLnBrk="0" hangingPunct="1"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925099" algn="l" defTabSz="1121460" rtl="0" eaLnBrk="1" latinLnBrk="0" hangingPunct="1"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4485827" algn="l" defTabSz="1121460" rtl="0" eaLnBrk="1" latinLnBrk="0" hangingPunct="1">
      <a:defRPr sz="31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 autoAdjust="0"/>
    <p:restoredTop sz="83639" autoAdjust="0"/>
  </p:normalViewPr>
  <p:slideViewPr>
    <p:cSldViewPr snapToGrid="0" snapToObjects="1">
      <p:cViewPr varScale="1">
        <p:scale>
          <a:sx n="65" d="100"/>
          <a:sy n="65" d="100"/>
        </p:scale>
        <p:origin x="-402" y="-102"/>
      </p:cViewPr>
      <p:guideLst>
        <p:guide orient="horz" pos="142"/>
        <p:guide orient="horz" pos="427"/>
        <p:guide orient="horz" pos="1036"/>
        <p:guide orient="horz" pos="1239"/>
        <p:guide orient="horz" pos="860"/>
        <p:guide pos="7914"/>
        <p:guide pos="138"/>
        <p:guide pos="455"/>
      </p:guideLst>
    </p:cSldViewPr>
  </p:slideViewPr>
  <p:outlineViewPr>
    <p:cViewPr>
      <p:scale>
        <a:sx n="25" d="100"/>
        <a:sy n="25" d="100"/>
      </p:scale>
      <p:origin x="0" y="6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3E5E6-9E90-43D6-94CA-CB23FAF6C8BB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A6B6B5-BE9D-4FB3-BA5A-3EE6A54F889B}">
      <dgm:prSet phldrT="[Text]"/>
      <dgm:spPr/>
      <dgm:t>
        <a:bodyPr/>
        <a:lstStyle/>
        <a:p>
          <a:r>
            <a:rPr lang="en-US" dirty="0" smtClean="0"/>
            <a:t>08:30-09:00</a:t>
          </a:r>
          <a:endParaRPr lang="en-GB" dirty="0"/>
        </a:p>
      </dgm:t>
    </dgm:pt>
    <dgm:pt modelId="{5E9F1087-0B2F-48EA-A6C2-F6BFB2929002}" type="parTrans" cxnId="{CD178B32-5DD5-40D4-BF6C-51E3D6935DA3}">
      <dgm:prSet/>
      <dgm:spPr/>
      <dgm:t>
        <a:bodyPr/>
        <a:lstStyle/>
        <a:p>
          <a:endParaRPr lang="en-GB"/>
        </a:p>
      </dgm:t>
    </dgm:pt>
    <dgm:pt modelId="{30B6D99F-13C5-4EED-8702-9714AD8EA20F}" type="sibTrans" cxnId="{CD178B32-5DD5-40D4-BF6C-51E3D6935DA3}">
      <dgm:prSet/>
      <dgm:spPr/>
      <dgm:t>
        <a:bodyPr/>
        <a:lstStyle/>
        <a:p>
          <a:endParaRPr lang="en-GB"/>
        </a:p>
      </dgm:t>
    </dgm:pt>
    <dgm:pt modelId="{9636AAD8-A947-4D34-AC1A-710E7EB25FFF}">
      <dgm:prSet phldrT="[Text]"/>
      <dgm:spPr/>
      <dgm:t>
        <a:bodyPr/>
        <a:lstStyle/>
        <a:p>
          <a:r>
            <a:rPr lang="en-US" dirty="0" smtClean="0"/>
            <a:t>09:15-09:55</a:t>
          </a:r>
          <a:endParaRPr lang="en-GB" dirty="0"/>
        </a:p>
      </dgm:t>
    </dgm:pt>
    <dgm:pt modelId="{750A3C64-F12A-4D49-9D6E-6FBDE6714C84}" type="parTrans" cxnId="{73D98B2B-1B6E-4A05-982D-F46A5ED5E93E}">
      <dgm:prSet/>
      <dgm:spPr/>
      <dgm:t>
        <a:bodyPr/>
        <a:lstStyle/>
        <a:p>
          <a:endParaRPr lang="en-GB"/>
        </a:p>
      </dgm:t>
    </dgm:pt>
    <dgm:pt modelId="{BDBA583F-CD7A-4F50-A68F-3BA92242706D}" type="sibTrans" cxnId="{73D98B2B-1B6E-4A05-982D-F46A5ED5E93E}">
      <dgm:prSet/>
      <dgm:spPr/>
      <dgm:t>
        <a:bodyPr/>
        <a:lstStyle/>
        <a:p>
          <a:endParaRPr lang="en-GB"/>
        </a:p>
      </dgm:t>
    </dgm:pt>
    <dgm:pt modelId="{148926D8-DBCC-4183-A073-88CA39ECDE88}">
      <dgm:prSet phldrT="[Text]"/>
      <dgm:spPr/>
      <dgm:t>
        <a:bodyPr/>
        <a:lstStyle/>
        <a:p>
          <a:r>
            <a:rPr lang="en-US" dirty="0" err="1" smtClean="0"/>
            <a:t>Tausta</a:t>
          </a:r>
          <a:r>
            <a:rPr lang="en-US" dirty="0" smtClean="0"/>
            <a:t>, </a:t>
          </a:r>
          <a:r>
            <a:rPr lang="en-US" dirty="0" err="1" smtClean="0"/>
            <a:t>ennakkotehtävät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kansainväliset</a:t>
          </a:r>
          <a:r>
            <a:rPr lang="en-US" dirty="0" smtClean="0"/>
            <a:t> </a:t>
          </a:r>
          <a:r>
            <a:rPr lang="en-US" dirty="0" err="1" smtClean="0"/>
            <a:t>valmiudet</a:t>
          </a:r>
          <a:r>
            <a:rPr lang="en-US" dirty="0" smtClean="0"/>
            <a:t> </a:t>
          </a:r>
          <a:endParaRPr lang="en-GB" dirty="0"/>
        </a:p>
      </dgm:t>
    </dgm:pt>
    <dgm:pt modelId="{2359B503-CB59-4DFE-9643-6700DF608C14}" type="parTrans" cxnId="{7CEA7C74-8F4E-4F6C-A64D-F69B59CD6660}">
      <dgm:prSet/>
      <dgm:spPr/>
      <dgm:t>
        <a:bodyPr/>
        <a:lstStyle/>
        <a:p>
          <a:endParaRPr lang="en-GB"/>
        </a:p>
      </dgm:t>
    </dgm:pt>
    <dgm:pt modelId="{17496118-17E3-4DD7-98E0-391FD42765C1}" type="sibTrans" cxnId="{7CEA7C74-8F4E-4F6C-A64D-F69B59CD6660}">
      <dgm:prSet/>
      <dgm:spPr/>
      <dgm:t>
        <a:bodyPr/>
        <a:lstStyle/>
        <a:p>
          <a:endParaRPr lang="en-GB"/>
        </a:p>
      </dgm:t>
    </dgm:pt>
    <dgm:pt modelId="{CF29F2EB-2529-4F7F-A8B8-1E40C4813769}">
      <dgm:prSet phldrT="[Text]"/>
      <dgm:spPr/>
      <dgm:t>
        <a:bodyPr/>
        <a:lstStyle/>
        <a:p>
          <a:r>
            <a:rPr lang="en-US" dirty="0" smtClean="0"/>
            <a:t>10:00-10:30</a:t>
          </a:r>
          <a:endParaRPr lang="en-GB" dirty="0"/>
        </a:p>
      </dgm:t>
    </dgm:pt>
    <dgm:pt modelId="{48DB23F4-961A-491A-A350-1DF092A1C047}" type="parTrans" cxnId="{018C180D-A1EE-4ECB-9C85-CFECE6B7714A}">
      <dgm:prSet/>
      <dgm:spPr/>
      <dgm:t>
        <a:bodyPr/>
        <a:lstStyle/>
        <a:p>
          <a:endParaRPr lang="en-GB"/>
        </a:p>
      </dgm:t>
    </dgm:pt>
    <dgm:pt modelId="{E8BCD168-8AD0-4A1D-9C3A-5927389B005A}" type="sibTrans" cxnId="{018C180D-A1EE-4ECB-9C85-CFECE6B7714A}">
      <dgm:prSet/>
      <dgm:spPr/>
      <dgm:t>
        <a:bodyPr/>
        <a:lstStyle/>
        <a:p>
          <a:endParaRPr lang="en-GB"/>
        </a:p>
      </dgm:t>
    </dgm:pt>
    <dgm:pt modelId="{ABA01B63-0FAC-49DF-90A8-48F2594FE3E7}">
      <dgm:prSet phldrT="[Text]"/>
      <dgm:spPr/>
      <dgm:t>
        <a:bodyPr/>
        <a:lstStyle/>
        <a:p>
          <a:r>
            <a:rPr lang="en-US" dirty="0" smtClean="0"/>
            <a:t>09:00-09:15</a:t>
          </a:r>
          <a:endParaRPr lang="en-GB" dirty="0"/>
        </a:p>
      </dgm:t>
    </dgm:pt>
    <dgm:pt modelId="{CD07C3DF-BD2D-443D-816F-7CD64D8D0528}" type="parTrans" cxnId="{85F076F7-EA3A-4AC2-9B71-16C2FE1105E6}">
      <dgm:prSet/>
      <dgm:spPr/>
      <dgm:t>
        <a:bodyPr/>
        <a:lstStyle/>
        <a:p>
          <a:endParaRPr lang="en-GB"/>
        </a:p>
      </dgm:t>
    </dgm:pt>
    <dgm:pt modelId="{2CD0564C-5D63-44FD-A05A-4A93D0EFB89D}" type="sibTrans" cxnId="{85F076F7-EA3A-4AC2-9B71-16C2FE1105E6}">
      <dgm:prSet/>
      <dgm:spPr/>
      <dgm:t>
        <a:bodyPr/>
        <a:lstStyle/>
        <a:p>
          <a:endParaRPr lang="en-GB"/>
        </a:p>
      </dgm:t>
    </dgm:pt>
    <dgm:pt modelId="{4E980465-2A16-47FA-B209-0AD118E8C227}">
      <dgm:prSet phldrT="[Text]"/>
      <dgm:spPr/>
      <dgm:t>
        <a:bodyPr/>
        <a:lstStyle/>
        <a:p>
          <a:r>
            <a:rPr lang="en-US" dirty="0" err="1" smtClean="0"/>
            <a:t>Kurssin</a:t>
          </a:r>
          <a:r>
            <a:rPr lang="en-US" dirty="0" smtClean="0"/>
            <a:t> </a:t>
          </a:r>
          <a:r>
            <a:rPr lang="en-US" dirty="0" err="1" smtClean="0"/>
            <a:t>avaus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esittelyt</a:t>
          </a:r>
          <a:endParaRPr lang="en-GB" dirty="0"/>
        </a:p>
      </dgm:t>
    </dgm:pt>
    <dgm:pt modelId="{52B8157B-15B4-423C-88D7-992FC01CA250}" type="parTrans" cxnId="{FBD7F399-768B-45CC-95C3-838F7B14F4E8}">
      <dgm:prSet/>
      <dgm:spPr/>
      <dgm:t>
        <a:bodyPr/>
        <a:lstStyle/>
        <a:p>
          <a:endParaRPr lang="en-GB"/>
        </a:p>
      </dgm:t>
    </dgm:pt>
    <dgm:pt modelId="{3A0A8812-359B-4792-B47E-CFC1D25933D6}" type="sibTrans" cxnId="{FBD7F399-768B-45CC-95C3-838F7B14F4E8}">
      <dgm:prSet/>
      <dgm:spPr/>
      <dgm:t>
        <a:bodyPr/>
        <a:lstStyle/>
        <a:p>
          <a:endParaRPr lang="en-GB"/>
        </a:p>
      </dgm:t>
    </dgm:pt>
    <dgm:pt modelId="{EEE183E3-1622-46AA-B353-895FA65E780D}">
      <dgm:prSet phldrT="[Text]"/>
      <dgm:spPr/>
      <dgm:t>
        <a:bodyPr/>
        <a:lstStyle/>
        <a:p>
          <a:r>
            <a:rPr lang="en-US" dirty="0" err="1" smtClean="0"/>
            <a:t>Saapuminen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aamukahvi</a:t>
          </a:r>
          <a:endParaRPr lang="en-GB" dirty="0"/>
        </a:p>
      </dgm:t>
    </dgm:pt>
    <dgm:pt modelId="{5CEE59F4-8DCC-4882-8C9A-6CC860F19FFD}" type="parTrans" cxnId="{03F22011-1AF0-4902-BA61-0C7BA944B581}">
      <dgm:prSet/>
      <dgm:spPr/>
      <dgm:t>
        <a:bodyPr/>
        <a:lstStyle/>
        <a:p>
          <a:endParaRPr lang="en-GB"/>
        </a:p>
      </dgm:t>
    </dgm:pt>
    <dgm:pt modelId="{969162F8-ECBA-4C97-B86C-4ADAA72A93C5}" type="sibTrans" cxnId="{03F22011-1AF0-4902-BA61-0C7BA944B581}">
      <dgm:prSet/>
      <dgm:spPr/>
      <dgm:t>
        <a:bodyPr/>
        <a:lstStyle/>
        <a:p>
          <a:endParaRPr lang="en-GB"/>
        </a:p>
      </dgm:t>
    </dgm:pt>
    <dgm:pt modelId="{9F0540C4-E9EC-4442-BD03-35C668CB2B6B}">
      <dgm:prSet phldrT="[Text]"/>
      <dgm:spPr/>
      <dgm:t>
        <a:bodyPr/>
        <a:lstStyle/>
        <a:p>
          <a:r>
            <a:rPr lang="en-US" dirty="0" smtClean="0"/>
            <a:t>Case-</a:t>
          </a:r>
          <a:r>
            <a:rPr lang="en-US" dirty="0" err="1" smtClean="0"/>
            <a:t>harjoitus</a:t>
          </a:r>
          <a:endParaRPr lang="en-GB" dirty="0"/>
        </a:p>
      </dgm:t>
    </dgm:pt>
    <dgm:pt modelId="{2A1835C6-53A4-4A57-BD2C-AD7ABA0F83BD}" type="parTrans" cxnId="{A3928E03-F1F0-4873-8299-047AABCF5AF6}">
      <dgm:prSet/>
      <dgm:spPr/>
      <dgm:t>
        <a:bodyPr/>
        <a:lstStyle/>
        <a:p>
          <a:endParaRPr lang="en-GB"/>
        </a:p>
      </dgm:t>
    </dgm:pt>
    <dgm:pt modelId="{D19F0806-4AB7-4624-8701-B43809FEEDEA}" type="sibTrans" cxnId="{A3928E03-F1F0-4873-8299-047AABCF5AF6}">
      <dgm:prSet/>
      <dgm:spPr/>
      <dgm:t>
        <a:bodyPr/>
        <a:lstStyle/>
        <a:p>
          <a:endParaRPr lang="en-GB"/>
        </a:p>
      </dgm:t>
    </dgm:pt>
    <dgm:pt modelId="{403CD2C1-2169-4FFA-9DF5-8FB56DD38DCF}">
      <dgm:prSet phldrT="[Text]"/>
      <dgm:spPr/>
      <dgm:t>
        <a:bodyPr/>
        <a:lstStyle/>
        <a:p>
          <a:r>
            <a:rPr lang="en-US" dirty="0" smtClean="0"/>
            <a:t>10:30-11:00</a:t>
          </a:r>
          <a:endParaRPr lang="en-GB" dirty="0"/>
        </a:p>
      </dgm:t>
    </dgm:pt>
    <dgm:pt modelId="{34CBD412-CD19-4E3C-AA6C-E14224040D75}" type="parTrans" cxnId="{FD4886FC-F99F-47DC-AAFD-5BDE4612D20C}">
      <dgm:prSet/>
      <dgm:spPr/>
      <dgm:t>
        <a:bodyPr/>
        <a:lstStyle/>
        <a:p>
          <a:endParaRPr lang="en-GB"/>
        </a:p>
      </dgm:t>
    </dgm:pt>
    <dgm:pt modelId="{CB6B2F8C-4D4D-4640-97D8-066D27A17E8A}" type="sibTrans" cxnId="{FD4886FC-F99F-47DC-AAFD-5BDE4612D20C}">
      <dgm:prSet/>
      <dgm:spPr/>
      <dgm:t>
        <a:bodyPr/>
        <a:lstStyle/>
        <a:p>
          <a:endParaRPr lang="en-GB"/>
        </a:p>
      </dgm:t>
    </dgm:pt>
    <dgm:pt modelId="{8058266C-761E-4D7D-B379-35DE71768E93}">
      <dgm:prSet phldrT="[Text]"/>
      <dgm:spPr/>
      <dgm:t>
        <a:bodyPr/>
        <a:lstStyle/>
        <a:p>
          <a:r>
            <a:rPr lang="en-US" dirty="0" err="1" smtClean="0"/>
            <a:t>Osallistujien</a:t>
          </a:r>
          <a:r>
            <a:rPr lang="en-US" dirty="0" smtClean="0"/>
            <a:t> </a:t>
          </a:r>
          <a:r>
            <a:rPr lang="en-US" dirty="0" err="1" smtClean="0"/>
            <a:t>kokemuksia</a:t>
          </a:r>
          <a:endParaRPr lang="en-GB" dirty="0"/>
        </a:p>
      </dgm:t>
    </dgm:pt>
    <dgm:pt modelId="{E2127792-8264-4E87-8EE0-5101AEF906F1}" type="parTrans" cxnId="{5BBB5BCE-28C9-410A-9736-5D90F08AA4B6}">
      <dgm:prSet/>
      <dgm:spPr/>
      <dgm:t>
        <a:bodyPr/>
        <a:lstStyle/>
        <a:p>
          <a:endParaRPr lang="en-GB"/>
        </a:p>
      </dgm:t>
    </dgm:pt>
    <dgm:pt modelId="{49473001-6D1F-44B2-A57B-54B0F98666AE}" type="sibTrans" cxnId="{5BBB5BCE-28C9-410A-9736-5D90F08AA4B6}">
      <dgm:prSet/>
      <dgm:spPr/>
      <dgm:t>
        <a:bodyPr/>
        <a:lstStyle/>
        <a:p>
          <a:endParaRPr lang="en-GB"/>
        </a:p>
      </dgm:t>
    </dgm:pt>
    <dgm:pt modelId="{D2EB6A10-91BE-4778-9695-E1ECBED1A7D3}">
      <dgm:prSet phldrT="[Text]"/>
      <dgm:spPr/>
      <dgm:t>
        <a:bodyPr/>
        <a:lstStyle/>
        <a:p>
          <a:r>
            <a:rPr lang="en-US" dirty="0" smtClean="0"/>
            <a:t>11:00-12:00</a:t>
          </a:r>
          <a:endParaRPr lang="en-GB" dirty="0"/>
        </a:p>
      </dgm:t>
    </dgm:pt>
    <dgm:pt modelId="{88824B96-66D5-4C9A-8E73-510BC349C454}" type="parTrans" cxnId="{E877C2AF-7DEF-4D80-B590-C0E06C3711BB}">
      <dgm:prSet/>
      <dgm:spPr/>
      <dgm:t>
        <a:bodyPr/>
        <a:lstStyle/>
        <a:p>
          <a:endParaRPr lang="en-GB"/>
        </a:p>
      </dgm:t>
    </dgm:pt>
    <dgm:pt modelId="{7165A13A-0E8F-4504-8D86-69DCFE3CA339}" type="sibTrans" cxnId="{E877C2AF-7DEF-4D80-B590-C0E06C3711BB}">
      <dgm:prSet/>
      <dgm:spPr/>
      <dgm:t>
        <a:bodyPr/>
        <a:lstStyle/>
        <a:p>
          <a:endParaRPr lang="en-GB"/>
        </a:p>
      </dgm:t>
    </dgm:pt>
    <dgm:pt modelId="{8E9B39C5-7609-448B-A255-889A97721E29}">
      <dgm:prSet phldrT="[Text]"/>
      <dgm:spPr/>
      <dgm:t>
        <a:bodyPr/>
        <a:lstStyle/>
        <a:p>
          <a:r>
            <a:rPr lang="en-US" dirty="0" err="1" smtClean="0"/>
            <a:t>Lounas</a:t>
          </a:r>
          <a:endParaRPr lang="en-GB" dirty="0"/>
        </a:p>
      </dgm:t>
    </dgm:pt>
    <dgm:pt modelId="{D4C6BBC5-4EE8-4AC3-8E65-B8E791FA99D8}" type="parTrans" cxnId="{8401468B-C1BA-435F-A3A8-16FAE8F51585}">
      <dgm:prSet/>
      <dgm:spPr/>
      <dgm:t>
        <a:bodyPr/>
        <a:lstStyle/>
        <a:p>
          <a:endParaRPr lang="en-GB"/>
        </a:p>
      </dgm:t>
    </dgm:pt>
    <dgm:pt modelId="{5A3667AF-C08F-4A17-B92A-01F15D19DE9A}" type="sibTrans" cxnId="{8401468B-C1BA-435F-A3A8-16FAE8F51585}">
      <dgm:prSet/>
      <dgm:spPr/>
      <dgm:t>
        <a:bodyPr/>
        <a:lstStyle/>
        <a:p>
          <a:endParaRPr lang="en-GB"/>
        </a:p>
      </dgm:t>
    </dgm:pt>
    <dgm:pt modelId="{FE0D9EB0-E70B-4986-83FF-8C2913AD6C74}">
      <dgm:prSet phldrT="[Text]"/>
      <dgm:spPr/>
      <dgm:t>
        <a:bodyPr/>
        <a:lstStyle/>
        <a:p>
          <a:r>
            <a:rPr lang="en-US" dirty="0" smtClean="0"/>
            <a:t>12:00-12:55</a:t>
          </a:r>
          <a:endParaRPr lang="en-GB" dirty="0"/>
        </a:p>
      </dgm:t>
    </dgm:pt>
    <dgm:pt modelId="{A6F6E6A3-1187-4F43-ADCA-43D728D7C39E}" type="parTrans" cxnId="{1DB4F0D0-962C-42DE-8884-BA83AA066643}">
      <dgm:prSet/>
      <dgm:spPr/>
      <dgm:t>
        <a:bodyPr/>
        <a:lstStyle/>
        <a:p>
          <a:endParaRPr lang="en-GB"/>
        </a:p>
      </dgm:t>
    </dgm:pt>
    <dgm:pt modelId="{5658B18C-65B6-4EDA-8422-8258940FF601}" type="sibTrans" cxnId="{1DB4F0D0-962C-42DE-8884-BA83AA066643}">
      <dgm:prSet/>
      <dgm:spPr/>
      <dgm:t>
        <a:bodyPr/>
        <a:lstStyle/>
        <a:p>
          <a:endParaRPr lang="en-GB"/>
        </a:p>
      </dgm:t>
    </dgm:pt>
    <dgm:pt modelId="{B86FC3B0-3283-4FAD-B701-95840FEC9897}">
      <dgm:prSet phldrT="[Text]"/>
      <dgm:spPr/>
      <dgm:t>
        <a:bodyPr/>
        <a:lstStyle/>
        <a:p>
          <a:r>
            <a:rPr lang="en-US" dirty="0" err="1" smtClean="0"/>
            <a:t>Poikkileikkavat</a:t>
          </a:r>
          <a:r>
            <a:rPr lang="en-US" dirty="0" smtClean="0"/>
            <a:t> </a:t>
          </a:r>
          <a:r>
            <a:rPr lang="en-US" dirty="0" err="1" smtClean="0"/>
            <a:t>teemat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Suomen</a:t>
          </a:r>
          <a:r>
            <a:rPr lang="en-US" dirty="0" smtClean="0"/>
            <a:t> </a:t>
          </a:r>
          <a:r>
            <a:rPr lang="en-US" dirty="0" err="1" smtClean="0"/>
            <a:t>valmiudet</a:t>
          </a:r>
          <a:endParaRPr lang="en-GB" dirty="0"/>
        </a:p>
      </dgm:t>
    </dgm:pt>
    <dgm:pt modelId="{6EA626B1-7F57-46C8-A0BB-82B3BA837D38}" type="parTrans" cxnId="{AECCAA33-DF6F-4251-AF1A-CD995391DEBE}">
      <dgm:prSet/>
      <dgm:spPr/>
      <dgm:t>
        <a:bodyPr/>
        <a:lstStyle/>
        <a:p>
          <a:endParaRPr lang="en-GB"/>
        </a:p>
      </dgm:t>
    </dgm:pt>
    <dgm:pt modelId="{A502783F-6B4C-4402-8640-3C7BBB43CB1E}" type="sibTrans" cxnId="{AECCAA33-DF6F-4251-AF1A-CD995391DEBE}">
      <dgm:prSet/>
      <dgm:spPr/>
      <dgm:t>
        <a:bodyPr/>
        <a:lstStyle/>
        <a:p>
          <a:endParaRPr lang="en-GB"/>
        </a:p>
      </dgm:t>
    </dgm:pt>
    <dgm:pt modelId="{5E7BCDDA-EF06-42A3-A737-7306E4B62DB8}">
      <dgm:prSet phldrT="[Text]"/>
      <dgm:spPr/>
      <dgm:t>
        <a:bodyPr/>
        <a:lstStyle/>
        <a:p>
          <a:r>
            <a:rPr lang="en-US" dirty="0" smtClean="0"/>
            <a:t>13:00-13:20</a:t>
          </a:r>
          <a:endParaRPr lang="en-GB" dirty="0"/>
        </a:p>
      </dgm:t>
    </dgm:pt>
    <dgm:pt modelId="{E6B493EE-67A9-4414-85E1-5D0A6CF2D7BE}" type="parTrans" cxnId="{5506363D-327A-4236-8C7E-2E3545566CF7}">
      <dgm:prSet/>
      <dgm:spPr/>
      <dgm:t>
        <a:bodyPr/>
        <a:lstStyle/>
        <a:p>
          <a:endParaRPr lang="en-GB"/>
        </a:p>
      </dgm:t>
    </dgm:pt>
    <dgm:pt modelId="{E99EEC43-8830-4A7B-ADFA-94E48FE99674}" type="sibTrans" cxnId="{5506363D-327A-4236-8C7E-2E3545566CF7}">
      <dgm:prSet/>
      <dgm:spPr/>
      <dgm:t>
        <a:bodyPr/>
        <a:lstStyle/>
        <a:p>
          <a:endParaRPr lang="en-GB"/>
        </a:p>
      </dgm:t>
    </dgm:pt>
    <dgm:pt modelId="{19EAD137-00CA-47E6-A017-E499666BD398}">
      <dgm:prSet phldrT="[Text]"/>
      <dgm:spPr/>
      <dgm:t>
        <a:bodyPr/>
        <a:lstStyle/>
        <a:p>
          <a:r>
            <a:rPr lang="en-US" dirty="0" err="1" smtClean="0"/>
            <a:t>Työpajan</a:t>
          </a:r>
          <a:r>
            <a:rPr lang="en-US" dirty="0" smtClean="0"/>
            <a:t> </a:t>
          </a:r>
          <a:r>
            <a:rPr lang="en-US" dirty="0" err="1" smtClean="0"/>
            <a:t>alustus</a:t>
          </a:r>
          <a:endParaRPr lang="en-GB" dirty="0"/>
        </a:p>
      </dgm:t>
    </dgm:pt>
    <dgm:pt modelId="{819D96CF-C957-46AE-B7A1-302B8629B39E}" type="parTrans" cxnId="{CAE4F96C-8163-43EA-B611-7B59D073D0EA}">
      <dgm:prSet/>
      <dgm:spPr/>
      <dgm:t>
        <a:bodyPr/>
        <a:lstStyle/>
        <a:p>
          <a:endParaRPr lang="en-GB"/>
        </a:p>
      </dgm:t>
    </dgm:pt>
    <dgm:pt modelId="{73D14F2D-AF08-411E-893A-53EF488270D1}" type="sibTrans" cxnId="{CAE4F96C-8163-43EA-B611-7B59D073D0EA}">
      <dgm:prSet/>
      <dgm:spPr/>
      <dgm:t>
        <a:bodyPr/>
        <a:lstStyle/>
        <a:p>
          <a:endParaRPr lang="en-GB"/>
        </a:p>
      </dgm:t>
    </dgm:pt>
    <dgm:pt modelId="{9E995045-DF05-44D8-8AED-FDE19BC6ABAC}">
      <dgm:prSet phldrT="[Text]"/>
      <dgm:spPr/>
      <dgm:t>
        <a:bodyPr/>
        <a:lstStyle/>
        <a:p>
          <a:r>
            <a:rPr lang="en-US" dirty="0" smtClean="0"/>
            <a:t>13:20-14:20</a:t>
          </a:r>
          <a:endParaRPr lang="en-GB" dirty="0"/>
        </a:p>
      </dgm:t>
    </dgm:pt>
    <dgm:pt modelId="{D7A99DE2-B6EB-4784-B0D0-3F18333F67D1}" type="parTrans" cxnId="{8D7CDF5E-A5F3-4B4E-B863-9CD703CD99C5}">
      <dgm:prSet/>
      <dgm:spPr/>
      <dgm:t>
        <a:bodyPr/>
        <a:lstStyle/>
        <a:p>
          <a:endParaRPr lang="en-GB"/>
        </a:p>
      </dgm:t>
    </dgm:pt>
    <dgm:pt modelId="{186728A4-BBB6-47F7-AC46-026F4A1E9515}" type="sibTrans" cxnId="{8D7CDF5E-A5F3-4B4E-B863-9CD703CD99C5}">
      <dgm:prSet/>
      <dgm:spPr/>
      <dgm:t>
        <a:bodyPr/>
        <a:lstStyle/>
        <a:p>
          <a:endParaRPr lang="en-GB"/>
        </a:p>
      </dgm:t>
    </dgm:pt>
    <dgm:pt modelId="{D15A33B9-F91F-4E97-A597-7954E806C4FD}">
      <dgm:prSet phldrT="[Text]"/>
      <dgm:spPr/>
      <dgm:t>
        <a:bodyPr/>
        <a:lstStyle/>
        <a:p>
          <a:r>
            <a:rPr lang="en-US" dirty="0" err="1" smtClean="0"/>
            <a:t>Punaisen</a:t>
          </a:r>
          <a:r>
            <a:rPr lang="en-US" dirty="0" smtClean="0"/>
            <a:t> </a:t>
          </a:r>
          <a:r>
            <a:rPr lang="en-US" dirty="0" err="1" smtClean="0"/>
            <a:t>Ristin</a:t>
          </a:r>
          <a:r>
            <a:rPr lang="en-US" dirty="0" smtClean="0"/>
            <a:t> </a:t>
          </a:r>
          <a:r>
            <a:rPr lang="en-US" dirty="0" err="1" smtClean="0"/>
            <a:t>tavoitetila</a:t>
          </a:r>
          <a:endParaRPr lang="en-GB" dirty="0"/>
        </a:p>
      </dgm:t>
    </dgm:pt>
    <dgm:pt modelId="{718B068E-1C92-48A0-B377-69D7A256997D}" type="parTrans" cxnId="{33AA0538-DE6C-406D-9BA5-64490A1EBD49}">
      <dgm:prSet/>
      <dgm:spPr/>
      <dgm:t>
        <a:bodyPr/>
        <a:lstStyle/>
        <a:p>
          <a:endParaRPr lang="en-GB"/>
        </a:p>
      </dgm:t>
    </dgm:pt>
    <dgm:pt modelId="{B558BBF8-3213-4274-B22C-15977F8189D5}" type="sibTrans" cxnId="{33AA0538-DE6C-406D-9BA5-64490A1EBD49}">
      <dgm:prSet/>
      <dgm:spPr/>
      <dgm:t>
        <a:bodyPr/>
        <a:lstStyle/>
        <a:p>
          <a:endParaRPr lang="en-GB"/>
        </a:p>
      </dgm:t>
    </dgm:pt>
    <dgm:pt modelId="{72F52D07-90DB-44D7-8623-F67D42F2DE28}">
      <dgm:prSet phldrT="[Text]"/>
      <dgm:spPr/>
      <dgm:t>
        <a:bodyPr/>
        <a:lstStyle/>
        <a:p>
          <a:r>
            <a:rPr lang="en-US" dirty="0" smtClean="0"/>
            <a:t>14:20-14:40</a:t>
          </a:r>
          <a:endParaRPr lang="en-GB" dirty="0"/>
        </a:p>
      </dgm:t>
    </dgm:pt>
    <dgm:pt modelId="{B2D8C3CC-E9BC-4933-B699-03350DEDE5C2}" type="parTrans" cxnId="{3EBF32BD-C2C5-4636-A2D6-E926F4B92303}">
      <dgm:prSet/>
      <dgm:spPr/>
      <dgm:t>
        <a:bodyPr/>
        <a:lstStyle/>
        <a:p>
          <a:endParaRPr lang="en-GB"/>
        </a:p>
      </dgm:t>
    </dgm:pt>
    <dgm:pt modelId="{DEAE5062-A0A5-4D51-875D-B5FAB4A92FDB}" type="sibTrans" cxnId="{3EBF32BD-C2C5-4636-A2D6-E926F4B92303}">
      <dgm:prSet/>
      <dgm:spPr/>
      <dgm:t>
        <a:bodyPr/>
        <a:lstStyle/>
        <a:p>
          <a:endParaRPr lang="en-GB"/>
        </a:p>
      </dgm:t>
    </dgm:pt>
    <dgm:pt modelId="{8EBC82A1-DBFA-4F32-B47E-7B2A0C0E0F43}">
      <dgm:prSet phldrT="[Text]"/>
      <dgm:spPr/>
      <dgm:t>
        <a:bodyPr/>
        <a:lstStyle/>
        <a:p>
          <a:r>
            <a:rPr lang="en-US" dirty="0" err="1" smtClean="0"/>
            <a:t>Iltapäiväkahvi</a:t>
          </a:r>
          <a:endParaRPr lang="en-GB" dirty="0"/>
        </a:p>
      </dgm:t>
    </dgm:pt>
    <dgm:pt modelId="{4224E304-0A81-4902-B803-DB5C8BB1ED7A}" type="parTrans" cxnId="{FE4B3B85-E2C7-4764-9686-2986532EF590}">
      <dgm:prSet/>
      <dgm:spPr/>
      <dgm:t>
        <a:bodyPr/>
        <a:lstStyle/>
        <a:p>
          <a:endParaRPr lang="en-GB"/>
        </a:p>
      </dgm:t>
    </dgm:pt>
    <dgm:pt modelId="{0F0FEC0D-102A-4C4E-A22C-F33D65C709A4}" type="sibTrans" cxnId="{FE4B3B85-E2C7-4764-9686-2986532EF590}">
      <dgm:prSet/>
      <dgm:spPr/>
      <dgm:t>
        <a:bodyPr/>
        <a:lstStyle/>
        <a:p>
          <a:endParaRPr lang="en-GB"/>
        </a:p>
      </dgm:t>
    </dgm:pt>
    <dgm:pt modelId="{00AF6166-FBAC-468A-9BD4-06C1D25FBC21}">
      <dgm:prSet phldrT="[Text]"/>
      <dgm:spPr/>
      <dgm:t>
        <a:bodyPr/>
        <a:lstStyle/>
        <a:p>
          <a:r>
            <a:rPr lang="en-US" dirty="0" smtClean="0"/>
            <a:t>14:40-15:40</a:t>
          </a:r>
          <a:endParaRPr lang="en-GB" dirty="0"/>
        </a:p>
      </dgm:t>
    </dgm:pt>
    <dgm:pt modelId="{5ABD8841-82F1-4A77-9844-1F2A5C1A69B8}" type="parTrans" cxnId="{B0357916-AF74-4DEF-BDD7-E608837477D8}">
      <dgm:prSet/>
      <dgm:spPr/>
      <dgm:t>
        <a:bodyPr/>
        <a:lstStyle/>
        <a:p>
          <a:endParaRPr lang="en-GB"/>
        </a:p>
      </dgm:t>
    </dgm:pt>
    <dgm:pt modelId="{48BB473D-D0C2-44C4-B25B-B47B621CE34D}" type="sibTrans" cxnId="{B0357916-AF74-4DEF-BDD7-E608837477D8}">
      <dgm:prSet/>
      <dgm:spPr/>
      <dgm:t>
        <a:bodyPr/>
        <a:lstStyle/>
        <a:p>
          <a:endParaRPr lang="en-GB"/>
        </a:p>
      </dgm:t>
    </dgm:pt>
    <dgm:pt modelId="{FA9417BB-3BB9-4C57-9A10-4D222B74B84A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vastaanoton</a:t>
          </a:r>
          <a:r>
            <a:rPr lang="en-US" dirty="0" smtClean="0"/>
            <a:t> </a:t>
          </a:r>
          <a:r>
            <a:rPr lang="en-US" dirty="0" err="1" smtClean="0"/>
            <a:t>toimivuusanalyysi</a:t>
          </a:r>
          <a:endParaRPr lang="en-GB" dirty="0"/>
        </a:p>
      </dgm:t>
    </dgm:pt>
    <dgm:pt modelId="{5CD5B230-F20F-45E2-96BA-DC6675D18A4D}" type="parTrans" cxnId="{AD3B95C5-4D1B-4509-9DD8-3861CF0CBCE3}">
      <dgm:prSet/>
      <dgm:spPr/>
      <dgm:t>
        <a:bodyPr/>
        <a:lstStyle/>
        <a:p>
          <a:endParaRPr lang="en-GB"/>
        </a:p>
      </dgm:t>
    </dgm:pt>
    <dgm:pt modelId="{3E53DA61-F115-41CA-8956-8685C0B025B7}" type="sibTrans" cxnId="{AD3B95C5-4D1B-4509-9DD8-3861CF0CBCE3}">
      <dgm:prSet/>
      <dgm:spPr/>
      <dgm:t>
        <a:bodyPr/>
        <a:lstStyle/>
        <a:p>
          <a:endParaRPr lang="en-GB"/>
        </a:p>
      </dgm:t>
    </dgm:pt>
    <dgm:pt modelId="{B6C32AB2-DE61-41A7-A69B-F742343B1373}">
      <dgm:prSet phldrT="[Text]"/>
      <dgm:spPr/>
      <dgm:t>
        <a:bodyPr/>
        <a:lstStyle/>
        <a:p>
          <a:r>
            <a:rPr lang="en-US" dirty="0" smtClean="0"/>
            <a:t>15:40-16:00</a:t>
          </a:r>
          <a:endParaRPr lang="en-GB" dirty="0"/>
        </a:p>
      </dgm:t>
    </dgm:pt>
    <dgm:pt modelId="{E9AD0460-290E-4182-A1D3-45D645B2AA6F}" type="parTrans" cxnId="{EBB3D620-CC01-4ABF-BBF6-F5BB47D34375}">
      <dgm:prSet/>
      <dgm:spPr/>
      <dgm:t>
        <a:bodyPr/>
        <a:lstStyle/>
        <a:p>
          <a:endParaRPr lang="en-GB"/>
        </a:p>
      </dgm:t>
    </dgm:pt>
    <dgm:pt modelId="{2E31D674-30A5-42D5-988D-712A2B64327A}" type="sibTrans" cxnId="{EBB3D620-CC01-4ABF-BBF6-F5BB47D34375}">
      <dgm:prSet/>
      <dgm:spPr/>
      <dgm:t>
        <a:bodyPr/>
        <a:lstStyle/>
        <a:p>
          <a:endParaRPr lang="en-GB"/>
        </a:p>
      </dgm:t>
    </dgm:pt>
    <dgm:pt modelId="{7ADBF8F3-D55D-4B9C-AADC-75E497748271}">
      <dgm:prSet phldrT="[Text]"/>
      <dgm:spPr/>
      <dgm:t>
        <a:bodyPr/>
        <a:lstStyle/>
        <a:p>
          <a:r>
            <a:rPr lang="en-US" dirty="0" err="1" smtClean="0"/>
            <a:t>Palautteet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kurssin</a:t>
          </a:r>
          <a:r>
            <a:rPr lang="en-US" dirty="0" smtClean="0"/>
            <a:t> </a:t>
          </a:r>
          <a:r>
            <a:rPr lang="en-US" dirty="0" err="1" smtClean="0"/>
            <a:t>päättäminen</a:t>
          </a:r>
          <a:endParaRPr lang="en-GB" dirty="0"/>
        </a:p>
      </dgm:t>
    </dgm:pt>
    <dgm:pt modelId="{87164C95-D1F5-478D-8093-037F125421E7}" type="parTrans" cxnId="{ABF1F85D-CFFE-499D-8A0C-E82DE1426536}">
      <dgm:prSet/>
      <dgm:spPr/>
      <dgm:t>
        <a:bodyPr/>
        <a:lstStyle/>
        <a:p>
          <a:endParaRPr lang="en-GB"/>
        </a:p>
      </dgm:t>
    </dgm:pt>
    <dgm:pt modelId="{17EF9BFF-1D93-4B3C-B88C-EFD8561B8401}" type="sibTrans" cxnId="{ABF1F85D-CFFE-499D-8A0C-E82DE1426536}">
      <dgm:prSet/>
      <dgm:spPr/>
      <dgm:t>
        <a:bodyPr/>
        <a:lstStyle/>
        <a:p>
          <a:endParaRPr lang="en-GB"/>
        </a:p>
      </dgm:t>
    </dgm:pt>
    <dgm:pt modelId="{EC3C06A5-FE30-4FA5-B90E-1D74A38B4BB0}" type="pres">
      <dgm:prSet presAssocID="{8953E5E6-9E90-43D6-94CA-CB23FAF6C8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8434C96-36CB-49F5-8805-0A69755B5D0D}" type="pres">
      <dgm:prSet presAssocID="{0BA6B6B5-BE9D-4FB3-BA5A-3EE6A54F889B}" presName="linNode" presStyleCnt="0"/>
      <dgm:spPr/>
    </dgm:pt>
    <dgm:pt modelId="{F3641E91-5CAA-4F38-AECC-B7EE5C9FE9A1}" type="pres">
      <dgm:prSet presAssocID="{0BA6B6B5-BE9D-4FB3-BA5A-3EE6A54F889B}" presName="parentText" presStyleLbl="node1" presStyleIdx="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9183B8-3D3E-42A1-83F9-F14091D79D14}" type="pres">
      <dgm:prSet presAssocID="{0BA6B6B5-BE9D-4FB3-BA5A-3EE6A54F889B}" presName="descendantText" presStyleLbl="align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6A5F3B-3BBF-4610-AB34-3BD7E0AFE3A0}" type="pres">
      <dgm:prSet presAssocID="{30B6D99F-13C5-4EED-8702-9714AD8EA20F}" presName="sp" presStyleCnt="0"/>
      <dgm:spPr/>
    </dgm:pt>
    <dgm:pt modelId="{3A268512-C2CD-4C86-AF7A-F284869AFD10}" type="pres">
      <dgm:prSet presAssocID="{ABA01B63-0FAC-49DF-90A8-48F2594FE3E7}" presName="linNode" presStyleCnt="0"/>
      <dgm:spPr/>
    </dgm:pt>
    <dgm:pt modelId="{C7B4B07C-768B-4E38-BF1E-B2B00A5011BC}" type="pres">
      <dgm:prSet presAssocID="{ABA01B63-0FAC-49DF-90A8-48F2594FE3E7}" presName="parentText" presStyleLbl="node1" presStyleIdx="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63C0B6-BBA1-4482-BB40-6A5F5CB16F2E}" type="pres">
      <dgm:prSet presAssocID="{ABA01B63-0FAC-49DF-90A8-48F2594FE3E7}" presName="descendantText" presStyleLbl="align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C44C0F-2E49-43E6-8370-EC68E02A41FE}" type="pres">
      <dgm:prSet presAssocID="{2CD0564C-5D63-44FD-A05A-4A93D0EFB89D}" presName="sp" presStyleCnt="0"/>
      <dgm:spPr/>
    </dgm:pt>
    <dgm:pt modelId="{9CA65075-186A-47A7-9F75-9950FBDFDB40}" type="pres">
      <dgm:prSet presAssocID="{9636AAD8-A947-4D34-AC1A-710E7EB25FFF}" presName="linNode" presStyleCnt="0"/>
      <dgm:spPr/>
    </dgm:pt>
    <dgm:pt modelId="{EA648B6C-6004-4428-84FD-DD3BDB769D2B}" type="pres">
      <dgm:prSet presAssocID="{9636AAD8-A947-4D34-AC1A-710E7EB25FFF}" presName="parentText" presStyleLbl="node1" presStyleIdx="2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C51559-8060-4C13-9B81-21E02614459C}" type="pres">
      <dgm:prSet presAssocID="{9636AAD8-A947-4D34-AC1A-710E7EB25FFF}" presName="descendantText" presStyleLbl="align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0D2B33-97F5-4DD3-A5DC-860BE72B0A56}" type="pres">
      <dgm:prSet presAssocID="{BDBA583F-CD7A-4F50-A68F-3BA92242706D}" presName="sp" presStyleCnt="0"/>
      <dgm:spPr/>
    </dgm:pt>
    <dgm:pt modelId="{A40B773F-920E-4359-8AF1-FC6B67D4E436}" type="pres">
      <dgm:prSet presAssocID="{CF29F2EB-2529-4F7F-A8B8-1E40C4813769}" presName="linNode" presStyleCnt="0"/>
      <dgm:spPr/>
    </dgm:pt>
    <dgm:pt modelId="{D42DFF0B-BC3E-4CAE-AC9A-D29B7057F68C}" type="pres">
      <dgm:prSet presAssocID="{CF29F2EB-2529-4F7F-A8B8-1E40C4813769}" presName="parentText" presStyleLbl="node1" presStyleIdx="3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A68F31-8671-4120-B586-B11E8317E1F4}" type="pres">
      <dgm:prSet presAssocID="{CF29F2EB-2529-4F7F-A8B8-1E40C4813769}" presName="descendantText" presStyleLbl="align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C62BA0-0831-423A-828F-5F11E00ADA78}" type="pres">
      <dgm:prSet presAssocID="{E8BCD168-8AD0-4A1D-9C3A-5927389B005A}" presName="sp" presStyleCnt="0"/>
      <dgm:spPr/>
    </dgm:pt>
    <dgm:pt modelId="{D708EA79-CECC-4DDE-B058-1DC02528F0DD}" type="pres">
      <dgm:prSet presAssocID="{403CD2C1-2169-4FFA-9DF5-8FB56DD38DCF}" presName="linNode" presStyleCnt="0"/>
      <dgm:spPr/>
    </dgm:pt>
    <dgm:pt modelId="{3E166B73-4A86-44F5-94F3-A9B496FBD779}" type="pres">
      <dgm:prSet presAssocID="{403CD2C1-2169-4FFA-9DF5-8FB56DD38DCF}" presName="parentText" presStyleLbl="node1" presStyleIdx="4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B61EB-B653-4F7D-A456-E9E821A31E41}" type="pres">
      <dgm:prSet presAssocID="{403CD2C1-2169-4FFA-9DF5-8FB56DD38DCF}" presName="descendantText" presStyleLbl="align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3E300B-1AEC-4A47-898A-7C21A713C2D1}" type="pres">
      <dgm:prSet presAssocID="{CB6B2F8C-4D4D-4640-97D8-066D27A17E8A}" presName="sp" presStyleCnt="0"/>
      <dgm:spPr/>
    </dgm:pt>
    <dgm:pt modelId="{309C0E96-524B-453C-9953-0954B4065619}" type="pres">
      <dgm:prSet presAssocID="{D2EB6A10-91BE-4778-9695-E1ECBED1A7D3}" presName="linNode" presStyleCnt="0"/>
      <dgm:spPr/>
    </dgm:pt>
    <dgm:pt modelId="{B0F06B1C-1914-4E86-A59A-1240D41540A1}" type="pres">
      <dgm:prSet presAssocID="{D2EB6A10-91BE-4778-9695-E1ECBED1A7D3}" presName="parentText" presStyleLbl="node1" presStyleIdx="5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82F774-E4CC-4E8B-977E-50A6AD204E7C}" type="pres">
      <dgm:prSet presAssocID="{D2EB6A10-91BE-4778-9695-E1ECBED1A7D3}" presName="descendantText" presStyleLbl="align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4B73D7-CD1B-4485-9453-61874A9FEEFE}" type="pres">
      <dgm:prSet presAssocID="{7165A13A-0E8F-4504-8D86-69DCFE3CA339}" presName="sp" presStyleCnt="0"/>
      <dgm:spPr/>
    </dgm:pt>
    <dgm:pt modelId="{06DFB92A-9A70-4345-A7E3-F2589947CC60}" type="pres">
      <dgm:prSet presAssocID="{FE0D9EB0-E70B-4986-83FF-8C2913AD6C74}" presName="linNode" presStyleCnt="0"/>
      <dgm:spPr/>
    </dgm:pt>
    <dgm:pt modelId="{C81FB34D-0D5F-42D0-A508-43E521DE7624}" type="pres">
      <dgm:prSet presAssocID="{FE0D9EB0-E70B-4986-83FF-8C2913AD6C74}" presName="parentText" presStyleLbl="node1" presStyleIdx="6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F91FCA-538D-4A23-A509-A3816C6577EC}" type="pres">
      <dgm:prSet presAssocID="{FE0D9EB0-E70B-4986-83FF-8C2913AD6C74}" presName="descendantText" presStyleLbl="align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B1C28C-421E-41A7-A9F7-C01F37919722}" type="pres">
      <dgm:prSet presAssocID="{5658B18C-65B6-4EDA-8422-8258940FF601}" presName="sp" presStyleCnt="0"/>
      <dgm:spPr/>
    </dgm:pt>
    <dgm:pt modelId="{33E6811C-9118-40FF-AAEC-F37AE8285D07}" type="pres">
      <dgm:prSet presAssocID="{5E7BCDDA-EF06-42A3-A737-7306E4B62DB8}" presName="linNode" presStyleCnt="0"/>
      <dgm:spPr/>
    </dgm:pt>
    <dgm:pt modelId="{64CBA4CA-7740-428C-AC7D-49B98CE6513A}" type="pres">
      <dgm:prSet presAssocID="{5E7BCDDA-EF06-42A3-A737-7306E4B62DB8}" presName="parentText" presStyleLbl="node1" presStyleIdx="7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CFC0C4-B8A6-4CB6-8D02-68497B8073B3}" type="pres">
      <dgm:prSet presAssocID="{5E7BCDDA-EF06-42A3-A737-7306E4B62DB8}" presName="descendantText" presStyleLbl="align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2B5863-B8C8-4B0A-8AA4-86AC0A52E2E7}" type="pres">
      <dgm:prSet presAssocID="{E99EEC43-8830-4A7B-ADFA-94E48FE99674}" presName="sp" presStyleCnt="0"/>
      <dgm:spPr/>
    </dgm:pt>
    <dgm:pt modelId="{66B520DD-A227-4B6C-ABBF-836D7B09A69D}" type="pres">
      <dgm:prSet presAssocID="{9E995045-DF05-44D8-8AED-FDE19BC6ABAC}" presName="linNode" presStyleCnt="0"/>
      <dgm:spPr/>
    </dgm:pt>
    <dgm:pt modelId="{DED2F6B2-8D87-4761-A513-373A2D690C30}" type="pres">
      <dgm:prSet presAssocID="{9E995045-DF05-44D8-8AED-FDE19BC6ABAC}" presName="parentText" presStyleLbl="node1" presStyleIdx="8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6AFEDE-B0EB-43E8-A01C-296EA27EDEC4}" type="pres">
      <dgm:prSet presAssocID="{9E995045-DF05-44D8-8AED-FDE19BC6ABAC}" presName="descendantText" presStyleLbl="align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DD441F-969C-4FF8-8CBB-9F0F8879DAC1}" type="pres">
      <dgm:prSet presAssocID="{186728A4-BBB6-47F7-AC46-026F4A1E9515}" presName="sp" presStyleCnt="0"/>
      <dgm:spPr/>
    </dgm:pt>
    <dgm:pt modelId="{18A23EE1-0AE1-439B-BA59-691165BA2629}" type="pres">
      <dgm:prSet presAssocID="{72F52D07-90DB-44D7-8623-F67D42F2DE28}" presName="linNode" presStyleCnt="0"/>
      <dgm:spPr/>
    </dgm:pt>
    <dgm:pt modelId="{26B77C7F-0CC6-47CF-8465-CA98C7A31B0B}" type="pres">
      <dgm:prSet presAssocID="{72F52D07-90DB-44D7-8623-F67D42F2DE28}" presName="parentText" presStyleLbl="node1" presStyleIdx="9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B85004-79F7-46C3-A93B-5095B0FD8D44}" type="pres">
      <dgm:prSet presAssocID="{72F52D07-90DB-44D7-8623-F67D42F2DE28}" presName="descendantText" presStyleLbl="align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5693C1-5F75-4A48-A174-D1FD79FF6545}" type="pres">
      <dgm:prSet presAssocID="{DEAE5062-A0A5-4D51-875D-B5FAB4A92FDB}" presName="sp" presStyleCnt="0"/>
      <dgm:spPr/>
    </dgm:pt>
    <dgm:pt modelId="{BE216A34-5BF6-43B7-935C-2D8DD362D143}" type="pres">
      <dgm:prSet presAssocID="{00AF6166-FBAC-468A-9BD4-06C1D25FBC21}" presName="linNode" presStyleCnt="0"/>
      <dgm:spPr/>
    </dgm:pt>
    <dgm:pt modelId="{BC7C5CCF-31E0-46C4-A504-94CAFF35BE13}" type="pres">
      <dgm:prSet presAssocID="{00AF6166-FBAC-468A-9BD4-06C1D25FBC21}" presName="parentText" presStyleLbl="node1" presStyleIdx="1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26D288-83C2-4579-A4E2-7368C57B5AC4}" type="pres">
      <dgm:prSet presAssocID="{00AF6166-FBAC-468A-9BD4-06C1D25FBC21}" presName="descendantText" presStyleLbl="align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ED649F-AA9A-411E-9B6F-2E931C05E592}" type="pres">
      <dgm:prSet presAssocID="{48BB473D-D0C2-44C4-B25B-B47B621CE34D}" presName="sp" presStyleCnt="0"/>
      <dgm:spPr/>
    </dgm:pt>
    <dgm:pt modelId="{B022C253-D43A-4C85-8CA3-FB44F9FF9381}" type="pres">
      <dgm:prSet presAssocID="{B6C32AB2-DE61-41A7-A69B-F742343B1373}" presName="linNode" presStyleCnt="0"/>
      <dgm:spPr/>
    </dgm:pt>
    <dgm:pt modelId="{DD3C440D-656C-420C-B7ED-07265A4328C1}" type="pres">
      <dgm:prSet presAssocID="{B6C32AB2-DE61-41A7-A69B-F742343B1373}" presName="parentText" presStyleLbl="node1" presStyleIdx="1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CFDC76-3F4B-402F-9120-4AA7AE7BEA07}" type="pres">
      <dgm:prSet presAssocID="{B6C32AB2-DE61-41A7-A69B-F742343B1373}" presName="descendantText" presStyleLbl="align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877C2AF-7DEF-4D80-B590-C0E06C3711BB}" srcId="{8953E5E6-9E90-43D6-94CA-CB23FAF6C8BB}" destId="{D2EB6A10-91BE-4778-9695-E1ECBED1A7D3}" srcOrd="5" destOrd="0" parTransId="{88824B96-66D5-4C9A-8E73-510BC349C454}" sibTransId="{7165A13A-0E8F-4504-8D86-69DCFE3CA339}"/>
    <dgm:cxn modelId="{4938A0D4-09C8-46D7-934C-896357BEF18B}" type="presOf" srcId="{9636AAD8-A947-4D34-AC1A-710E7EB25FFF}" destId="{EA648B6C-6004-4428-84FD-DD3BDB769D2B}" srcOrd="0" destOrd="0" presId="urn:microsoft.com/office/officeart/2005/8/layout/vList5"/>
    <dgm:cxn modelId="{29DF95F7-73FE-4755-B6BC-25289A548A2F}" type="presOf" srcId="{B6C32AB2-DE61-41A7-A69B-F742343B1373}" destId="{DD3C440D-656C-420C-B7ED-07265A4328C1}" srcOrd="0" destOrd="0" presId="urn:microsoft.com/office/officeart/2005/8/layout/vList5"/>
    <dgm:cxn modelId="{A62677AB-C965-4A71-AE52-53468F609EF4}" type="presOf" srcId="{D15A33B9-F91F-4E97-A597-7954E806C4FD}" destId="{506AFEDE-B0EB-43E8-A01C-296EA27EDEC4}" srcOrd="0" destOrd="0" presId="urn:microsoft.com/office/officeart/2005/8/layout/vList5"/>
    <dgm:cxn modelId="{B944A6BF-85C0-4664-BB9F-0317117217AD}" type="presOf" srcId="{8E9B39C5-7609-448B-A255-889A97721E29}" destId="{2782F774-E4CC-4E8B-977E-50A6AD204E7C}" srcOrd="0" destOrd="0" presId="urn:microsoft.com/office/officeart/2005/8/layout/vList5"/>
    <dgm:cxn modelId="{1E83EF1C-5D10-4918-8BCE-438C1493D558}" type="presOf" srcId="{ABA01B63-0FAC-49DF-90A8-48F2594FE3E7}" destId="{C7B4B07C-768B-4E38-BF1E-B2B00A5011BC}" srcOrd="0" destOrd="0" presId="urn:microsoft.com/office/officeart/2005/8/layout/vList5"/>
    <dgm:cxn modelId="{33AA0538-DE6C-406D-9BA5-64490A1EBD49}" srcId="{9E995045-DF05-44D8-8AED-FDE19BC6ABAC}" destId="{D15A33B9-F91F-4E97-A597-7954E806C4FD}" srcOrd="0" destOrd="0" parTransId="{718B068E-1C92-48A0-B377-69D7A256997D}" sibTransId="{B558BBF8-3213-4274-B22C-15977F8189D5}"/>
    <dgm:cxn modelId="{AD3B95C5-4D1B-4509-9DD8-3861CF0CBCE3}" srcId="{00AF6166-FBAC-468A-9BD4-06C1D25FBC21}" destId="{FA9417BB-3BB9-4C57-9A10-4D222B74B84A}" srcOrd="0" destOrd="0" parTransId="{5CD5B230-F20F-45E2-96BA-DC6675D18A4D}" sibTransId="{3E53DA61-F115-41CA-8956-8685C0B025B7}"/>
    <dgm:cxn modelId="{D35B66F2-3EAB-4674-A43E-D2247EEE73EE}" type="presOf" srcId="{19EAD137-00CA-47E6-A017-E499666BD398}" destId="{24CFC0C4-B8A6-4CB6-8D02-68497B8073B3}" srcOrd="0" destOrd="0" presId="urn:microsoft.com/office/officeart/2005/8/layout/vList5"/>
    <dgm:cxn modelId="{FE4B3B85-E2C7-4764-9686-2986532EF590}" srcId="{72F52D07-90DB-44D7-8623-F67D42F2DE28}" destId="{8EBC82A1-DBFA-4F32-B47E-7B2A0C0E0F43}" srcOrd="0" destOrd="0" parTransId="{4224E304-0A81-4902-B803-DB5C8BB1ED7A}" sibTransId="{0F0FEC0D-102A-4C4E-A22C-F33D65C709A4}"/>
    <dgm:cxn modelId="{38506843-9444-4FB0-8335-23FF09A8328E}" type="presOf" srcId="{403CD2C1-2169-4FFA-9DF5-8FB56DD38DCF}" destId="{3E166B73-4A86-44F5-94F3-A9B496FBD779}" srcOrd="0" destOrd="0" presId="urn:microsoft.com/office/officeart/2005/8/layout/vList5"/>
    <dgm:cxn modelId="{7F73821A-7853-4382-A0E8-C4ABB1D9C58F}" type="presOf" srcId="{7ADBF8F3-D55D-4B9C-AADC-75E497748271}" destId="{39CFDC76-3F4B-402F-9120-4AA7AE7BEA07}" srcOrd="0" destOrd="0" presId="urn:microsoft.com/office/officeart/2005/8/layout/vList5"/>
    <dgm:cxn modelId="{ABD97477-6846-4126-9159-0D0B69ACF62A}" type="presOf" srcId="{EEE183E3-1622-46AA-B353-895FA65E780D}" destId="{9E9183B8-3D3E-42A1-83F9-F14091D79D14}" srcOrd="0" destOrd="0" presId="urn:microsoft.com/office/officeart/2005/8/layout/vList5"/>
    <dgm:cxn modelId="{60605F6D-9353-4CB7-900E-32A30F103D27}" type="presOf" srcId="{CF29F2EB-2529-4F7F-A8B8-1E40C4813769}" destId="{D42DFF0B-BC3E-4CAE-AC9A-D29B7057F68C}" srcOrd="0" destOrd="0" presId="urn:microsoft.com/office/officeart/2005/8/layout/vList5"/>
    <dgm:cxn modelId="{AE7C06F6-4BFF-494D-8530-D9426DF9A296}" type="presOf" srcId="{148926D8-DBCC-4183-A073-88CA39ECDE88}" destId="{1DC51559-8060-4C13-9B81-21E02614459C}" srcOrd="0" destOrd="0" presId="urn:microsoft.com/office/officeart/2005/8/layout/vList5"/>
    <dgm:cxn modelId="{7CEA7C74-8F4E-4F6C-A64D-F69B59CD6660}" srcId="{9636AAD8-A947-4D34-AC1A-710E7EB25FFF}" destId="{148926D8-DBCC-4183-A073-88CA39ECDE88}" srcOrd="0" destOrd="0" parTransId="{2359B503-CB59-4DFE-9643-6700DF608C14}" sibTransId="{17496118-17E3-4DD7-98E0-391FD42765C1}"/>
    <dgm:cxn modelId="{84DBB260-0942-4464-9AFD-AA65FBBF6BAF}" type="presOf" srcId="{9F0540C4-E9EC-4442-BD03-35C668CB2B6B}" destId="{5DA68F31-8671-4120-B586-B11E8317E1F4}" srcOrd="0" destOrd="0" presId="urn:microsoft.com/office/officeart/2005/8/layout/vList5"/>
    <dgm:cxn modelId="{CD178B32-5DD5-40D4-BF6C-51E3D6935DA3}" srcId="{8953E5E6-9E90-43D6-94CA-CB23FAF6C8BB}" destId="{0BA6B6B5-BE9D-4FB3-BA5A-3EE6A54F889B}" srcOrd="0" destOrd="0" parTransId="{5E9F1087-0B2F-48EA-A6C2-F6BFB2929002}" sibTransId="{30B6D99F-13C5-4EED-8702-9714AD8EA20F}"/>
    <dgm:cxn modelId="{FBD7F399-768B-45CC-95C3-838F7B14F4E8}" srcId="{ABA01B63-0FAC-49DF-90A8-48F2594FE3E7}" destId="{4E980465-2A16-47FA-B209-0AD118E8C227}" srcOrd="0" destOrd="0" parTransId="{52B8157B-15B4-423C-88D7-992FC01CA250}" sibTransId="{3A0A8812-359B-4792-B47E-CFC1D25933D6}"/>
    <dgm:cxn modelId="{8401468B-C1BA-435F-A3A8-16FAE8F51585}" srcId="{D2EB6A10-91BE-4778-9695-E1ECBED1A7D3}" destId="{8E9B39C5-7609-448B-A255-889A97721E29}" srcOrd="0" destOrd="0" parTransId="{D4C6BBC5-4EE8-4AC3-8E65-B8E791FA99D8}" sibTransId="{5A3667AF-C08F-4A17-B92A-01F15D19DE9A}"/>
    <dgm:cxn modelId="{1DB4F0D0-962C-42DE-8884-BA83AA066643}" srcId="{8953E5E6-9E90-43D6-94CA-CB23FAF6C8BB}" destId="{FE0D9EB0-E70B-4986-83FF-8C2913AD6C74}" srcOrd="6" destOrd="0" parTransId="{A6F6E6A3-1187-4F43-ADCA-43D728D7C39E}" sibTransId="{5658B18C-65B6-4EDA-8422-8258940FF601}"/>
    <dgm:cxn modelId="{84C9173D-F5DF-4969-91E5-BEBAD80561FA}" type="presOf" srcId="{8058266C-761E-4D7D-B379-35DE71768E93}" destId="{8E7B61EB-B653-4F7D-A456-E9E821A31E41}" srcOrd="0" destOrd="0" presId="urn:microsoft.com/office/officeart/2005/8/layout/vList5"/>
    <dgm:cxn modelId="{03F22011-1AF0-4902-BA61-0C7BA944B581}" srcId="{0BA6B6B5-BE9D-4FB3-BA5A-3EE6A54F889B}" destId="{EEE183E3-1622-46AA-B353-895FA65E780D}" srcOrd="0" destOrd="0" parTransId="{5CEE59F4-8DCC-4882-8C9A-6CC860F19FFD}" sibTransId="{969162F8-ECBA-4C97-B86C-4ADAA72A93C5}"/>
    <dgm:cxn modelId="{C98152DB-F907-4E5D-8E0C-57A9F3458BA8}" type="presOf" srcId="{0BA6B6B5-BE9D-4FB3-BA5A-3EE6A54F889B}" destId="{F3641E91-5CAA-4F38-AECC-B7EE5C9FE9A1}" srcOrd="0" destOrd="0" presId="urn:microsoft.com/office/officeart/2005/8/layout/vList5"/>
    <dgm:cxn modelId="{1845939E-D53D-44DE-B4F2-487428EDFF52}" type="presOf" srcId="{9E995045-DF05-44D8-8AED-FDE19BC6ABAC}" destId="{DED2F6B2-8D87-4761-A513-373A2D690C30}" srcOrd="0" destOrd="0" presId="urn:microsoft.com/office/officeart/2005/8/layout/vList5"/>
    <dgm:cxn modelId="{CAE4F96C-8163-43EA-B611-7B59D073D0EA}" srcId="{5E7BCDDA-EF06-42A3-A737-7306E4B62DB8}" destId="{19EAD137-00CA-47E6-A017-E499666BD398}" srcOrd="0" destOrd="0" parTransId="{819D96CF-C957-46AE-B7A1-302B8629B39E}" sibTransId="{73D14F2D-AF08-411E-893A-53EF488270D1}"/>
    <dgm:cxn modelId="{5506363D-327A-4236-8C7E-2E3545566CF7}" srcId="{8953E5E6-9E90-43D6-94CA-CB23FAF6C8BB}" destId="{5E7BCDDA-EF06-42A3-A737-7306E4B62DB8}" srcOrd="7" destOrd="0" parTransId="{E6B493EE-67A9-4414-85E1-5D0A6CF2D7BE}" sibTransId="{E99EEC43-8830-4A7B-ADFA-94E48FE99674}"/>
    <dgm:cxn modelId="{2EC8B1DB-B82C-4523-8D5F-671BF168B94E}" type="presOf" srcId="{B86FC3B0-3283-4FAD-B701-95840FEC9897}" destId="{92F91FCA-538D-4A23-A509-A3816C6577EC}" srcOrd="0" destOrd="0" presId="urn:microsoft.com/office/officeart/2005/8/layout/vList5"/>
    <dgm:cxn modelId="{ABF1F85D-CFFE-499D-8A0C-E82DE1426536}" srcId="{B6C32AB2-DE61-41A7-A69B-F742343B1373}" destId="{7ADBF8F3-D55D-4B9C-AADC-75E497748271}" srcOrd="0" destOrd="0" parTransId="{87164C95-D1F5-478D-8093-037F125421E7}" sibTransId="{17EF9BFF-1D93-4B3C-B88C-EFD8561B8401}"/>
    <dgm:cxn modelId="{8D7CDF5E-A5F3-4B4E-B863-9CD703CD99C5}" srcId="{8953E5E6-9E90-43D6-94CA-CB23FAF6C8BB}" destId="{9E995045-DF05-44D8-8AED-FDE19BC6ABAC}" srcOrd="8" destOrd="0" parTransId="{D7A99DE2-B6EB-4784-B0D0-3F18333F67D1}" sibTransId="{186728A4-BBB6-47F7-AC46-026F4A1E9515}"/>
    <dgm:cxn modelId="{CB02BEAE-D042-4E46-9F50-496BF4D25DEE}" type="presOf" srcId="{4E980465-2A16-47FA-B209-0AD118E8C227}" destId="{0663C0B6-BBA1-4482-BB40-6A5F5CB16F2E}" srcOrd="0" destOrd="0" presId="urn:microsoft.com/office/officeart/2005/8/layout/vList5"/>
    <dgm:cxn modelId="{3EBF32BD-C2C5-4636-A2D6-E926F4B92303}" srcId="{8953E5E6-9E90-43D6-94CA-CB23FAF6C8BB}" destId="{72F52D07-90DB-44D7-8623-F67D42F2DE28}" srcOrd="9" destOrd="0" parTransId="{B2D8C3CC-E9BC-4933-B699-03350DEDE5C2}" sibTransId="{DEAE5062-A0A5-4D51-875D-B5FAB4A92FDB}"/>
    <dgm:cxn modelId="{73D98B2B-1B6E-4A05-982D-F46A5ED5E93E}" srcId="{8953E5E6-9E90-43D6-94CA-CB23FAF6C8BB}" destId="{9636AAD8-A947-4D34-AC1A-710E7EB25FFF}" srcOrd="2" destOrd="0" parTransId="{750A3C64-F12A-4D49-9D6E-6FBDE6714C84}" sibTransId="{BDBA583F-CD7A-4F50-A68F-3BA92242706D}"/>
    <dgm:cxn modelId="{9AF4A85E-5D5C-4FA4-A27C-3D5AB9CF9778}" type="presOf" srcId="{00AF6166-FBAC-468A-9BD4-06C1D25FBC21}" destId="{BC7C5CCF-31E0-46C4-A504-94CAFF35BE13}" srcOrd="0" destOrd="0" presId="urn:microsoft.com/office/officeart/2005/8/layout/vList5"/>
    <dgm:cxn modelId="{7D9B4A67-37D7-4FB0-95FE-EE1D8E898CBF}" type="presOf" srcId="{8EBC82A1-DBFA-4F32-B47E-7B2A0C0E0F43}" destId="{ACB85004-79F7-46C3-A93B-5095B0FD8D44}" srcOrd="0" destOrd="0" presId="urn:microsoft.com/office/officeart/2005/8/layout/vList5"/>
    <dgm:cxn modelId="{A3928E03-F1F0-4873-8299-047AABCF5AF6}" srcId="{CF29F2EB-2529-4F7F-A8B8-1E40C4813769}" destId="{9F0540C4-E9EC-4442-BD03-35C668CB2B6B}" srcOrd="0" destOrd="0" parTransId="{2A1835C6-53A4-4A57-BD2C-AD7ABA0F83BD}" sibTransId="{D19F0806-4AB7-4624-8701-B43809FEEDEA}"/>
    <dgm:cxn modelId="{155D7781-5CEF-471D-A2C1-9C63BC437641}" type="presOf" srcId="{8953E5E6-9E90-43D6-94CA-CB23FAF6C8BB}" destId="{EC3C06A5-FE30-4FA5-B90E-1D74A38B4BB0}" srcOrd="0" destOrd="0" presId="urn:microsoft.com/office/officeart/2005/8/layout/vList5"/>
    <dgm:cxn modelId="{BF405E85-45A9-4725-937E-F4029D870C38}" type="presOf" srcId="{D2EB6A10-91BE-4778-9695-E1ECBED1A7D3}" destId="{B0F06B1C-1914-4E86-A59A-1240D41540A1}" srcOrd="0" destOrd="0" presId="urn:microsoft.com/office/officeart/2005/8/layout/vList5"/>
    <dgm:cxn modelId="{0E4A01B4-179B-4BAF-B5A0-ED708117B31A}" type="presOf" srcId="{5E7BCDDA-EF06-42A3-A737-7306E4B62DB8}" destId="{64CBA4CA-7740-428C-AC7D-49B98CE6513A}" srcOrd="0" destOrd="0" presId="urn:microsoft.com/office/officeart/2005/8/layout/vList5"/>
    <dgm:cxn modelId="{B0357916-AF74-4DEF-BDD7-E608837477D8}" srcId="{8953E5E6-9E90-43D6-94CA-CB23FAF6C8BB}" destId="{00AF6166-FBAC-468A-9BD4-06C1D25FBC21}" srcOrd="10" destOrd="0" parTransId="{5ABD8841-82F1-4A77-9844-1F2A5C1A69B8}" sibTransId="{48BB473D-D0C2-44C4-B25B-B47B621CE34D}"/>
    <dgm:cxn modelId="{9F9E4E06-FC83-4D24-ABA2-3BDEA468FDF9}" type="presOf" srcId="{FA9417BB-3BB9-4C57-9A10-4D222B74B84A}" destId="{3F26D288-83C2-4579-A4E2-7368C57B5AC4}" srcOrd="0" destOrd="0" presId="urn:microsoft.com/office/officeart/2005/8/layout/vList5"/>
    <dgm:cxn modelId="{7ABDC968-8D5B-427E-920C-2DEBBDAFAC33}" type="presOf" srcId="{72F52D07-90DB-44D7-8623-F67D42F2DE28}" destId="{26B77C7F-0CC6-47CF-8465-CA98C7A31B0B}" srcOrd="0" destOrd="0" presId="urn:microsoft.com/office/officeart/2005/8/layout/vList5"/>
    <dgm:cxn modelId="{AECCAA33-DF6F-4251-AF1A-CD995391DEBE}" srcId="{FE0D9EB0-E70B-4986-83FF-8C2913AD6C74}" destId="{B86FC3B0-3283-4FAD-B701-95840FEC9897}" srcOrd="0" destOrd="0" parTransId="{6EA626B1-7F57-46C8-A0BB-82B3BA837D38}" sibTransId="{A502783F-6B4C-4402-8640-3C7BBB43CB1E}"/>
    <dgm:cxn modelId="{44DCF920-CA3A-40A1-8DFA-84C7EECD1BEE}" type="presOf" srcId="{FE0D9EB0-E70B-4986-83FF-8C2913AD6C74}" destId="{C81FB34D-0D5F-42D0-A508-43E521DE7624}" srcOrd="0" destOrd="0" presId="urn:microsoft.com/office/officeart/2005/8/layout/vList5"/>
    <dgm:cxn modelId="{EBB3D620-CC01-4ABF-BBF6-F5BB47D34375}" srcId="{8953E5E6-9E90-43D6-94CA-CB23FAF6C8BB}" destId="{B6C32AB2-DE61-41A7-A69B-F742343B1373}" srcOrd="11" destOrd="0" parTransId="{E9AD0460-290E-4182-A1D3-45D645B2AA6F}" sibTransId="{2E31D674-30A5-42D5-988D-712A2B64327A}"/>
    <dgm:cxn modelId="{5BBB5BCE-28C9-410A-9736-5D90F08AA4B6}" srcId="{403CD2C1-2169-4FFA-9DF5-8FB56DD38DCF}" destId="{8058266C-761E-4D7D-B379-35DE71768E93}" srcOrd="0" destOrd="0" parTransId="{E2127792-8264-4E87-8EE0-5101AEF906F1}" sibTransId="{49473001-6D1F-44B2-A57B-54B0F98666AE}"/>
    <dgm:cxn modelId="{85F076F7-EA3A-4AC2-9B71-16C2FE1105E6}" srcId="{8953E5E6-9E90-43D6-94CA-CB23FAF6C8BB}" destId="{ABA01B63-0FAC-49DF-90A8-48F2594FE3E7}" srcOrd="1" destOrd="0" parTransId="{CD07C3DF-BD2D-443D-816F-7CD64D8D0528}" sibTransId="{2CD0564C-5D63-44FD-A05A-4A93D0EFB89D}"/>
    <dgm:cxn modelId="{FD4886FC-F99F-47DC-AAFD-5BDE4612D20C}" srcId="{8953E5E6-9E90-43D6-94CA-CB23FAF6C8BB}" destId="{403CD2C1-2169-4FFA-9DF5-8FB56DD38DCF}" srcOrd="4" destOrd="0" parTransId="{34CBD412-CD19-4E3C-AA6C-E14224040D75}" sibTransId="{CB6B2F8C-4D4D-4640-97D8-066D27A17E8A}"/>
    <dgm:cxn modelId="{018C180D-A1EE-4ECB-9C85-CFECE6B7714A}" srcId="{8953E5E6-9E90-43D6-94CA-CB23FAF6C8BB}" destId="{CF29F2EB-2529-4F7F-A8B8-1E40C4813769}" srcOrd="3" destOrd="0" parTransId="{48DB23F4-961A-491A-A350-1DF092A1C047}" sibTransId="{E8BCD168-8AD0-4A1D-9C3A-5927389B005A}"/>
    <dgm:cxn modelId="{8720095F-0210-40A3-8B7B-A810FB5FDFD2}" type="presParOf" srcId="{EC3C06A5-FE30-4FA5-B90E-1D74A38B4BB0}" destId="{58434C96-36CB-49F5-8805-0A69755B5D0D}" srcOrd="0" destOrd="0" presId="urn:microsoft.com/office/officeart/2005/8/layout/vList5"/>
    <dgm:cxn modelId="{5B3BF54F-A2F8-408A-8C20-4BADA738EB66}" type="presParOf" srcId="{58434C96-36CB-49F5-8805-0A69755B5D0D}" destId="{F3641E91-5CAA-4F38-AECC-B7EE5C9FE9A1}" srcOrd="0" destOrd="0" presId="urn:microsoft.com/office/officeart/2005/8/layout/vList5"/>
    <dgm:cxn modelId="{4D015E99-744D-49FA-B859-1AF79695B10F}" type="presParOf" srcId="{58434C96-36CB-49F5-8805-0A69755B5D0D}" destId="{9E9183B8-3D3E-42A1-83F9-F14091D79D14}" srcOrd="1" destOrd="0" presId="urn:microsoft.com/office/officeart/2005/8/layout/vList5"/>
    <dgm:cxn modelId="{10F383B9-5C95-440F-AD85-4DE22A252B67}" type="presParOf" srcId="{EC3C06A5-FE30-4FA5-B90E-1D74A38B4BB0}" destId="{416A5F3B-3BBF-4610-AB34-3BD7E0AFE3A0}" srcOrd="1" destOrd="0" presId="urn:microsoft.com/office/officeart/2005/8/layout/vList5"/>
    <dgm:cxn modelId="{5FAB706F-3DBD-48DF-BAD8-10EAAD1BA72F}" type="presParOf" srcId="{EC3C06A5-FE30-4FA5-B90E-1D74A38B4BB0}" destId="{3A268512-C2CD-4C86-AF7A-F284869AFD10}" srcOrd="2" destOrd="0" presId="urn:microsoft.com/office/officeart/2005/8/layout/vList5"/>
    <dgm:cxn modelId="{53807D93-FECB-4ED5-9998-4AEB024A8299}" type="presParOf" srcId="{3A268512-C2CD-4C86-AF7A-F284869AFD10}" destId="{C7B4B07C-768B-4E38-BF1E-B2B00A5011BC}" srcOrd="0" destOrd="0" presId="urn:microsoft.com/office/officeart/2005/8/layout/vList5"/>
    <dgm:cxn modelId="{D111A069-6A9B-421E-9F0C-726D59C6C078}" type="presParOf" srcId="{3A268512-C2CD-4C86-AF7A-F284869AFD10}" destId="{0663C0B6-BBA1-4482-BB40-6A5F5CB16F2E}" srcOrd="1" destOrd="0" presId="urn:microsoft.com/office/officeart/2005/8/layout/vList5"/>
    <dgm:cxn modelId="{5A49BF9E-0F90-4C4C-A4D0-4EF5BE35020E}" type="presParOf" srcId="{EC3C06A5-FE30-4FA5-B90E-1D74A38B4BB0}" destId="{72C44C0F-2E49-43E6-8370-EC68E02A41FE}" srcOrd="3" destOrd="0" presId="urn:microsoft.com/office/officeart/2005/8/layout/vList5"/>
    <dgm:cxn modelId="{0050D5A9-F91E-41FB-B854-1AD45909D9B8}" type="presParOf" srcId="{EC3C06A5-FE30-4FA5-B90E-1D74A38B4BB0}" destId="{9CA65075-186A-47A7-9F75-9950FBDFDB40}" srcOrd="4" destOrd="0" presId="urn:microsoft.com/office/officeart/2005/8/layout/vList5"/>
    <dgm:cxn modelId="{3A4390AB-5F43-4315-BA87-DF0D0B38F7F5}" type="presParOf" srcId="{9CA65075-186A-47A7-9F75-9950FBDFDB40}" destId="{EA648B6C-6004-4428-84FD-DD3BDB769D2B}" srcOrd="0" destOrd="0" presId="urn:microsoft.com/office/officeart/2005/8/layout/vList5"/>
    <dgm:cxn modelId="{F256C467-F2F7-46C8-976A-A65C3AE93244}" type="presParOf" srcId="{9CA65075-186A-47A7-9F75-9950FBDFDB40}" destId="{1DC51559-8060-4C13-9B81-21E02614459C}" srcOrd="1" destOrd="0" presId="urn:microsoft.com/office/officeart/2005/8/layout/vList5"/>
    <dgm:cxn modelId="{7DDD5C79-9425-461F-8E00-3AE0E74295EF}" type="presParOf" srcId="{EC3C06A5-FE30-4FA5-B90E-1D74A38B4BB0}" destId="{A30D2B33-97F5-4DD3-A5DC-860BE72B0A56}" srcOrd="5" destOrd="0" presId="urn:microsoft.com/office/officeart/2005/8/layout/vList5"/>
    <dgm:cxn modelId="{67E15540-AB1A-40DC-AD56-881D6DD9E952}" type="presParOf" srcId="{EC3C06A5-FE30-4FA5-B90E-1D74A38B4BB0}" destId="{A40B773F-920E-4359-8AF1-FC6B67D4E436}" srcOrd="6" destOrd="0" presId="urn:microsoft.com/office/officeart/2005/8/layout/vList5"/>
    <dgm:cxn modelId="{D04E71A9-79B3-46C8-9D30-8CDF0B48E4AC}" type="presParOf" srcId="{A40B773F-920E-4359-8AF1-FC6B67D4E436}" destId="{D42DFF0B-BC3E-4CAE-AC9A-D29B7057F68C}" srcOrd="0" destOrd="0" presId="urn:microsoft.com/office/officeart/2005/8/layout/vList5"/>
    <dgm:cxn modelId="{1C0C91F4-8B79-4F37-98E3-5E95C2FD14F1}" type="presParOf" srcId="{A40B773F-920E-4359-8AF1-FC6B67D4E436}" destId="{5DA68F31-8671-4120-B586-B11E8317E1F4}" srcOrd="1" destOrd="0" presId="urn:microsoft.com/office/officeart/2005/8/layout/vList5"/>
    <dgm:cxn modelId="{7CF0776F-8E27-489F-87CC-F823AAEF6F34}" type="presParOf" srcId="{EC3C06A5-FE30-4FA5-B90E-1D74A38B4BB0}" destId="{CEC62BA0-0831-423A-828F-5F11E00ADA78}" srcOrd="7" destOrd="0" presId="urn:microsoft.com/office/officeart/2005/8/layout/vList5"/>
    <dgm:cxn modelId="{6D6E421D-7C61-483C-BA46-1EDEAA2378F4}" type="presParOf" srcId="{EC3C06A5-FE30-4FA5-B90E-1D74A38B4BB0}" destId="{D708EA79-CECC-4DDE-B058-1DC02528F0DD}" srcOrd="8" destOrd="0" presId="urn:microsoft.com/office/officeart/2005/8/layout/vList5"/>
    <dgm:cxn modelId="{717ADEB0-3DF2-47E3-B9DC-725C0C5F206E}" type="presParOf" srcId="{D708EA79-CECC-4DDE-B058-1DC02528F0DD}" destId="{3E166B73-4A86-44F5-94F3-A9B496FBD779}" srcOrd="0" destOrd="0" presId="urn:microsoft.com/office/officeart/2005/8/layout/vList5"/>
    <dgm:cxn modelId="{23A1B6DA-5EC0-456B-82EA-6756A94B43F2}" type="presParOf" srcId="{D708EA79-CECC-4DDE-B058-1DC02528F0DD}" destId="{8E7B61EB-B653-4F7D-A456-E9E821A31E41}" srcOrd="1" destOrd="0" presId="urn:microsoft.com/office/officeart/2005/8/layout/vList5"/>
    <dgm:cxn modelId="{30F17B3E-488D-49A6-8833-0DA84EFCEEC6}" type="presParOf" srcId="{EC3C06A5-FE30-4FA5-B90E-1D74A38B4BB0}" destId="{BE3E300B-1AEC-4A47-898A-7C21A713C2D1}" srcOrd="9" destOrd="0" presId="urn:microsoft.com/office/officeart/2005/8/layout/vList5"/>
    <dgm:cxn modelId="{1907D016-1C87-4C98-A269-B9433E95B742}" type="presParOf" srcId="{EC3C06A5-FE30-4FA5-B90E-1D74A38B4BB0}" destId="{309C0E96-524B-453C-9953-0954B4065619}" srcOrd="10" destOrd="0" presId="urn:microsoft.com/office/officeart/2005/8/layout/vList5"/>
    <dgm:cxn modelId="{4615047B-4222-406A-9739-C9F492F47085}" type="presParOf" srcId="{309C0E96-524B-453C-9953-0954B4065619}" destId="{B0F06B1C-1914-4E86-A59A-1240D41540A1}" srcOrd="0" destOrd="0" presId="urn:microsoft.com/office/officeart/2005/8/layout/vList5"/>
    <dgm:cxn modelId="{C8BD6CBD-3548-4015-AD0A-7A0A2B45800C}" type="presParOf" srcId="{309C0E96-524B-453C-9953-0954B4065619}" destId="{2782F774-E4CC-4E8B-977E-50A6AD204E7C}" srcOrd="1" destOrd="0" presId="urn:microsoft.com/office/officeart/2005/8/layout/vList5"/>
    <dgm:cxn modelId="{2CD69233-69B0-4109-95C7-2144F1FD86C2}" type="presParOf" srcId="{EC3C06A5-FE30-4FA5-B90E-1D74A38B4BB0}" destId="{C74B73D7-CD1B-4485-9453-61874A9FEEFE}" srcOrd="11" destOrd="0" presId="urn:microsoft.com/office/officeart/2005/8/layout/vList5"/>
    <dgm:cxn modelId="{7C6D5950-7C1D-4F8C-92F5-722022903153}" type="presParOf" srcId="{EC3C06A5-FE30-4FA5-B90E-1D74A38B4BB0}" destId="{06DFB92A-9A70-4345-A7E3-F2589947CC60}" srcOrd="12" destOrd="0" presId="urn:microsoft.com/office/officeart/2005/8/layout/vList5"/>
    <dgm:cxn modelId="{1EDB01D4-6FB6-4963-9B7D-4CB62BAA8B1B}" type="presParOf" srcId="{06DFB92A-9A70-4345-A7E3-F2589947CC60}" destId="{C81FB34D-0D5F-42D0-A508-43E521DE7624}" srcOrd="0" destOrd="0" presId="urn:microsoft.com/office/officeart/2005/8/layout/vList5"/>
    <dgm:cxn modelId="{ABAC1A5E-0D3B-4D76-905F-B4BF7FC36F27}" type="presParOf" srcId="{06DFB92A-9A70-4345-A7E3-F2589947CC60}" destId="{92F91FCA-538D-4A23-A509-A3816C6577EC}" srcOrd="1" destOrd="0" presId="urn:microsoft.com/office/officeart/2005/8/layout/vList5"/>
    <dgm:cxn modelId="{A2291E74-2588-4643-84FD-8D959DA76711}" type="presParOf" srcId="{EC3C06A5-FE30-4FA5-B90E-1D74A38B4BB0}" destId="{93B1C28C-421E-41A7-A9F7-C01F37919722}" srcOrd="13" destOrd="0" presId="urn:microsoft.com/office/officeart/2005/8/layout/vList5"/>
    <dgm:cxn modelId="{E699FC46-6031-465B-8C60-77DDE1783AA2}" type="presParOf" srcId="{EC3C06A5-FE30-4FA5-B90E-1D74A38B4BB0}" destId="{33E6811C-9118-40FF-AAEC-F37AE8285D07}" srcOrd="14" destOrd="0" presId="urn:microsoft.com/office/officeart/2005/8/layout/vList5"/>
    <dgm:cxn modelId="{21CFC7C5-B290-454B-ADEF-3384232839B5}" type="presParOf" srcId="{33E6811C-9118-40FF-AAEC-F37AE8285D07}" destId="{64CBA4CA-7740-428C-AC7D-49B98CE6513A}" srcOrd="0" destOrd="0" presId="urn:microsoft.com/office/officeart/2005/8/layout/vList5"/>
    <dgm:cxn modelId="{624C13EC-C773-4DCA-AE87-6BD59FA49277}" type="presParOf" srcId="{33E6811C-9118-40FF-AAEC-F37AE8285D07}" destId="{24CFC0C4-B8A6-4CB6-8D02-68497B8073B3}" srcOrd="1" destOrd="0" presId="urn:microsoft.com/office/officeart/2005/8/layout/vList5"/>
    <dgm:cxn modelId="{FC99C2E5-554A-44F6-9A3C-6043A29308C6}" type="presParOf" srcId="{EC3C06A5-FE30-4FA5-B90E-1D74A38B4BB0}" destId="{BA2B5863-B8C8-4B0A-8AA4-86AC0A52E2E7}" srcOrd="15" destOrd="0" presId="urn:microsoft.com/office/officeart/2005/8/layout/vList5"/>
    <dgm:cxn modelId="{3E59A032-59BA-4D82-8168-4C305AFC58AA}" type="presParOf" srcId="{EC3C06A5-FE30-4FA5-B90E-1D74A38B4BB0}" destId="{66B520DD-A227-4B6C-ABBF-836D7B09A69D}" srcOrd="16" destOrd="0" presId="urn:microsoft.com/office/officeart/2005/8/layout/vList5"/>
    <dgm:cxn modelId="{0A737AF5-A395-4346-9270-FC4D2B379D65}" type="presParOf" srcId="{66B520DD-A227-4B6C-ABBF-836D7B09A69D}" destId="{DED2F6B2-8D87-4761-A513-373A2D690C30}" srcOrd="0" destOrd="0" presId="urn:microsoft.com/office/officeart/2005/8/layout/vList5"/>
    <dgm:cxn modelId="{44F10A1D-87D8-43B5-812D-2688967F615E}" type="presParOf" srcId="{66B520DD-A227-4B6C-ABBF-836D7B09A69D}" destId="{506AFEDE-B0EB-43E8-A01C-296EA27EDEC4}" srcOrd="1" destOrd="0" presId="urn:microsoft.com/office/officeart/2005/8/layout/vList5"/>
    <dgm:cxn modelId="{BEB91C8A-CF8A-4F9D-B8FD-F2C1332B7B47}" type="presParOf" srcId="{EC3C06A5-FE30-4FA5-B90E-1D74A38B4BB0}" destId="{39DD441F-969C-4FF8-8CBB-9F0F8879DAC1}" srcOrd="17" destOrd="0" presId="urn:microsoft.com/office/officeart/2005/8/layout/vList5"/>
    <dgm:cxn modelId="{0A160926-FE91-4073-AA3E-678FBAA9EAFB}" type="presParOf" srcId="{EC3C06A5-FE30-4FA5-B90E-1D74A38B4BB0}" destId="{18A23EE1-0AE1-439B-BA59-691165BA2629}" srcOrd="18" destOrd="0" presId="urn:microsoft.com/office/officeart/2005/8/layout/vList5"/>
    <dgm:cxn modelId="{63BA2FD4-428E-481B-ACC9-5AF99C965FFE}" type="presParOf" srcId="{18A23EE1-0AE1-439B-BA59-691165BA2629}" destId="{26B77C7F-0CC6-47CF-8465-CA98C7A31B0B}" srcOrd="0" destOrd="0" presId="urn:microsoft.com/office/officeart/2005/8/layout/vList5"/>
    <dgm:cxn modelId="{1F7BDB74-D731-4FBC-A2C2-7891596BB375}" type="presParOf" srcId="{18A23EE1-0AE1-439B-BA59-691165BA2629}" destId="{ACB85004-79F7-46C3-A93B-5095B0FD8D44}" srcOrd="1" destOrd="0" presId="urn:microsoft.com/office/officeart/2005/8/layout/vList5"/>
    <dgm:cxn modelId="{9AC86B40-99A6-440D-B533-3B7426E5ABDD}" type="presParOf" srcId="{EC3C06A5-FE30-4FA5-B90E-1D74A38B4BB0}" destId="{745693C1-5F75-4A48-A174-D1FD79FF6545}" srcOrd="19" destOrd="0" presId="urn:microsoft.com/office/officeart/2005/8/layout/vList5"/>
    <dgm:cxn modelId="{8A20966A-B685-4499-B4CA-B9F3BEC19197}" type="presParOf" srcId="{EC3C06A5-FE30-4FA5-B90E-1D74A38B4BB0}" destId="{BE216A34-5BF6-43B7-935C-2D8DD362D143}" srcOrd="20" destOrd="0" presId="urn:microsoft.com/office/officeart/2005/8/layout/vList5"/>
    <dgm:cxn modelId="{F3EA2A07-E8BE-4B21-998C-163A71C117C5}" type="presParOf" srcId="{BE216A34-5BF6-43B7-935C-2D8DD362D143}" destId="{BC7C5CCF-31E0-46C4-A504-94CAFF35BE13}" srcOrd="0" destOrd="0" presId="urn:microsoft.com/office/officeart/2005/8/layout/vList5"/>
    <dgm:cxn modelId="{7B353070-5C25-4CB5-825A-EBEF88BEE5AC}" type="presParOf" srcId="{BE216A34-5BF6-43B7-935C-2D8DD362D143}" destId="{3F26D288-83C2-4579-A4E2-7368C57B5AC4}" srcOrd="1" destOrd="0" presId="urn:microsoft.com/office/officeart/2005/8/layout/vList5"/>
    <dgm:cxn modelId="{5447A754-9AC8-4676-A6F4-A08F594FAFF2}" type="presParOf" srcId="{EC3C06A5-FE30-4FA5-B90E-1D74A38B4BB0}" destId="{23ED649F-AA9A-411E-9B6F-2E931C05E592}" srcOrd="21" destOrd="0" presId="urn:microsoft.com/office/officeart/2005/8/layout/vList5"/>
    <dgm:cxn modelId="{2FC7F76A-3EB1-4719-B295-BECFB2B9524C}" type="presParOf" srcId="{EC3C06A5-FE30-4FA5-B90E-1D74A38B4BB0}" destId="{B022C253-D43A-4C85-8CA3-FB44F9FF9381}" srcOrd="22" destOrd="0" presId="urn:microsoft.com/office/officeart/2005/8/layout/vList5"/>
    <dgm:cxn modelId="{1DF8B2E2-26E9-4C2E-8958-2B659773C216}" type="presParOf" srcId="{B022C253-D43A-4C85-8CA3-FB44F9FF9381}" destId="{DD3C440D-656C-420C-B7ED-07265A4328C1}" srcOrd="0" destOrd="0" presId="urn:microsoft.com/office/officeart/2005/8/layout/vList5"/>
    <dgm:cxn modelId="{7AFBDEF8-6459-4427-8E38-99EA7E332EAB}" type="presParOf" srcId="{B022C253-D43A-4C85-8CA3-FB44F9FF9381}" destId="{39CFDC76-3F4B-402F-9120-4AA7AE7BEA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30685C-93D1-4671-98F4-194A79597AB8}" type="doc">
      <dgm:prSet loTypeId="urn:microsoft.com/office/officeart/2005/8/layout/default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DD787B-F996-4C2D-8239-5FE2EC6B74A0}">
      <dgm:prSet/>
      <dgm:spPr/>
      <dgm:t>
        <a:bodyPr/>
        <a:lstStyle/>
        <a:p>
          <a:r>
            <a:rPr lang="en-US" dirty="0" err="1" smtClean="0"/>
            <a:t>Sisäasiainministeriö</a:t>
          </a:r>
          <a:r>
            <a:rPr lang="en-US" dirty="0" smtClean="0"/>
            <a:t> </a:t>
          </a:r>
          <a:r>
            <a:rPr lang="en-US" dirty="0" err="1" smtClean="0"/>
            <a:t>koordinoi</a:t>
          </a:r>
          <a:r>
            <a:rPr lang="en-US" dirty="0" smtClean="0"/>
            <a:t> </a:t>
          </a:r>
          <a:r>
            <a:rPr lang="en-US" dirty="0" err="1" smtClean="0"/>
            <a:t>toimintaa</a:t>
          </a:r>
          <a:endParaRPr lang="en-US" dirty="0" smtClean="0"/>
        </a:p>
      </dgm:t>
    </dgm:pt>
    <dgm:pt modelId="{5B4DF5F6-B740-4EB4-BC58-4092E332BEA6}" type="parTrans" cxnId="{FD4B90A9-664F-46EC-8610-10111FB4C6AE}">
      <dgm:prSet/>
      <dgm:spPr/>
      <dgm:t>
        <a:bodyPr/>
        <a:lstStyle/>
        <a:p>
          <a:endParaRPr lang="en-GB"/>
        </a:p>
      </dgm:t>
    </dgm:pt>
    <dgm:pt modelId="{A55E34EE-36E9-43F2-A946-9C21CDAE86DC}" type="sibTrans" cxnId="{FD4B90A9-664F-46EC-8610-10111FB4C6AE}">
      <dgm:prSet/>
      <dgm:spPr/>
      <dgm:t>
        <a:bodyPr/>
        <a:lstStyle/>
        <a:p>
          <a:endParaRPr lang="en-GB"/>
        </a:p>
      </dgm:t>
    </dgm:pt>
    <dgm:pt modelId="{84EB77C6-335E-4200-BAE8-D9FD756240B3}">
      <dgm:prSet/>
      <dgm:spPr/>
      <dgm:t>
        <a:bodyPr/>
        <a:lstStyle/>
        <a:p>
          <a:r>
            <a:rPr lang="en-US" dirty="0" err="1" smtClean="0"/>
            <a:t>Valtioneuvoston</a:t>
          </a:r>
          <a:r>
            <a:rPr lang="en-US" dirty="0" smtClean="0"/>
            <a:t> </a:t>
          </a:r>
          <a:r>
            <a:rPr lang="en-US" dirty="0" err="1" smtClean="0"/>
            <a:t>tilannekeskus</a:t>
          </a:r>
          <a:r>
            <a:rPr lang="en-US" dirty="0" smtClean="0"/>
            <a:t> (VNTIKE) </a:t>
          </a:r>
          <a:r>
            <a:rPr lang="en-US" dirty="0" err="1" smtClean="0"/>
            <a:t>toimii</a:t>
          </a:r>
          <a:r>
            <a:rPr lang="en-US" dirty="0" smtClean="0"/>
            <a:t> </a:t>
          </a:r>
          <a:r>
            <a:rPr lang="en-US" dirty="0" err="1" smtClean="0"/>
            <a:t>tiedonvälittäjänä</a:t>
          </a:r>
          <a:endParaRPr lang="en-US" dirty="0" smtClean="0"/>
        </a:p>
      </dgm:t>
    </dgm:pt>
    <dgm:pt modelId="{8637D447-840A-4B30-95CF-EE8217EE8353}" type="parTrans" cxnId="{A36F5CB8-A549-4582-AA0C-EB2EBC89D157}">
      <dgm:prSet/>
      <dgm:spPr/>
      <dgm:t>
        <a:bodyPr/>
        <a:lstStyle/>
        <a:p>
          <a:endParaRPr lang="en-GB"/>
        </a:p>
      </dgm:t>
    </dgm:pt>
    <dgm:pt modelId="{D3E2E930-2007-4663-8F86-1BF46F651B7D}" type="sibTrans" cxnId="{A36F5CB8-A549-4582-AA0C-EB2EBC89D157}">
      <dgm:prSet/>
      <dgm:spPr/>
      <dgm:t>
        <a:bodyPr/>
        <a:lstStyle/>
        <a:p>
          <a:endParaRPr lang="en-GB"/>
        </a:p>
      </dgm:t>
    </dgm:pt>
    <dgm:pt modelId="{1E78846C-8988-4736-89DE-72C4471727DE}">
      <dgm:prSet/>
      <dgm:spPr/>
      <dgm:t>
        <a:bodyPr/>
        <a:lstStyle/>
        <a:p>
          <a:r>
            <a:rPr lang="en-US" dirty="0" err="1" smtClean="0"/>
            <a:t>Ministeriöt</a:t>
          </a:r>
          <a:r>
            <a:rPr lang="en-US" dirty="0" smtClean="0"/>
            <a:t> </a:t>
          </a:r>
          <a:r>
            <a:rPr lang="en-US" dirty="0" err="1" smtClean="0"/>
            <a:t>omalla</a:t>
          </a:r>
          <a:r>
            <a:rPr lang="en-US" dirty="0" smtClean="0"/>
            <a:t> </a:t>
          </a:r>
          <a:r>
            <a:rPr lang="en-US" dirty="0" err="1" smtClean="0"/>
            <a:t>vastuualueellaan</a:t>
          </a:r>
          <a:endParaRPr lang="en-US" dirty="0" smtClean="0"/>
        </a:p>
      </dgm:t>
    </dgm:pt>
    <dgm:pt modelId="{F16CD0D3-B585-48A9-9D60-5726E69CCF0A}" type="parTrans" cxnId="{0391B71A-DCE3-43CB-91E4-0A01F88302C8}">
      <dgm:prSet/>
      <dgm:spPr/>
      <dgm:t>
        <a:bodyPr/>
        <a:lstStyle/>
        <a:p>
          <a:endParaRPr lang="en-GB"/>
        </a:p>
      </dgm:t>
    </dgm:pt>
    <dgm:pt modelId="{C35CD25D-8D1B-4B49-BF3E-9338E39F89F6}" type="sibTrans" cxnId="{0391B71A-DCE3-43CB-91E4-0A01F88302C8}">
      <dgm:prSet/>
      <dgm:spPr/>
      <dgm:t>
        <a:bodyPr/>
        <a:lstStyle/>
        <a:p>
          <a:endParaRPr lang="en-GB"/>
        </a:p>
      </dgm:t>
    </dgm:pt>
    <dgm:pt modelId="{6078A05F-68E9-43CF-98B5-45887093A8E8}">
      <dgm:prSet/>
      <dgm:spPr/>
      <dgm:t>
        <a:bodyPr/>
        <a:lstStyle/>
        <a:p>
          <a:r>
            <a:rPr lang="en-US" dirty="0" err="1" smtClean="0"/>
            <a:t>Valtioneuvosto</a:t>
          </a:r>
          <a:r>
            <a:rPr lang="en-US" dirty="0" smtClean="0"/>
            <a:t> </a:t>
          </a:r>
          <a:r>
            <a:rPr lang="en-US" dirty="0" err="1" smtClean="0"/>
            <a:t>päättää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pyynnöstä</a:t>
          </a:r>
          <a:endParaRPr lang="en-US" dirty="0" smtClean="0"/>
        </a:p>
      </dgm:t>
    </dgm:pt>
    <dgm:pt modelId="{A6A0A58A-2A61-4F19-AE8C-7A990BE12A9B}" type="parTrans" cxnId="{27919170-3D6A-4A84-AAD5-F023233F3E1B}">
      <dgm:prSet/>
      <dgm:spPr/>
      <dgm:t>
        <a:bodyPr/>
        <a:lstStyle/>
        <a:p>
          <a:endParaRPr lang="en-GB"/>
        </a:p>
      </dgm:t>
    </dgm:pt>
    <dgm:pt modelId="{F6EB99DA-6F25-4848-91E6-47419EFF4AD6}" type="sibTrans" cxnId="{27919170-3D6A-4A84-AAD5-F023233F3E1B}">
      <dgm:prSet/>
      <dgm:spPr/>
      <dgm:t>
        <a:bodyPr/>
        <a:lstStyle/>
        <a:p>
          <a:endParaRPr lang="en-GB"/>
        </a:p>
      </dgm:t>
    </dgm:pt>
    <dgm:pt modelId="{EDEC694A-DD77-4259-80C9-3053D1A497D3}">
      <dgm:prSet/>
      <dgm:spPr/>
      <dgm:t>
        <a:bodyPr/>
        <a:lstStyle/>
        <a:p>
          <a:r>
            <a:rPr lang="en-US" dirty="0" err="1" smtClean="0"/>
            <a:t>Suomen</a:t>
          </a:r>
          <a:r>
            <a:rPr lang="en-US" dirty="0" smtClean="0"/>
            <a:t> </a:t>
          </a:r>
          <a:r>
            <a:rPr lang="en-US" dirty="0" err="1" smtClean="0"/>
            <a:t>Punainen</a:t>
          </a:r>
          <a:r>
            <a:rPr lang="en-US" dirty="0" smtClean="0"/>
            <a:t> </a:t>
          </a:r>
          <a:r>
            <a:rPr lang="en-US" dirty="0" err="1" smtClean="0"/>
            <a:t>Risti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myös</a:t>
          </a:r>
          <a:r>
            <a:rPr lang="en-US" dirty="0" smtClean="0"/>
            <a:t> </a:t>
          </a:r>
          <a:r>
            <a:rPr lang="en-US" dirty="0" err="1" smtClean="0"/>
            <a:t>pyytää</a:t>
          </a:r>
          <a:r>
            <a:rPr lang="en-US" dirty="0" smtClean="0"/>
            <a:t> </a:t>
          </a:r>
          <a:r>
            <a:rPr lang="en-US" dirty="0" err="1" smtClean="0"/>
            <a:t>apua</a:t>
          </a:r>
          <a:r>
            <a:rPr lang="en-US" dirty="0" smtClean="0"/>
            <a:t> </a:t>
          </a:r>
          <a:r>
            <a:rPr lang="en-US" dirty="0" err="1" smtClean="0"/>
            <a:t>itsenäisesti</a:t>
          </a:r>
          <a:endParaRPr lang="en-US" dirty="0" smtClean="0"/>
        </a:p>
      </dgm:t>
    </dgm:pt>
    <dgm:pt modelId="{D14A3D69-608B-4129-BF1B-A793C6A49F6F}" type="parTrans" cxnId="{8624BACA-51A7-429A-8321-FD13BE122380}">
      <dgm:prSet/>
      <dgm:spPr/>
      <dgm:t>
        <a:bodyPr/>
        <a:lstStyle/>
        <a:p>
          <a:endParaRPr lang="en-GB"/>
        </a:p>
      </dgm:t>
    </dgm:pt>
    <dgm:pt modelId="{00E9811D-5CE9-4347-BB8E-C51A054D3521}" type="sibTrans" cxnId="{8624BACA-51A7-429A-8321-FD13BE122380}">
      <dgm:prSet/>
      <dgm:spPr/>
      <dgm:t>
        <a:bodyPr/>
        <a:lstStyle/>
        <a:p>
          <a:endParaRPr lang="en-GB"/>
        </a:p>
      </dgm:t>
    </dgm:pt>
    <dgm:pt modelId="{BE5BA2C0-6A8F-495E-9536-97CCA9219E59}">
      <dgm:prSet/>
      <dgm:spPr/>
      <dgm:t>
        <a:bodyPr/>
        <a:lstStyle/>
        <a:p>
          <a:r>
            <a:rPr lang="en-US" dirty="0" err="1" smtClean="0"/>
            <a:t>Pelastusosasto</a:t>
          </a:r>
          <a:r>
            <a:rPr lang="en-US" dirty="0" smtClean="0"/>
            <a:t> </a:t>
          </a:r>
          <a:r>
            <a:rPr lang="en-US" dirty="0" err="1" smtClean="0"/>
            <a:t>keskeisessä</a:t>
          </a:r>
          <a:r>
            <a:rPr lang="en-US" dirty="0" smtClean="0"/>
            <a:t> </a:t>
          </a:r>
          <a:r>
            <a:rPr lang="en-US" dirty="0" err="1" smtClean="0"/>
            <a:t>roolissa</a:t>
          </a:r>
          <a:endParaRPr lang="en-US" dirty="0" smtClean="0"/>
        </a:p>
      </dgm:t>
    </dgm:pt>
    <dgm:pt modelId="{8CC45B87-382A-4E87-A1C8-08D2F7D622E4}" type="parTrans" cxnId="{F31D762F-524E-4B3F-A1EB-2A27DBA7303A}">
      <dgm:prSet/>
      <dgm:spPr/>
      <dgm:t>
        <a:bodyPr/>
        <a:lstStyle/>
        <a:p>
          <a:endParaRPr lang="en-GB"/>
        </a:p>
      </dgm:t>
    </dgm:pt>
    <dgm:pt modelId="{8DDFF2DB-4796-4073-B96A-3102DCF5ADF8}" type="sibTrans" cxnId="{F31D762F-524E-4B3F-A1EB-2A27DBA7303A}">
      <dgm:prSet/>
      <dgm:spPr/>
      <dgm:t>
        <a:bodyPr/>
        <a:lstStyle/>
        <a:p>
          <a:endParaRPr lang="en-GB"/>
        </a:p>
      </dgm:t>
    </dgm:pt>
    <dgm:pt modelId="{CD739E3B-E91F-490F-A0C9-07BC5EEEE9F0}" type="pres">
      <dgm:prSet presAssocID="{5130685C-93D1-4671-98F4-194A79597A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02F5D86-90EC-448F-91F9-9ACFAE00DC2A}" type="pres">
      <dgm:prSet presAssocID="{6078A05F-68E9-43CF-98B5-45887093A8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65965F-9C83-4E0F-A5D1-7F8458DE20F3}" type="pres">
      <dgm:prSet presAssocID="{F6EB99DA-6F25-4848-91E6-47419EFF4AD6}" presName="sibTrans" presStyleCnt="0"/>
      <dgm:spPr/>
      <dgm:t>
        <a:bodyPr/>
        <a:lstStyle/>
        <a:p>
          <a:endParaRPr lang="en-GB"/>
        </a:p>
      </dgm:t>
    </dgm:pt>
    <dgm:pt modelId="{2D6D53A1-D1D5-4362-851A-EA9D90475BEB}" type="pres">
      <dgm:prSet presAssocID="{7ADD787B-F996-4C2D-8239-5FE2EC6B74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8D3B2B-40CF-4C65-B851-DBDBE99CAB9E}" type="pres">
      <dgm:prSet presAssocID="{A55E34EE-36E9-43F2-A946-9C21CDAE86DC}" presName="sibTrans" presStyleCnt="0"/>
      <dgm:spPr/>
      <dgm:t>
        <a:bodyPr/>
        <a:lstStyle/>
        <a:p>
          <a:endParaRPr lang="en-GB"/>
        </a:p>
      </dgm:t>
    </dgm:pt>
    <dgm:pt modelId="{2F209FC7-CA9D-46AA-B2A2-E42895FEF95F}" type="pres">
      <dgm:prSet presAssocID="{84EB77C6-335E-4200-BAE8-D9FD756240B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7D6769-F0DD-4F2D-9569-78C829BB212C}" type="pres">
      <dgm:prSet presAssocID="{D3E2E930-2007-4663-8F86-1BF46F651B7D}" presName="sibTrans" presStyleCnt="0"/>
      <dgm:spPr/>
      <dgm:t>
        <a:bodyPr/>
        <a:lstStyle/>
        <a:p>
          <a:endParaRPr lang="en-GB"/>
        </a:p>
      </dgm:t>
    </dgm:pt>
    <dgm:pt modelId="{36867FF7-B31C-4ECD-AA1A-97D1607B53B4}" type="pres">
      <dgm:prSet presAssocID="{1E78846C-8988-4736-89DE-72C4471727D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1D2072-4CE9-4D10-AB8B-CDD00E61F501}" type="pres">
      <dgm:prSet presAssocID="{C35CD25D-8D1B-4B49-BF3E-9338E39F89F6}" presName="sibTrans" presStyleCnt="0"/>
      <dgm:spPr/>
      <dgm:t>
        <a:bodyPr/>
        <a:lstStyle/>
        <a:p>
          <a:endParaRPr lang="en-GB"/>
        </a:p>
      </dgm:t>
    </dgm:pt>
    <dgm:pt modelId="{57283146-8B69-4BD7-AB75-C74FB648D7DD}" type="pres">
      <dgm:prSet presAssocID="{EDEC694A-DD77-4259-80C9-3053D1A497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36F5CB8-A549-4582-AA0C-EB2EBC89D157}" srcId="{5130685C-93D1-4671-98F4-194A79597AB8}" destId="{84EB77C6-335E-4200-BAE8-D9FD756240B3}" srcOrd="2" destOrd="0" parTransId="{8637D447-840A-4B30-95CF-EE8217EE8353}" sibTransId="{D3E2E930-2007-4663-8F86-1BF46F651B7D}"/>
    <dgm:cxn modelId="{0391B71A-DCE3-43CB-91E4-0A01F88302C8}" srcId="{5130685C-93D1-4671-98F4-194A79597AB8}" destId="{1E78846C-8988-4736-89DE-72C4471727DE}" srcOrd="3" destOrd="0" parTransId="{F16CD0D3-B585-48A9-9D60-5726E69CCF0A}" sibTransId="{C35CD25D-8D1B-4B49-BF3E-9338E39F89F6}"/>
    <dgm:cxn modelId="{F31D762F-524E-4B3F-A1EB-2A27DBA7303A}" srcId="{7ADD787B-F996-4C2D-8239-5FE2EC6B74A0}" destId="{BE5BA2C0-6A8F-495E-9536-97CCA9219E59}" srcOrd="0" destOrd="0" parTransId="{8CC45B87-382A-4E87-A1C8-08D2F7D622E4}" sibTransId="{8DDFF2DB-4796-4073-B96A-3102DCF5ADF8}"/>
    <dgm:cxn modelId="{27919170-3D6A-4A84-AAD5-F023233F3E1B}" srcId="{5130685C-93D1-4671-98F4-194A79597AB8}" destId="{6078A05F-68E9-43CF-98B5-45887093A8E8}" srcOrd="0" destOrd="0" parTransId="{A6A0A58A-2A61-4F19-AE8C-7A990BE12A9B}" sibTransId="{F6EB99DA-6F25-4848-91E6-47419EFF4AD6}"/>
    <dgm:cxn modelId="{FD4B90A9-664F-46EC-8610-10111FB4C6AE}" srcId="{5130685C-93D1-4671-98F4-194A79597AB8}" destId="{7ADD787B-F996-4C2D-8239-5FE2EC6B74A0}" srcOrd="1" destOrd="0" parTransId="{5B4DF5F6-B740-4EB4-BC58-4092E332BEA6}" sibTransId="{A55E34EE-36E9-43F2-A946-9C21CDAE86DC}"/>
    <dgm:cxn modelId="{99ECCADE-FE24-428A-8577-227BE149ECFA}" type="presOf" srcId="{1E78846C-8988-4736-89DE-72C4471727DE}" destId="{36867FF7-B31C-4ECD-AA1A-97D1607B53B4}" srcOrd="0" destOrd="0" presId="urn:microsoft.com/office/officeart/2005/8/layout/default#1"/>
    <dgm:cxn modelId="{CFEBEB7D-FC38-4098-8269-1EBD9A6C660E}" type="presOf" srcId="{6078A05F-68E9-43CF-98B5-45887093A8E8}" destId="{D02F5D86-90EC-448F-91F9-9ACFAE00DC2A}" srcOrd="0" destOrd="0" presId="urn:microsoft.com/office/officeart/2005/8/layout/default#1"/>
    <dgm:cxn modelId="{9D4BC851-8CA8-4245-8E12-4F0FD61D0C0A}" type="presOf" srcId="{EDEC694A-DD77-4259-80C9-3053D1A497D3}" destId="{57283146-8B69-4BD7-AB75-C74FB648D7DD}" srcOrd="0" destOrd="0" presId="urn:microsoft.com/office/officeart/2005/8/layout/default#1"/>
    <dgm:cxn modelId="{F5439F5C-BBA7-4C77-AECD-2BCB3B0CCBF0}" type="presOf" srcId="{5130685C-93D1-4671-98F4-194A79597AB8}" destId="{CD739E3B-E91F-490F-A0C9-07BC5EEEE9F0}" srcOrd="0" destOrd="0" presId="urn:microsoft.com/office/officeart/2005/8/layout/default#1"/>
    <dgm:cxn modelId="{8624BACA-51A7-429A-8321-FD13BE122380}" srcId="{5130685C-93D1-4671-98F4-194A79597AB8}" destId="{EDEC694A-DD77-4259-80C9-3053D1A497D3}" srcOrd="4" destOrd="0" parTransId="{D14A3D69-608B-4129-BF1B-A793C6A49F6F}" sibTransId="{00E9811D-5CE9-4347-BB8E-C51A054D3521}"/>
    <dgm:cxn modelId="{C6B950DF-6470-448C-9870-5BADFE8E3C70}" type="presOf" srcId="{7ADD787B-F996-4C2D-8239-5FE2EC6B74A0}" destId="{2D6D53A1-D1D5-4362-851A-EA9D90475BEB}" srcOrd="0" destOrd="0" presId="urn:microsoft.com/office/officeart/2005/8/layout/default#1"/>
    <dgm:cxn modelId="{D43E63B2-A988-4B59-A3CD-042E64C937D2}" type="presOf" srcId="{84EB77C6-335E-4200-BAE8-D9FD756240B3}" destId="{2F209FC7-CA9D-46AA-B2A2-E42895FEF95F}" srcOrd="0" destOrd="0" presId="urn:microsoft.com/office/officeart/2005/8/layout/default#1"/>
    <dgm:cxn modelId="{CFA7AC7B-3E32-4CA2-BD3F-1E6B982FC2A4}" type="presOf" srcId="{BE5BA2C0-6A8F-495E-9536-97CCA9219E59}" destId="{2D6D53A1-D1D5-4362-851A-EA9D90475BEB}" srcOrd="0" destOrd="1" presId="urn:microsoft.com/office/officeart/2005/8/layout/default#1"/>
    <dgm:cxn modelId="{D321ED61-6CA3-4DB8-A5E5-C7753A148B21}" type="presParOf" srcId="{CD739E3B-E91F-490F-A0C9-07BC5EEEE9F0}" destId="{D02F5D86-90EC-448F-91F9-9ACFAE00DC2A}" srcOrd="0" destOrd="0" presId="urn:microsoft.com/office/officeart/2005/8/layout/default#1"/>
    <dgm:cxn modelId="{8791D6AE-7ABD-4543-933A-6FD67AE98565}" type="presParOf" srcId="{CD739E3B-E91F-490F-A0C9-07BC5EEEE9F0}" destId="{0F65965F-9C83-4E0F-A5D1-7F8458DE20F3}" srcOrd="1" destOrd="0" presId="urn:microsoft.com/office/officeart/2005/8/layout/default#1"/>
    <dgm:cxn modelId="{6F5A8B3B-FBD2-4045-AAA6-0D064CD237E4}" type="presParOf" srcId="{CD739E3B-E91F-490F-A0C9-07BC5EEEE9F0}" destId="{2D6D53A1-D1D5-4362-851A-EA9D90475BEB}" srcOrd="2" destOrd="0" presId="urn:microsoft.com/office/officeart/2005/8/layout/default#1"/>
    <dgm:cxn modelId="{297EEC76-E1BA-4672-8A95-2C572B592E49}" type="presParOf" srcId="{CD739E3B-E91F-490F-A0C9-07BC5EEEE9F0}" destId="{0B8D3B2B-40CF-4C65-B851-DBDBE99CAB9E}" srcOrd="3" destOrd="0" presId="urn:microsoft.com/office/officeart/2005/8/layout/default#1"/>
    <dgm:cxn modelId="{08F58B61-65BE-4B2D-838A-C10647DBE0EF}" type="presParOf" srcId="{CD739E3B-E91F-490F-A0C9-07BC5EEEE9F0}" destId="{2F209FC7-CA9D-46AA-B2A2-E42895FEF95F}" srcOrd="4" destOrd="0" presId="urn:microsoft.com/office/officeart/2005/8/layout/default#1"/>
    <dgm:cxn modelId="{75CECDB7-6F4D-4C90-BD91-A3AB7EB61803}" type="presParOf" srcId="{CD739E3B-E91F-490F-A0C9-07BC5EEEE9F0}" destId="{9A7D6769-F0DD-4F2D-9569-78C829BB212C}" srcOrd="5" destOrd="0" presId="urn:microsoft.com/office/officeart/2005/8/layout/default#1"/>
    <dgm:cxn modelId="{2E43D877-D151-478D-B5DB-D86BF86E980D}" type="presParOf" srcId="{CD739E3B-E91F-490F-A0C9-07BC5EEEE9F0}" destId="{36867FF7-B31C-4ECD-AA1A-97D1607B53B4}" srcOrd="6" destOrd="0" presId="urn:microsoft.com/office/officeart/2005/8/layout/default#1"/>
    <dgm:cxn modelId="{24B3D9C4-CA52-4077-9983-A8F23061414F}" type="presParOf" srcId="{CD739E3B-E91F-490F-A0C9-07BC5EEEE9F0}" destId="{D71D2072-4CE9-4D10-AB8B-CDD00E61F501}" srcOrd="7" destOrd="0" presId="urn:microsoft.com/office/officeart/2005/8/layout/default#1"/>
    <dgm:cxn modelId="{F35694CA-9BC2-4BB8-AFBA-D026A540F428}" type="presParOf" srcId="{CD739E3B-E91F-490F-A0C9-07BC5EEEE9F0}" destId="{57283146-8B69-4BD7-AB75-C74FB648D7DD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30685C-93D1-4671-98F4-194A79597AB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078A05F-68E9-43CF-98B5-45887093A8E8}">
      <dgm:prSet/>
      <dgm:spPr/>
      <dgm:t>
        <a:bodyPr/>
        <a:lstStyle/>
        <a:p>
          <a:r>
            <a:rPr lang="en-US" dirty="0" err="1" smtClean="0"/>
            <a:t>Ydinvoimaonnettomuus</a:t>
          </a:r>
          <a:endParaRPr lang="en-US" dirty="0" smtClean="0"/>
        </a:p>
      </dgm:t>
    </dgm:pt>
    <dgm:pt modelId="{A6A0A58A-2A61-4F19-AE8C-7A990BE12A9B}" type="parTrans" cxnId="{27919170-3D6A-4A84-AAD5-F023233F3E1B}">
      <dgm:prSet/>
      <dgm:spPr/>
      <dgm:t>
        <a:bodyPr/>
        <a:lstStyle/>
        <a:p>
          <a:endParaRPr lang="en-GB"/>
        </a:p>
      </dgm:t>
    </dgm:pt>
    <dgm:pt modelId="{F6EB99DA-6F25-4848-91E6-47419EFF4AD6}" type="sibTrans" cxnId="{27919170-3D6A-4A84-AAD5-F023233F3E1B}">
      <dgm:prSet/>
      <dgm:spPr/>
      <dgm:t>
        <a:bodyPr/>
        <a:lstStyle/>
        <a:p>
          <a:endParaRPr lang="en-GB"/>
        </a:p>
      </dgm:t>
    </dgm:pt>
    <dgm:pt modelId="{4AA597A9-6990-4A80-992C-07B941E79570}">
      <dgm:prSet/>
      <dgm:spPr/>
      <dgm:t>
        <a:bodyPr/>
        <a:lstStyle/>
        <a:p>
          <a:r>
            <a:rPr lang="en-US" dirty="0" err="1" smtClean="0"/>
            <a:t>Sään</a:t>
          </a:r>
          <a:r>
            <a:rPr lang="en-US" dirty="0" smtClean="0"/>
            <a:t> </a:t>
          </a:r>
          <a:r>
            <a:rPr lang="en-US" dirty="0" err="1" smtClean="0"/>
            <a:t>ääri-ilmiöt</a:t>
          </a:r>
          <a:endParaRPr lang="en-US" dirty="0" smtClean="0"/>
        </a:p>
      </dgm:t>
    </dgm:pt>
    <dgm:pt modelId="{E7F79F7A-42CB-400A-B861-08FC55B1F80C}" type="parTrans" cxnId="{E6FD20A6-82B7-4482-8D3C-88E728046395}">
      <dgm:prSet/>
      <dgm:spPr/>
      <dgm:t>
        <a:bodyPr/>
        <a:lstStyle/>
        <a:p>
          <a:endParaRPr lang="en-GB"/>
        </a:p>
      </dgm:t>
    </dgm:pt>
    <dgm:pt modelId="{767F74C2-A9DA-4825-9A84-4C71FEF97168}" type="sibTrans" cxnId="{E6FD20A6-82B7-4482-8D3C-88E728046395}">
      <dgm:prSet/>
      <dgm:spPr/>
      <dgm:t>
        <a:bodyPr/>
        <a:lstStyle/>
        <a:p>
          <a:endParaRPr lang="en-GB"/>
        </a:p>
      </dgm:t>
    </dgm:pt>
    <dgm:pt modelId="{3969C024-C70A-4F9C-BA8C-5E9C1077B121}">
      <dgm:prSet/>
      <dgm:spPr/>
      <dgm:t>
        <a:bodyPr/>
        <a:lstStyle/>
        <a:p>
          <a:r>
            <a:rPr lang="en-US" dirty="0" err="1" smtClean="0"/>
            <a:t>Meriliikenneonnettomuus</a:t>
          </a:r>
          <a:endParaRPr lang="en-US" dirty="0" smtClean="0"/>
        </a:p>
      </dgm:t>
    </dgm:pt>
    <dgm:pt modelId="{89B7EDD2-53D9-4FEB-8A85-3E9677ED0FF6}" type="parTrans" cxnId="{8E04A057-F689-4AFA-931B-C9AEA57839A4}">
      <dgm:prSet/>
      <dgm:spPr/>
      <dgm:t>
        <a:bodyPr/>
        <a:lstStyle/>
        <a:p>
          <a:endParaRPr lang="en-GB"/>
        </a:p>
      </dgm:t>
    </dgm:pt>
    <dgm:pt modelId="{31930133-5829-459E-A121-305AB0AF3A8A}" type="sibTrans" cxnId="{8E04A057-F689-4AFA-931B-C9AEA57839A4}">
      <dgm:prSet/>
      <dgm:spPr/>
      <dgm:t>
        <a:bodyPr/>
        <a:lstStyle/>
        <a:p>
          <a:endParaRPr lang="en-GB"/>
        </a:p>
      </dgm:t>
    </dgm:pt>
    <dgm:pt modelId="{883417CF-BAB0-49BA-9687-0E1AD79F0278}">
      <dgm:prSet/>
      <dgm:spPr/>
      <dgm:t>
        <a:bodyPr/>
        <a:lstStyle/>
        <a:p>
          <a:r>
            <a:rPr lang="en-US" dirty="0" err="1" smtClean="0"/>
            <a:t>Alusöljyvahinko</a:t>
          </a:r>
          <a:endParaRPr lang="en-US" dirty="0" smtClean="0"/>
        </a:p>
      </dgm:t>
    </dgm:pt>
    <dgm:pt modelId="{A6D218CF-DF7A-461C-A3AF-3E4D567AC358}" type="parTrans" cxnId="{EC2CCD2D-B72B-4988-B55D-03BCA6604779}">
      <dgm:prSet/>
      <dgm:spPr/>
      <dgm:t>
        <a:bodyPr/>
        <a:lstStyle/>
        <a:p>
          <a:endParaRPr lang="en-GB"/>
        </a:p>
      </dgm:t>
    </dgm:pt>
    <dgm:pt modelId="{786F3B9E-B7E3-4409-AF9B-A0A315971081}" type="sibTrans" cxnId="{EC2CCD2D-B72B-4988-B55D-03BCA6604779}">
      <dgm:prSet/>
      <dgm:spPr/>
      <dgm:t>
        <a:bodyPr/>
        <a:lstStyle/>
        <a:p>
          <a:endParaRPr lang="en-GB"/>
        </a:p>
      </dgm:t>
    </dgm:pt>
    <dgm:pt modelId="{F865EBCB-46D4-4E61-A8D0-F32B9EE19464}">
      <dgm:prSet/>
      <dgm:spPr/>
      <dgm:t>
        <a:bodyPr/>
        <a:lstStyle/>
        <a:p>
          <a:r>
            <a:rPr lang="en-US" dirty="0" err="1" smtClean="0"/>
            <a:t>Muita</a:t>
          </a:r>
          <a:r>
            <a:rPr lang="en-US" dirty="0" smtClean="0"/>
            <a:t>, </a:t>
          </a:r>
          <a:r>
            <a:rPr lang="en-US" dirty="0" err="1" smtClean="0"/>
            <a:t>joita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mainittu</a:t>
          </a:r>
          <a:r>
            <a:rPr lang="en-US" dirty="0" smtClean="0"/>
            <a:t> </a:t>
          </a:r>
          <a:r>
            <a:rPr lang="en-US" dirty="0" err="1" smtClean="0"/>
            <a:t>videossa</a:t>
          </a:r>
          <a:endParaRPr lang="en-US" dirty="0" smtClean="0"/>
        </a:p>
      </dgm:t>
    </dgm:pt>
    <dgm:pt modelId="{0E7E0C91-CA6A-4686-9C09-DF9EAFE373E1}" type="parTrans" cxnId="{38873335-8DEE-4EE4-B4D3-E692CE9C3596}">
      <dgm:prSet/>
      <dgm:spPr/>
      <dgm:t>
        <a:bodyPr/>
        <a:lstStyle/>
        <a:p>
          <a:endParaRPr lang="en-GB"/>
        </a:p>
      </dgm:t>
    </dgm:pt>
    <dgm:pt modelId="{70AC81AA-C582-462B-B657-8BA08740E0AD}" type="sibTrans" cxnId="{38873335-8DEE-4EE4-B4D3-E692CE9C3596}">
      <dgm:prSet/>
      <dgm:spPr/>
      <dgm:t>
        <a:bodyPr/>
        <a:lstStyle/>
        <a:p>
          <a:endParaRPr lang="en-GB"/>
        </a:p>
      </dgm:t>
    </dgm:pt>
    <dgm:pt modelId="{AB784945-3C31-48CE-8EF2-5B275D26000B}">
      <dgm:prSet/>
      <dgm:spPr/>
      <dgm:t>
        <a:bodyPr/>
        <a:lstStyle/>
        <a:p>
          <a:r>
            <a:rPr lang="en-US" dirty="0" err="1" smtClean="0"/>
            <a:t>Matkustajalaivaonnettomuus</a:t>
          </a:r>
          <a:endParaRPr lang="en-US" dirty="0" smtClean="0"/>
        </a:p>
      </dgm:t>
    </dgm:pt>
    <dgm:pt modelId="{C3CDE7CD-A632-4108-B9FE-A14BBBADA006}" type="parTrans" cxnId="{E49D13D0-3EF0-4255-8117-060259DD50C1}">
      <dgm:prSet/>
      <dgm:spPr/>
      <dgm:t>
        <a:bodyPr/>
        <a:lstStyle/>
        <a:p>
          <a:endParaRPr lang="en-GB"/>
        </a:p>
      </dgm:t>
    </dgm:pt>
    <dgm:pt modelId="{4E9E335D-E8B7-4D30-9D6B-7591153C648E}" type="sibTrans" cxnId="{E49D13D0-3EF0-4255-8117-060259DD50C1}">
      <dgm:prSet/>
      <dgm:spPr/>
      <dgm:t>
        <a:bodyPr/>
        <a:lstStyle/>
        <a:p>
          <a:endParaRPr lang="en-GB"/>
        </a:p>
      </dgm:t>
    </dgm:pt>
    <dgm:pt modelId="{CBBEAFFE-0ABF-4A8B-A6F1-216244CF4EDE}">
      <dgm:prSet/>
      <dgm:spPr/>
      <dgm:t>
        <a:bodyPr/>
        <a:lstStyle/>
        <a:p>
          <a:r>
            <a:rPr lang="en-US" dirty="0" err="1" smtClean="0"/>
            <a:t>Käsitellään</a:t>
          </a:r>
          <a:r>
            <a:rPr lang="en-US" dirty="0" smtClean="0"/>
            <a:t> </a:t>
          </a:r>
          <a:r>
            <a:rPr lang="en-US" dirty="0" err="1" smtClean="0"/>
            <a:t>yksityiskohtaisemmin</a:t>
          </a:r>
          <a:r>
            <a:rPr lang="en-US" dirty="0" smtClean="0"/>
            <a:t> </a:t>
          </a:r>
          <a:r>
            <a:rPr lang="en-US" dirty="0" err="1" smtClean="0"/>
            <a:t>myöhemmin</a:t>
          </a:r>
          <a:endParaRPr lang="en-US" dirty="0" smtClean="0"/>
        </a:p>
      </dgm:t>
    </dgm:pt>
    <dgm:pt modelId="{5BFFD13E-E8B3-4AF0-AE5D-630639D87B39}" type="parTrans" cxnId="{BECED371-B039-458F-A7D7-EA7CF10EA59E}">
      <dgm:prSet/>
      <dgm:spPr/>
      <dgm:t>
        <a:bodyPr/>
        <a:lstStyle/>
        <a:p>
          <a:endParaRPr lang="en-GB"/>
        </a:p>
      </dgm:t>
    </dgm:pt>
    <dgm:pt modelId="{FB555AB7-FC53-45DE-B9DE-E189789DBB56}" type="sibTrans" cxnId="{BECED371-B039-458F-A7D7-EA7CF10EA59E}">
      <dgm:prSet/>
      <dgm:spPr/>
      <dgm:t>
        <a:bodyPr/>
        <a:lstStyle/>
        <a:p>
          <a:endParaRPr lang="en-GB"/>
        </a:p>
      </dgm:t>
    </dgm:pt>
    <dgm:pt modelId="{98855202-DEE3-4721-9AB5-DF12A18735CE}" type="pres">
      <dgm:prSet presAssocID="{5130685C-93D1-4671-98F4-194A79597A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0B20B7A-5339-41C1-BAD3-7B92DFE020E4}" type="pres">
      <dgm:prSet presAssocID="{6078A05F-68E9-43CF-98B5-45887093A8E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12C297-EC4F-43F5-8376-9B6965312F4E}" type="pres">
      <dgm:prSet presAssocID="{F6EB99DA-6F25-4848-91E6-47419EFF4AD6}" presName="spacer" presStyleCnt="0"/>
      <dgm:spPr/>
      <dgm:t>
        <a:bodyPr/>
        <a:lstStyle/>
        <a:p>
          <a:endParaRPr lang="en-GB"/>
        </a:p>
      </dgm:t>
    </dgm:pt>
    <dgm:pt modelId="{12AEEA23-CD27-4C86-A5EA-3D9A536DE3ED}" type="pres">
      <dgm:prSet presAssocID="{4AA597A9-6990-4A80-992C-07B941E79570}" presName="parentText" presStyleLbl="node1" presStyleIdx="1" presStyleCnt="4" custLinFactNeighborX="22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9E7B9A-A1C5-4D69-93E7-4C7720F7E80E}" type="pres">
      <dgm:prSet presAssocID="{767F74C2-A9DA-4825-9A84-4C71FEF97168}" presName="spacer" presStyleCnt="0"/>
      <dgm:spPr/>
      <dgm:t>
        <a:bodyPr/>
        <a:lstStyle/>
        <a:p>
          <a:endParaRPr lang="en-GB"/>
        </a:p>
      </dgm:t>
    </dgm:pt>
    <dgm:pt modelId="{815E2432-2D18-4077-AC00-721B09756508}" type="pres">
      <dgm:prSet presAssocID="{3969C024-C70A-4F9C-BA8C-5E9C1077B12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6B1456-60F2-43D3-A3AD-22DD451B762B}" type="pres">
      <dgm:prSet presAssocID="{3969C024-C70A-4F9C-BA8C-5E9C1077B12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A6B227-CB31-4596-813E-A7F3132E7288}" type="pres">
      <dgm:prSet presAssocID="{F865EBCB-46D4-4E61-A8D0-F32B9EE1946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56AC26-0217-4FB3-A5CE-BE8F4EF11C2E}" type="pres">
      <dgm:prSet presAssocID="{F865EBCB-46D4-4E61-A8D0-F32B9EE1946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8873335-8DEE-4EE4-B4D3-E692CE9C3596}" srcId="{5130685C-93D1-4671-98F4-194A79597AB8}" destId="{F865EBCB-46D4-4E61-A8D0-F32B9EE19464}" srcOrd="3" destOrd="0" parTransId="{0E7E0C91-CA6A-4686-9C09-DF9EAFE373E1}" sibTransId="{70AC81AA-C582-462B-B657-8BA08740E0AD}"/>
    <dgm:cxn modelId="{BECED371-B039-458F-A7D7-EA7CF10EA59E}" srcId="{F865EBCB-46D4-4E61-A8D0-F32B9EE19464}" destId="{CBBEAFFE-0ABF-4A8B-A6F1-216244CF4EDE}" srcOrd="0" destOrd="0" parTransId="{5BFFD13E-E8B3-4AF0-AE5D-630639D87B39}" sibTransId="{FB555AB7-FC53-45DE-B9DE-E189789DBB56}"/>
    <dgm:cxn modelId="{6A229D17-2A6F-4EBF-8D2C-CFDA0026ECC6}" type="presOf" srcId="{F865EBCB-46D4-4E61-A8D0-F32B9EE19464}" destId="{A7A6B227-CB31-4596-813E-A7F3132E7288}" srcOrd="0" destOrd="0" presId="urn:microsoft.com/office/officeart/2005/8/layout/vList2"/>
    <dgm:cxn modelId="{A20553C1-218D-428B-A2B3-46137E882ACB}" type="presOf" srcId="{4AA597A9-6990-4A80-992C-07B941E79570}" destId="{12AEEA23-CD27-4C86-A5EA-3D9A536DE3ED}" srcOrd="0" destOrd="0" presId="urn:microsoft.com/office/officeart/2005/8/layout/vList2"/>
    <dgm:cxn modelId="{76A81F2C-CBD5-44F4-B499-A38E1FDB30CF}" type="presOf" srcId="{3969C024-C70A-4F9C-BA8C-5E9C1077B121}" destId="{815E2432-2D18-4077-AC00-721B09756508}" srcOrd="0" destOrd="0" presId="urn:microsoft.com/office/officeart/2005/8/layout/vList2"/>
    <dgm:cxn modelId="{E49D13D0-3EF0-4255-8117-060259DD50C1}" srcId="{3969C024-C70A-4F9C-BA8C-5E9C1077B121}" destId="{AB784945-3C31-48CE-8EF2-5B275D26000B}" srcOrd="0" destOrd="0" parTransId="{C3CDE7CD-A632-4108-B9FE-A14BBBADA006}" sibTransId="{4E9E335D-E8B7-4D30-9D6B-7591153C648E}"/>
    <dgm:cxn modelId="{521B8DCA-E9C2-4FD5-8403-B011928BCA92}" type="presOf" srcId="{5130685C-93D1-4671-98F4-194A79597AB8}" destId="{98855202-DEE3-4721-9AB5-DF12A18735CE}" srcOrd="0" destOrd="0" presId="urn:microsoft.com/office/officeart/2005/8/layout/vList2"/>
    <dgm:cxn modelId="{2530E559-4E7F-4C8F-9BE8-11DE415430B3}" type="presOf" srcId="{AB784945-3C31-48CE-8EF2-5B275D26000B}" destId="{A76B1456-60F2-43D3-A3AD-22DD451B762B}" srcOrd="0" destOrd="0" presId="urn:microsoft.com/office/officeart/2005/8/layout/vList2"/>
    <dgm:cxn modelId="{283A9D1F-8D13-4755-BA5C-6C2118C33E46}" type="presOf" srcId="{6078A05F-68E9-43CF-98B5-45887093A8E8}" destId="{50B20B7A-5339-41C1-BAD3-7B92DFE020E4}" srcOrd="0" destOrd="0" presId="urn:microsoft.com/office/officeart/2005/8/layout/vList2"/>
    <dgm:cxn modelId="{E0B366BA-5A49-4D5A-9451-0F7495C9D2A2}" type="presOf" srcId="{CBBEAFFE-0ABF-4A8B-A6F1-216244CF4EDE}" destId="{6F56AC26-0217-4FB3-A5CE-BE8F4EF11C2E}" srcOrd="0" destOrd="0" presId="urn:microsoft.com/office/officeart/2005/8/layout/vList2"/>
    <dgm:cxn modelId="{7DB2BC7F-9C9C-4558-BA13-FD6BD1C94D9F}" type="presOf" srcId="{883417CF-BAB0-49BA-9687-0E1AD79F0278}" destId="{A76B1456-60F2-43D3-A3AD-22DD451B762B}" srcOrd="0" destOrd="1" presId="urn:microsoft.com/office/officeart/2005/8/layout/vList2"/>
    <dgm:cxn modelId="{27919170-3D6A-4A84-AAD5-F023233F3E1B}" srcId="{5130685C-93D1-4671-98F4-194A79597AB8}" destId="{6078A05F-68E9-43CF-98B5-45887093A8E8}" srcOrd="0" destOrd="0" parTransId="{A6A0A58A-2A61-4F19-AE8C-7A990BE12A9B}" sibTransId="{F6EB99DA-6F25-4848-91E6-47419EFF4AD6}"/>
    <dgm:cxn modelId="{8E04A057-F689-4AFA-931B-C9AEA57839A4}" srcId="{5130685C-93D1-4671-98F4-194A79597AB8}" destId="{3969C024-C70A-4F9C-BA8C-5E9C1077B121}" srcOrd="2" destOrd="0" parTransId="{89B7EDD2-53D9-4FEB-8A85-3E9677ED0FF6}" sibTransId="{31930133-5829-459E-A121-305AB0AF3A8A}"/>
    <dgm:cxn modelId="{EC2CCD2D-B72B-4988-B55D-03BCA6604779}" srcId="{3969C024-C70A-4F9C-BA8C-5E9C1077B121}" destId="{883417CF-BAB0-49BA-9687-0E1AD79F0278}" srcOrd="1" destOrd="0" parTransId="{A6D218CF-DF7A-461C-A3AF-3E4D567AC358}" sibTransId="{786F3B9E-B7E3-4409-AF9B-A0A315971081}"/>
    <dgm:cxn modelId="{E6FD20A6-82B7-4482-8D3C-88E728046395}" srcId="{5130685C-93D1-4671-98F4-194A79597AB8}" destId="{4AA597A9-6990-4A80-992C-07B941E79570}" srcOrd="1" destOrd="0" parTransId="{E7F79F7A-42CB-400A-B861-08FC55B1F80C}" sibTransId="{767F74C2-A9DA-4825-9A84-4C71FEF97168}"/>
    <dgm:cxn modelId="{2DF17C7C-00D5-41BF-A559-D014D9E143C7}" type="presParOf" srcId="{98855202-DEE3-4721-9AB5-DF12A18735CE}" destId="{50B20B7A-5339-41C1-BAD3-7B92DFE020E4}" srcOrd="0" destOrd="0" presId="urn:microsoft.com/office/officeart/2005/8/layout/vList2"/>
    <dgm:cxn modelId="{1EB3F6BE-B11E-4686-8F59-8FE0928CDB64}" type="presParOf" srcId="{98855202-DEE3-4721-9AB5-DF12A18735CE}" destId="{0012C297-EC4F-43F5-8376-9B6965312F4E}" srcOrd="1" destOrd="0" presId="urn:microsoft.com/office/officeart/2005/8/layout/vList2"/>
    <dgm:cxn modelId="{BF2F2312-0736-4534-9378-995C97C3F420}" type="presParOf" srcId="{98855202-DEE3-4721-9AB5-DF12A18735CE}" destId="{12AEEA23-CD27-4C86-A5EA-3D9A536DE3ED}" srcOrd="2" destOrd="0" presId="urn:microsoft.com/office/officeart/2005/8/layout/vList2"/>
    <dgm:cxn modelId="{29C33513-ED33-4721-822A-5CEE465ADA9C}" type="presParOf" srcId="{98855202-DEE3-4721-9AB5-DF12A18735CE}" destId="{969E7B9A-A1C5-4D69-93E7-4C7720F7E80E}" srcOrd="3" destOrd="0" presId="urn:microsoft.com/office/officeart/2005/8/layout/vList2"/>
    <dgm:cxn modelId="{3F91F4EC-5D7C-4952-8988-7024FABEAFAF}" type="presParOf" srcId="{98855202-DEE3-4721-9AB5-DF12A18735CE}" destId="{815E2432-2D18-4077-AC00-721B09756508}" srcOrd="4" destOrd="0" presId="urn:microsoft.com/office/officeart/2005/8/layout/vList2"/>
    <dgm:cxn modelId="{E6FB5C19-12D5-492B-AF4D-9AFBCE27B71C}" type="presParOf" srcId="{98855202-DEE3-4721-9AB5-DF12A18735CE}" destId="{A76B1456-60F2-43D3-A3AD-22DD451B762B}" srcOrd="5" destOrd="0" presId="urn:microsoft.com/office/officeart/2005/8/layout/vList2"/>
    <dgm:cxn modelId="{DB0492AF-23EA-432D-AE8B-6C8F4FF223BC}" type="presParOf" srcId="{98855202-DEE3-4721-9AB5-DF12A18735CE}" destId="{A7A6B227-CB31-4596-813E-A7F3132E7288}" srcOrd="6" destOrd="0" presId="urn:microsoft.com/office/officeart/2005/8/layout/vList2"/>
    <dgm:cxn modelId="{9F73BA8F-DB6A-4F4B-9D22-BB430468CC7B}" type="presParOf" srcId="{98855202-DEE3-4721-9AB5-DF12A18735CE}" destId="{6F56AC26-0217-4FB3-A5CE-BE8F4EF11C2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130685C-93D1-4671-98F4-194A79597AB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4155D5-8C7A-4081-9EEC-A33238209750}">
      <dgm:prSet/>
      <dgm:spPr/>
      <dgm:t>
        <a:bodyPr/>
        <a:lstStyle/>
        <a:p>
          <a:r>
            <a:rPr lang="en-US" dirty="0" err="1" smtClean="0"/>
            <a:t>Yhteinen</a:t>
          </a:r>
          <a:r>
            <a:rPr lang="en-US" dirty="0" smtClean="0"/>
            <a:t> </a:t>
          </a:r>
          <a:r>
            <a:rPr lang="en-US" dirty="0" err="1" smtClean="0"/>
            <a:t>nimi</a:t>
          </a:r>
          <a:r>
            <a:rPr lang="en-US" dirty="0" smtClean="0"/>
            <a:t> tai </a:t>
          </a:r>
          <a:r>
            <a:rPr lang="en-US" dirty="0" err="1" smtClean="0"/>
            <a:t>käsite</a:t>
          </a:r>
          <a:r>
            <a:rPr lang="en-US" dirty="0" smtClean="0"/>
            <a:t> </a:t>
          </a:r>
          <a:r>
            <a:rPr lang="en-US" dirty="0" err="1" smtClean="0"/>
            <a:t>aiheesta</a:t>
          </a:r>
          <a:r>
            <a:rPr lang="en-US" dirty="0" smtClean="0"/>
            <a:t> </a:t>
          </a:r>
          <a:r>
            <a:rPr lang="en-US" dirty="0" err="1" smtClean="0"/>
            <a:t>puuttuu</a:t>
          </a:r>
          <a:endParaRPr lang="en-US" dirty="0" smtClean="0"/>
        </a:p>
      </dgm:t>
    </dgm:pt>
    <dgm:pt modelId="{AAB89EF5-B294-4F40-82A8-651177F660DF}" type="parTrans" cxnId="{799B8BBB-6492-4880-8810-65BE71AF0C02}">
      <dgm:prSet/>
      <dgm:spPr/>
    </dgm:pt>
    <dgm:pt modelId="{74E80166-6F1D-4A77-8B26-6C0953EDD811}" type="sibTrans" cxnId="{799B8BBB-6492-4880-8810-65BE71AF0C02}">
      <dgm:prSet/>
      <dgm:spPr/>
    </dgm:pt>
    <dgm:pt modelId="{4D10C6F7-C410-418C-BE67-AE74DFD356E2}">
      <dgm:prSet/>
      <dgm:spPr/>
      <dgm:t>
        <a:bodyPr/>
        <a:lstStyle/>
        <a:p>
          <a:r>
            <a:rPr lang="en-US" dirty="0" err="1" smtClean="0"/>
            <a:t>Alakohtainen</a:t>
          </a:r>
          <a:r>
            <a:rPr lang="en-US" dirty="0" smtClean="0"/>
            <a:t> </a:t>
          </a:r>
          <a:r>
            <a:rPr lang="en-US" dirty="0" err="1" smtClean="0"/>
            <a:t>laki</a:t>
          </a:r>
          <a:r>
            <a:rPr lang="en-US" dirty="0" smtClean="0"/>
            <a:t> </a:t>
          </a:r>
          <a:r>
            <a:rPr lang="en-US" dirty="0" err="1" smtClean="0"/>
            <a:t>puuttuu</a:t>
          </a:r>
          <a:endParaRPr lang="en-US" dirty="0" smtClean="0"/>
        </a:p>
      </dgm:t>
    </dgm:pt>
    <dgm:pt modelId="{36F5A50C-C9B0-437B-8A93-75A89EEB25C4}" type="parTrans" cxnId="{25D534F9-D2FC-450C-856E-A43EE810F667}">
      <dgm:prSet/>
      <dgm:spPr/>
    </dgm:pt>
    <dgm:pt modelId="{BD124545-2537-4F2C-9AF2-DE08DF52C08E}" type="sibTrans" cxnId="{25D534F9-D2FC-450C-856E-A43EE810F667}">
      <dgm:prSet/>
      <dgm:spPr/>
    </dgm:pt>
    <dgm:pt modelId="{37AC3389-B7DD-4CCE-A898-DB6AB9810A50}">
      <dgm:prSet/>
      <dgm:spPr/>
      <dgm:t>
        <a:bodyPr/>
        <a:lstStyle/>
        <a:p>
          <a:r>
            <a:rPr lang="en-US" dirty="0" err="1" smtClean="0"/>
            <a:t>Toimijoiden</a:t>
          </a:r>
          <a:r>
            <a:rPr lang="en-US" dirty="0" smtClean="0"/>
            <a:t> </a:t>
          </a:r>
          <a:r>
            <a:rPr lang="en-US" dirty="0" err="1" smtClean="0"/>
            <a:t>välistä</a:t>
          </a:r>
          <a:r>
            <a:rPr lang="en-US" dirty="0" smtClean="0"/>
            <a:t> </a:t>
          </a:r>
          <a:r>
            <a:rPr lang="en-US" dirty="0" err="1" smtClean="0"/>
            <a:t>yhteistyötä</a:t>
          </a:r>
          <a:r>
            <a:rPr lang="en-US" dirty="0" smtClean="0"/>
            <a:t> </a:t>
          </a:r>
          <a:r>
            <a:rPr lang="en-US" dirty="0" err="1" smtClean="0"/>
            <a:t>voisi</a:t>
          </a:r>
          <a:r>
            <a:rPr lang="en-US" dirty="0" smtClean="0"/>
            <a:t> </a:t>
          </a:r>
          <a:r>
            <a:rPr lang="en-US" dirty="0" err="1" smtClean="0"/>
            <a:t>vielä</a:t>
          </a:r>
          <a:r>
            <a:rPr lang="en-US" dirty="0" smtClean="0"/>
            <a:t> </a:t>
          </a:r>
          <a:r>
            <a:rPr lang="en-US" dirty="0" err="1" smtClean="0"/>
            <a:t>vahvistaa</a:t>
          </a:r>
          <a:endParaRPr lang="en-US" dirty="0" smtClean="0"/>
        </a:p>
      </dgm:t>
    </dgm:pt>
    <dgm:pt modelId="{A32C076B-CBAF-47C9-AFB8-783035107A8C}" type="parTrans" cxnId="{369899A4-E2AB-4381-B894-02679278CF24}">
      <dgm:prSet/>
      <dgm:spPr/>
    </dgm:pt>
    <dgm:pt modelId="{D72C17C5-0DBD-4B99-98F3-209B5F9B9F55}" type="sibTrans" cxnId="{369899A4-E2AB-4381-B894-02679278CF24}">
      <dgm:prSet/>
      <dgm:spPr/>
    </dgm:pt>
    <dgm:pt modelId="{A2CD1AD2-89F2-4F34-8ED7-899E1BD1BD01}">
      <dgm:prSet/>
      <dgm:spPr/>
      <dgm:t>
        <a:bodyPr/>
        <a:lstStyle/>
        <a:p>
          <a:r>
            <a:rPr lang="en-US" dirty="0" err="1" smtClean="0"/>
            <a:t>Käytännöt</a:t>
          </a:r>
          <a:r>
            <a:rPr lang="en-US" dirty="0" smtClean="0"/>
            <a:t> </a:t>
          </a:r>
          <a:r>
            <a:rPr lang="en-US" dirty="0" err="1" smtClean="0"/>
            <a:t>eroavat</a:t>
          </a:r>
          <a:r>
            <a:rPr lang="en-US" dirty="0" smtClean="0"/>
            <a:t> </a:t>
          </a:r>
          <a:r>
            <a:rPr lang="en-US" dirty="0" err="1" smtClean="0"/>
            <a:t>toisistaan</a:t>
          </a:r>
          <a:r>
            <a:rPr lang="en-US" dirty="0" smtClean="0"/>
            <a:t> </a:t>
          </a:r>
          <a:r>
            <a:rPr lang="en-US" dirty="0" err="1" smtClean="0"/>
            <a:t>eri</a:t>
          </a:r>
          <a:r>
            <a:rPr lang="en-US" dirty="0" smtClean="0"/>
            <a:t> </a:t>
          </a:r>
          <a:r>
            <a:rPr lang="en-US" dirty="0" err="1" smtClean="0"/>
            <a:t>järjestöjen</a:t>
          </a:r>
          <a:r>
            <a:rPr lang="en-US" dirty="0" smtClean="0"/>
            <a:t> </a:t>
          </a:r>
          <a:r>
            <a:rPr lang="en-US" dirty="0" err="1" smtClean="0"/>
            <a:t>välillä</a:t>
          </a:r>
          <a:endParaRPr lang="en-US" dirty="0" smtClean="0"/>
        </a:p>
      </dgm:t>
    </dgm:pt>
    <dgm:pt modelId="{EA58166E-7022-42E2-8937-612AE4EEF4B3}" type="parTrans" cxnId="{8144A328-A5F8-4128-B1AF-4760CB00C22E}">
      <dgm:prSet/>
      <dgm:spPr/>
    </dgm:pt>
    <dgm:pt modelId="{E6917910-68A0-42FC-AEF0-B0278B6D276D}" type="sibTrans" cxnId="{8144A328-A5F8-4128-B1AF-4760CB00C22E}">
      <dgm:prSet/>
      <dgm:spPr/>
    </dgm:pt>
    <dgm:pt modelId="{5C019BBA-7F5E-4F40-A545-DD644ACD21EA}">
      <dgm:prSet/>
      <dgm:spPr/>
      <dgm:t>
        <a:bodyPr/>
        <a:lstStyle/>
        <a:p>
          <a:r>
            <a:rPr lang="en-US" dirty="0" err="1" smtClean="0"/>
            <a:t>Lääkinnän</a:t>
          </a:r>
          <a:r>
            <a:rPr lang="en-US" dirty="0" smtClean="0"/>
            <a:t> </a:t>
          </a:r>
          <a:r>
            <a:rPr lang="en-US" dirty="0" err="1" smtClean="0"/>
            <a:t>toimijoiden</a:t>
          </a:r>
          <a:r>
            <a:rPr lang="en-US" dirty="0" smtClean="0"/>
            <a:t> on </a:t>
          </a:r>
          <a:r>
            <a:rPr lang="en-US" dirty="0" err="1" smtClean="0"/>
            <a:t>toimittava</a:t>
          </a:r>
          <a:r>
            <a:rPr lang="en-US" dirty="0" smtClean="0"/>
            <a:t> </a:t>
          </a:r>
          <a:r>
            <a:rPr lang="en-US" dirty="0" err="1" smtClean="0"/>
            <a:t>pakkotilassa</a:t>
          </a:r>
          <a:endParaRPr lang="en-US" dirty="0" smtClean="0"/>
        </a:p>
      </dgm:t>
    </dgm:pt>
    <dgm:pt modelId="{9D745F42-BD5E-46BA-AC1B-830A63230981}" type="parTrans" cxnId="{5F05021A-9CFE-449D-80F6-2A65C6CB8D47}">
      <dgm:prSet/>
      <dgm:spPr/>
    </dgm:pt>
    <dgm:pt modelId="{EF738AC9-BF06-4606-B6BB-42BBCFCF073A}" type="sibTrans" cxnId="{5F05021A-9CFE-449D-80F6-2A65C6CB8D47}">
      <dgm:prSet/>
      <dgm:spPr/>
    </dgm:pt>
    <dgm:pt modelId="{73C5A4D5-48B4-41D7-A6D8-E6E4A73E1833}">
      <dgm:prSet/>
      <dgm:spPr/>
      <dgm:t>
        <a:bodyPr/>
        <a:lstStyle/>
        <a:p>
          <a:r>
            <a:rPr lang="en-US" dirty="0" err="1" smtClean="0"/>
            <a:t>Valviran</a:t>
          </a:r>
          <a:r>
            <a:rPr lang="en-US" dirty="0" smtClean="0"/>
            <a:t> </a:t>
          </a:r>
          <a:r>
            <a:rPr lang="en-US" dirty="0" err="1" smtClean="0"/>
            <a:t>hyväksyntä</a:t>
          </a:r>
          <a:r>
            <a:rPr lang="en-US" dirty="0" smtClean="0"/>
            <a:t> </a:t>
          </a:r>
          <a:r>
            <a:rPr lang="en-US" dirty="0" err="1" smtClean="0"/>
            <a:t>kestää</a:t>
          </a:r>
          <a:r>
            <a:rPr lang="en-US" dirty="0" smtClean="0"/>
            <a:t> 3-4 </a:t>
          </a:r>
          <a:r>
            <a:rPr lang="en-US" dirty="0" err="1" smtClean="0"/>
            <a:t>kk</a:t>
          </a:r>
          <a:endParaRPr lang="en-US" dirty="0" smtClean="0"/>
        </a:p>
      </dgm:t>
    </dgm:pt>
    <dgm:pt modelId="{51DBDD8D-9EB2-456E-944F-A651A0A0996E}" type="parTrans" cxnId="{3F5A13EC-4F91-45C5-B802-37D85F479BDA}">
      <dgm:prSet/>
      <dgm:spPr/>
    </dgm:pt>
    <dgm:pt modelId="{26C97995-085C-4478-B378-CA8EB278EE65}" type="sibTrans" cxnId="{3F5A13EC-4F91-45C5-B802-37D85F479BDA}">
      <dgm:prSet/>
      <dgm:spPr/>
    </dgm:pt>
    <dgm:pt modelId="{03EEBD46-058C-4E71-B98A-15594CE2CFC6}">
      <dgm:prSet/>
      <dgm:spPr/>
      <dgm:t>
        <a:bodyPr/>
        <a:lstStyle/>
        <a:p>
          <a:r>
            <a:rPr lang="en-US" dirty="0" err="1" smtClean="0"/>
            <a:t>Vieraiden</a:t>
          </a:r>
          <a:r>
            <a:rPr lang="en-US" dirty="0" smtClean="0"/>
            <a:t> </a:t>
          </a:r>
          <a:r>
            <a:rPr lang="en-US" dirty="0" err="1" smtClean="0"/>
            <a:t>oikeudellinen</a:t>
          </a:r>
          <a:r>
            <a:rPr lang="en-US" dirty="0" smtClean="0"/>
            <a:t> </a:t>
          </a:r>
          <a:r>
            <a:rPr lang="en-US" dirty="0" err="1" smtClean="0"/>
            <a:t>asema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 </a:t>
          </a:r>
          <a:r>
            <a:rPr lang="en-US" dirty="0" err="1" smtClean="0"/>
            <a:t>selkeä</a:t>
          </a:r>
          <a:endParaRPr lang="en-US" dirty="0" smtClean="0"/>
        </a:p>
      </dgm:t>
    </dgm:pt>
    <dgm:pt modelId="{202A5326-01B8-4FEC-9E5E-FFA98EB5B6EA}" type="parTrans" cxnId="{EE03AD40-D6AE-469A-BD77-CEB5458A587E}">
      <dgm:prSet/>
      <dgm:spPr/>
    </dgm:pt>
    <dgm:pt modelId="{14D36515-8CAD-4C0D-922A-2BD02AED09DB}" type="sibTrans" cxnId="{EE03AD40-D6AE-469A-BD77-CEB5458A587E}">
      <dgm:prSet/>
      <dgm:spPr/>
    </dgm:pt>
    <dgm:pt modelId="{4449F812-89C8-4803-B31F-2749DF6B5B2C}">
      <dgm:prSet/>
      <dgm:spPr/>
      <dgm:t>
        <a:bodyPr/>
        <a:lstStyle/>
        <a:p>
          <a:r>
            <a:rPr lang="en-US" dirty="0" err="1" smtClean="0"/>
            <a:t>Pankkitilin</a:t>
          </a:r>
          <a:r>
            <a:rPr lang="en-US" dirty="0" smtClean="0"/>
            <a:t> </a:t>
          </a:r>
          <a:r>
            <a:rPr lang="en-US" dirty="0" err="1" smtClean="0"/>
            <a:t>avaaminen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tilojen</a:t>
          </a:r>
          <a:r>
            <a:rPr lang="en-US" dirty="0" smtClean="0"/>
            <a:t> tai </a:t>
          </a:r>
          <a:r>
            <a:rPr lang="en-US" dirty="0" err="1" smtClean="0"/>
            <a:t>asuntojen</a:t>
          </a:r>
          <a:r>
            <a:rPr lang="en-US" dirty="0" smtClean="0"/>
            <a:t> </a:t>
          </a:r>
          <a:r>
            <a:rPr lang="en-US" dirty="0" err="1" smtClean="0"/>
            <a:t>vuokraaminen</a:t>
          </a:r>
          <a:r>
            <a:rPr lang="en-US" dirty="0" smtClean="0"/>
            <a:t> </a:t>
          </a:r>
          <a:r>
            <a:rPr lang="en-US" dirty="0" err="1" smtClean="0"/>
            <a:t>heti</a:t>
          </a:r>
          <a:r>
            <a:rPr lang="en-US" dirty="0" smtClean="0"/>
            <a:t> on </a:t>
          </a:r>
          <a:r>
            <a:rPr lang="en-US" dirty="0" err="1" smtClean="0"/>
            <a:t>vaikeaa</a:t>
          </a:r>
          <a:endParaRPr lang="en-US" dirty="0" smtClean="0"/>
        </a:p>
      </dgm:t>
    </dgm:pt>
    <dgm:pt modelId="{5757C807-AB43-40DD-ADF8-22988A8B850B}" type="parTrans" cxnId="{D231F804-6D86-4DF3-A920-65411DD744A1}">
      <dgm:prSet/>
      <dgm:spPr/>
    </dgm:pt>
    <dgm:pt modelId="{838391B7-1AE1-40CD-807A-B9DBAE1422E7}" type="sibTrans" cxnId="{D231F804-6D86-4DF3-A920-65411DD744A1}">
      <dgm:prSet/>
      <dgm:spPr/>
    </dgm:pt>
    <dgm:pt modelId="{DE7AE351-D1D4-47C6-83D2-9DED083F2E48}">
      <dgm:prSet/>
      <dgm:spPr/>
      <dgm:t>
        <a:bodyPr/>
        <a:lstStyle/>
        <a:p>
          <a:r>
            <a:rPr lang="en-US" dirty="0" err="1" smtClean="0"/>
            <a:t>Järjestöjen</a:t>
          </a:r>
          <a:r>
            <a:rPr lang="en-US" dirty="0" smtClean="0"/>
            <a:t> </a:t>
          </a:r>
          <a:r>
            <a:rPr lang="en-US" dirty="0" err="1" smtClean="0"/>
            <a:t>lupa</a:t>
          </a:r>
          <a:r>
            <a:rPr lang="en-US" dirty="0" smtClean="0"/>
            <a:t> </a:t>
          </a:r>
          <a:r>
            <a:rPr lang="en-US" dirty="0" err="1" smtClean="0"/>
            <a:t>toimia</a:t>
          </a:r>
          <a:r>
            <a:rPr lang="en-US" dirty="0" smtClean="0"/>
            <a:t> </a:t>
          </a:r>
          <a:r>
            <a:rPr lang="en-US" dirty="0" err="1" smtClean="0"/>
            <a:t>omalla</a:t>
          </a:r>
          <a:r>
            <a:rPr lang="en-US" dirty="0" smtClean="0"/>
            <a:t> </a:t>
          </a:r>
          <a:r>
            <a:rPr lang="en-US" dirty="0" err="1" smtClean="0"/>
            <a:t>nimellään</a:t>
          </a:r>
          <a:endParaRPr lang="en-US" dirty="0" smtClean="0"/>
        </a:p>
      </dgm:t>
    </dgm:pt>
    <dgm:pt modelId="{B8D93420-D790-4460-B253-1D409461519E}" type="parTrans" cxnId="{A22F3D07-D5FE-401C-93D6-20C6B06C49C0}">
      <dgm:prSet/>
      <dgm:spPr/>
    </dgm:pt>
    <dgm:pt modelId="{7E41C4E8-CBCD-4835-96A4-1D5565F43CD3}" type="sibTrans" cxnId="{A22F3D07-D5FE-401C-93D6-20C6B06C49C0}">
      <dgm:prSet/>
      <dgm:spPr/>
    </dgm:pt>
    <dgm:pt modelId="{8392700C-3CE4-483C-A4FF-A41C0D298DB3}">
      <dgm:prSet/>
      <dgm:spPr/>
      <dgm:t>
        <a:bodyPr/>
        <a:lstStyle/>
        <a:p>
          <a:r>
            <a:rPr lang="en-US" dirty="0" err="1" smtClean="0"/>
            <a:t>Henkilöiden</a:t>
          </a:r>
          <a:r>
            <a:rPr lang="en-US" dirty="0" smtClean="0"/>
            <a:t> </a:t>
          </a:r>
          <a:r>
            <a:rPr lang="en-US" dirty="0" err="1" smtClean="0"/>
            <a:t>ammatillinen</a:t>
          </a:r>
          <a:r>
            <a:rPr lang="en-US" dirty="0" smtClean="0"/>
            <a:t> </a:t>
          </a:r>
          <a:r>
            <a:rPr lang="en-US" dirty="0" err="1" smtClean="0"/>
            <a:t>rekisteröinti</a:t>
          </a:r>
          <a:r>
            <a:rPr lang="en-US" dirty="0" smtClean="0"/>
            <a:t> on </a:t>
          </a:r>
          <a:r>
            <a:rPr lang="en-US" dirty="0" err="1" smtClean="0"/>
            <a:t>hidasta</a:t>
          </a:r>
          <a:endParaRPr lang="en-US" dirty="0" smtClean="0"/>
        </a:p>
      </dgm:t>
    </dgm:pt>
    <dgm:pt modelId="{8BEE9ADB-32A0-4EBC-B910-3B739EAA95E7}" type="parTrans" cxnId="{BAC08749-8008-43DD-86AB-5CBCFDA5235C}">
      <dgm:prSet/>
      <dgm:spPr/>
    </dgm:pt>
    <dgm:pt modelId="{36902FD9-699A-4343-A152-F10E38E4D6F3}" type="sibTrans" cxnId="{BAC08749-8008-43DD-86AB-5CBCFDA5235C}">
      <dgm:prSet/>
      <dgm:spPr/>
    </dgm:pt>
    <dgm:pt modelId="{98855202-DEE3-4721-9AB5-DF12A18735CE}" type="pres">
      <dgm:prSet presAssocID="{5130685C-93D1-4671-98F4-194A79597A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E3D0D18-4AC2-42C9-972B-B2F77B11EE3C}" type="pres">
      <dgm:prSet presAssocID="{904155D5-8C7A-4081-9EEC-A3323820975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8F7BEB-5FA4-45D2-9776-23D94759B1DF}" type="pres">
      <dgm:prSet presAssocID="{74E80166-6F1D-4A77-8B26-6C0953EDD811}" presName="spacer" presStyleCnt="0"/>
      <dgm:spPr/>
    </dgm:pt>
    <dgm:pt modelId="{9E9B68BB-1BE1-4076-BE97-C6C4DE51FEA5}" type="pres">
      <dgm:prSet presAssocID="{4D10C6F7-C410-418C-BE67-AE74DFD356E2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12D3C7-7C6D-455A-B54F-A0459F8D95A2}" type="pres">
      <dgm:prSet presAssocID="{BD124545-2537-4F2C-9AF2-DE08DF52C08E}" presName="spacer" presStyleCnt="0"/>
      <dgm:spPr/>
    </dgm:pt>
    <dgm:pt modelId="{B6B46533-225B-4D98-9EBE-3912739B75B8}" type="pres">
      <dgm:prSet presAssocID="{37AC3389-B7DD-4CCE-A898-DB6AB9810A5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407788-ED94-4AC0-B3EA-A727948A0C2C}" type="pres">
      <dgm:prSet presAssocID="{D72C17C5-0DBD-4B99-98F3-209B5F9B9F55}" presName="spacer" presStyleCnt="0"/>
      <dgm:spPr/>
    </dgm:pt>
    <dgm:pt modelId="{B4A7EE3C-1523-46E3-BB67-8FE6F3105877}" type="pres">
      <dgm:prSet presAssocID="{A2CD1AD2-89F2-4F34-8ED7-899E1BD1BD0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6AD523-55CF-4EF8-94AA-C04949BDB130}" type="pres">
      <dgm:prSet presAssocID="{E6917910-68A0-42FC-AEF0-B0278B6D276D}" presName="spacer" presStyleCnt="0"/>
      <dgm:spPr/>
    </dgm:pt>
    <dgm:pt modelId="{3F8355D5-6AAD-4C5B-9AA1-52250B14693C}" type="pres">
      <dgm:prSet presAssocID="{5C019BBA-7F5E-4F40-A545-DD644ACD21E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6F38A5-BEBD-460C-ABF1-4225DB5882E0}" type="pres">
      <dgm:prSet presAssocID="{5C019BBA-7F5E-4F40-A545-DD644ACD21E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461891-99C6-4D70-AEC7-69314CEE37E2}" type="pres">
      <dgm:prSet presAssocID="{03EEBD46-058C-4E71-B98A-15594CE2CFC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2E20BA-7C99-4FAF-BAA9-15B63D28BD6C}" type="pres">
      <dgm:prSet presAssocID="{03EEBD46-058C-4E71-B98A-15594CE2CFC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231F804-6D86-4DF3-A920-65411DD744A1}" srcId="{03EEBD46-058C-4E71-B98A-15594CE2CFC6}" destId="{4449F812-89C8-4803-B31F-2749DF6B5B2C}" srcOrd="2" destOrd="0" parTransId="{5757C807-AB43-40DD-ADF8-22988A8B850B}" sibTransId="{838391B7-1AE1-40CD-807A-B9DBAE1422E7}"/>
    <dgm:cxn modelId="{BC9EA90B-61E9-4E08-990D-FD528C8156C9}" type="presOf" srcId="{4D10C6F7-C410-418C-BE67-AE74DFD356E2}" destId="{9E9B68BB-1BE1-4076-BE97-C6C4DE51FEA5}" srcOrd="0" destOrd="0" presId="urn:microsoft.com/office/officeart/2005/8/layout/vList2"/>
    <dgm:cxn modelId="{5F937FD9-87A0-482F-8E13-1F4BD5EE3971}" type="presOf" srcId="{73C5A4D5-48B4-41D7-A6D8-E6E4A73E1833}" destId="{336F38A5-BEBD-460C-ABF1-4225DB5882E0}" srcOrd="0" destOrd="0" presId="urn:microsoft.com/office/officeart/2005/8/layout/vList2"/>
    <dgm:cxn modelId="{1C662672-B0A1-455D-8F4A-249CD52D8FC5}" type="presOf" srcId="{4449F812-89C8-4803-B31F-2749DF6B5B2C}" destId="{EB2E20BA-7C99-4FAF-BAA9-15B63D28BD6C}" srcOrd="0" destOrd="2" presId="urn:microsoft.com/office/officeart/2005/8/layout/vList2"/>
    <dgm:cxn modelId="{FEAB36AE-849F-41BD-B152-14C2FAA933FB}" type="presOf" srcId="{03EEBD46-058C-4E71-B98A-15594CE2CFC6}" destId="{1C461891-99C6-4D70-AEC7-69314CEE37E2}" srcOrd="0" destOrd="0" presId="urn:microsoft.com/office/officeart/2005/8/layout/vList2"/>
    <dgm:cxn modelId="{5BBE5A72-E66E-4EAD-A09E-2C766DFD6289}" type="presOf" srcId="{A2CD1AD2-89F2-4F34-8ED7-899E1BD1BD01}" destId="{B4A7EE3C-1523-46E3-BB67-8FE6F3105877}" srcOrd="0" destOrd="0" presId="urn:microsoft.com/office/officeart/2005/8/layout/vList2"/>
    <dgm:cxn modelId="{FFA49030-1229-4C05-B997-EFB1107B42B0}" type="presOf" srcId="{904155D5-8C7A-4081-9EEC-A33238209750}" destId="{7E3D0D18-4AC2-42C9-972B-B2F77B11EE3C}" srcOrd="0" destOrd="0" presId="urn:microsoft.com/office/officeart/2005/8/layout/vList2"/>
    <dgm:cxn modelId="{3F5A13EC-4F91-45C5-B802-37D85F479BDA}" srcId="{5C019BBA-7F5E-4F40-A545-DD644ACD21EA}" destId="{73C5A4D5-48B4-41D7-A6D8-E6E4A73E1833}" srcOrd="0" destOrd="0" parTransId="{51DBDD8D-9EB2-456E-944F-A651A0A0996E}" sibTransId="{26C97995-085C-4478-B378-CA8EB278EE65}"/>
    <dgm:cxn modelId="{BB9C11BC-CF84-4DE9-98F7-4B50303CF476}" type="presOf" srcId="{37AC3389-B7DD-4CCE-A898-DB6AB9810A50}" destId="{B6B46533-225B-4D98-9EBE-3912739B75B8}" srcOrd="0" destOrd="0" presId="urn:microsoft.com/office/officeart/2005/8/layout/vList2"/>
    <dgm:cxn modelId="{25D534F9-D2FC-450C-856E-A43EE810F667}" srcId="{5130685C-93D1-4671-98F4-194A79597AB8}" destId="{4D10C6F7-C410-418C-BE67-AE74DFD356E2}" srcOrd="1" destOrd="0" parTransId="{36F5A50C-C9B0-437B-8A93-75A89EEB25C4}" sibTransId="{BD124545-2537-4F2C-9AF2-DE08DF52C08E}"/>
    <dgm:cxn modelId="{5F05021A-9CFE-449D-80F6-2A65C6CB8D47}" srcId="{5130685C-93D1-4671-98F4-194A79597AB8}" destId="{5C019BBA-7F5E-4F40-A545-DD644ACD21EA}" srcOrd="4" destOrd="0" parTransId="{9D745F42-BD5E-46BA-AC1B-830A63230981}" sibTransId="{EF738AC9-BF06-4606-B6BB-42BBCFCF073A}"/>
    <dgm:cxn modelId="{EE03AD40-D6AE-469A-BD77-CEB5458A587E}" srcId="{5130685C-93D1-4671-98F4-194A79597AB8}" destId="{03EEBD46-058C-4E71-B98A-15594CE2CFC6}" srcOrd="5" destOrd="0" parTransId="{202A5326-01B8-4FEC-9E5E-FFA98EB5B6EA}" sibTransId="{14D36515-8CAD-4C0D-922A-2BD02AED09DB}"/>
    <dgm:cxn modelId="{0FBF693B-F208-4B23-93A3-CBFF36DF2CE3}" type="presOf" srcId="{5130685C-93D1-4671-98F4-194A79597AB8}" destId="{98855202-DEE3-4721-9AB5-DF12A18735CE}" srcOrd="0" destOrd="0" presId="urn:microsoft.com/office/officeart/2005/8/layout/vList2"/>
    <dgm:cxn modelId="{A22F3D07-D5FE-401C-93D6-20C6B06C49C0}" srcId="{03EEBD46-058C-4E71-B98A-15594CE2CFC6}" destId="{DE7AE351-D1D4-47C6-83D2-9DED083F2E48}" srcOrd="0" destOrd="0" parTransId="{B8D93420-D790-4460-B253-1D409461519E}" sibTransId="{7E41C4E8-CBCD-4835-96A4-1D5565F43CD3}"/>
    <dgm:cxn modelId="{8A0723B7-4603-4AE2-AFD5-4FA14872497F}" type="presOf" srcId="{DE7AE351-D1D4-47C6-83D2-9DED083F2E48}" destId="{EB2E20BA-7C99-4FAF-BAA9-15B63D28BD6C}" srcOrd="0" destOrd="0" presId="urn:microsoft.com/office/officeart/2005/8/layout/vList2"/>
    <dgm:cxn modelId="{08F97465-4E2F-43DE-A501-B227D0AB3060}" type="presOf" srcId="{5C019BBA-7F5E-4F40-A545-DD644ACD21EA}" destId="{3F8355D5-6AAD-4C5B-9AA1-52250B14693C}" srcOrd="0" destOrd="0" presId="urn:microsoft.com/office/officeart/2005/8/layout/vList2"/>
    <dgm:cxn modelId="{BAC08749-8008-43DD-86AB-5CBCFDA5235C}" srcId="{03EEBD46-058C-4E71-B98A-15594CE2CFC6}" destId="{8392700C-3CE4-483C-A4FF-A41C0D298DB3}" srcOrd="1" destOrd="0" parTransId="{8BEE9ADB-32A0-4EBC-B910-3B739EAA95E7}" sibTransId="{36902FD9-699A-4343-A152-F10E38E4D6F3}"/>
    <dgm:cxn modelId="{8144A328-A5F8-4128-B1AF-4760CB00C22E}" srcId="{5130685C-93D1-4671-98F4-194A79597AB8}" destId="{A2CD1AD2-89F2-4F34-8ED7-899E1BD1BD01}" srcOrd="3" destOrd="0" parTransId="{EA58166E-7022-42E2-8937-612AE4EEF4B3}" sibTransId="{E6917910-68A0-42FC-AEF0-B0278B6D276D}"/>
    <dgm:cxn modelId="{369899A4-E2AB-4381-B894-02679278CF24}" srcId="{5130685C-93D1-4671-98F4-194A79597AB8}" destId="{37AC3389-B7DD-4CCE-A898-DB6AB9810A50}" srcOrd="2" destOrd="0" parTransId="{A32C076B-CBAF-47C9-AFB8-783035107A8C}" sibTransId="{D72C17C5-0DBD-4B99-98F3-209B5F9B9F55}"/>
    <dgm:cxn modelId="{799B8BBB-6492-4880-8810-65BE71AF0C02}" srcId="{5130685C-93D1-4671-98F4-194A79597AB8}" destId="{904155D5-8C7A-4081-9EEC-A33238209750}" srcOrd="0" destOrd="0" parTransId="{AAB89EF5-B294-4F40-82A8-651177F660DF}" sibTransId="{74E80166-6F1D-4A77-8B26-6C0953EDD811}"/>
    <dgm:cxn modelId="{94F9E09C-DFAE-4885-B0E6-3FF016777548}" type="presOf" srcId="{8392700C-3CE4-483C-A4FF-A41C0D298DB3}" destId="{EB2E20BA-7C99-4FAF-BAA9-15B63D28BD6C}" srcOrd="0" destOrd="1" presId="urn:microsoft.com/office/officeart/2005/8/layout/vList2"/>
    <dgm:cxn modelId="{02EAFA3F-DA96-4F62-A70F-B617C15FB428}" type="presParOf" srcId="{98855202-DEE3-4721-9AB5-DF12A18735CE}" destId="{7E3D0D18-4AC2-42C9-972B-B2F77B11EE3C}" srcOrd="0" destOrd="0" presId="urn:microsoft.com/office/officeart/2005/8/layout/vList2"/>
    <dgm:cxn modelId="{E19E0F6A-7445-4F00-8616-42DD303D4959}" type="presParOf" srcId="{98855202-DEE3-4721-9AB5-DF12A18735CE}" destId="{AD8F7BEB-5FA4-45D2-9776-23D94759B1DF}" srcOrd="1" destOrd="0" presId="urn:microsoft.com/office/officeart/2005/8/layout/vList2"/>
    <dgm:cxn modelId="{A3C7A9BC-AD15-40B5-AD57-B9A8A0EFD78D}" type="presParOf" srcId="{98855202-DEE3-4721-9AB5-DF12A18735CE}" destId="{9E9B68BB-1BE1-4076-BE97-C6C4DE51FEA5}" srcOrd="2" destOrd="0" presId="urn:microsoft.com/office/officeart/2005/8/layout/vList2"/>
    <dgm:cxn modelId="{21FC05C8-16DF-44A0-8672-09677C59312E}" type="presParOf" srcId="{98855202-DEE3-4721-9AB5-DF12A18735CE}" destId="{8C12D3C7-7C6D-455A-B54F-A0459F8D95A2}" srcOrd="3" destOrd="0" presId="urn:microsoft.com/office/officeart/2005/8/layout/vList2"/>
    <dgm:cxn modelId="{2ECDD2E0-942E-44DA-B1D7-3F7A89247D04}" type="presParOf" srcId="{98855202-DEE3-4721-9AB5-DF12A18735CE}" destId="{B6B46533-225B-4D98-9EBE-3912739B75B8}" srcOrd="4" destOrd="0" presId="urn:microsoft.com/office/officeart/2005/8/layout/vList2"/>
    <dgm:cxn modelId="{6CA759EC-5FAD-4B34-A1A0-B66B0284C9B9}" type="presParOf" srcId="{98855202-DEE3-4721-9AB5-DF12A18735CE}" destId="{79407788-ED94-4AC0-B3EA-A727948A0C2C}" srcOrd="5" destOrd="0" presId="urn:microsoft.com/office/officeart/2005/8/layout/vList2"/>
    <dgm:cxn modelId="{BE15CE25-5011-4064-BB1F-9D3D6041B223}" type="presParOf" srcId="{98855202-DEE3-4721-9AB5-DF12A18735CE}" destId="{B4A7EE3C-1523-46E3-BB67-8FE6F3105877}" srcOrd="6" destOrd="0" presId="urn:microsoft.com/office/officeart/2005/8/layout/vList2"/>
    <dgm:cxn modelId="{6284E724-1837-44BE-B294-D876AB161BD2}" type="presParOf" srcId="{98855202-DEE3-4721-9AB5-DF12A18735CE}" destId="{CD6AD523-55CF-4EF8-94AA-C04949BDB130}" srcOrd="7" destOrd="0" presId="urn:microsoft.com/office/officeart/2005/8/layout/vList2"/>
    <dgm:cxn modelId="{112A8440-7CD6-4186-B064-1573CCD76EE4}" type="presParOf" srcId="{98855202-DEE3-4721-9AB5-DF12A18735CE}" destId="{3F8355D5-6AAD-4C5B-9AA1-52250B14693C}" srcOrd="8" destOrd="0" presId="urn:microsoft.com/office/officeart/2005/8/layout/vList2"/>
    <dgm:cxn modelId="{29CD5B24-E9D0-4E7F-B35C-5C381C8CC9BA}" type="presParOf" srcId="{98855202-DEE3-4721-9AB5-DF12A18735CE}" destId="{336F38A5-BEBD-460C-ABF1-4225DB5882E0}" srcOrd="9" destOrd="0" presId="urn:microsoft.com/office/officeart/2005/8/layout/vList2"/>
    <dgm:cxn modelId="{411056DC-F4A4-4CD6-8381-3DBC9DA2141C}" type="presParOf" srcId="{98855202-DEE3-4721-9AB5-DF12A18735CE}" destId="{1C461891-99C6-4D70-AEC7-69314CEE37E2}" srcOrd="10" destOrd="0" presId="urn:microsoft.com/office/officeart/2005/8/layout/vList2"/>
    <dgm:cxn modelId="{67FE4FC6-1041-437B-B5E2-1072D616EAAA}" type="presParOf" srcId="{98855202-DEE3-4721-9AB5-DF12A18735CE}" destId="{EB2E20BA-7C99-4FAF-BAA9-15B63D28BD6C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30685C-93D1-4671-98F4-194A79597AB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4155D5-8C7A-4081-9EEC-A33238209750}">
      <dgm:prSet/>
      <dgm:spPr/>
      <dgm:t>
        <a:bodyPr/>
        <a:lstStyle/>
        <a:p>
          <a:r>
            <a:rPr lang="en-US" dirty="0" err="1" smtClean="0"/>
            <a:t>Kansallinen</a:t>
          </a:r>
          <a:r>
            <a:rPr lang="en-US" dirty="0" smtClean="0"/>
            <a:t> </a:t>
          </a:r>
          <a:r>
            <a:rPr lang="en-US" dirty="0" err="1" smtClean="0"/>
            <a:t>laki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oikeusjärjestelmä</a:t>
          </a:r>
          <a:endParaRPr lang="en-US" dirty="0" smtClean="0"/>
        </a:p>
      </dgm:t>
    </dgm:pt>
    <dgm:pt modelId="{AAB89EF5-B294-4F40-82A8-651177F660DF}" type="parTrans" cxnId="{799B8BBB-6492-4880-8810-65BE71AF0C02}">
      <dgm:prSet/>
      <dgm:spPr/>
    </dgm:pt>
    <dgm:pt modelId="{74E80166-6F1D-4A77-8B26-6C0953EDD811}" type="sibTrans" cxnId="{799B8BBB-6492-4880-8810-65BE71AF0C02}">
      <dgm:prSet/>
      <dgm:spPr/>
    </dgm:pt>
    <dgm:pt modelId="{BDE21B74-206B-49ED-BA45-F33255639D99}">
      <dgm:prSet/>
      <dgm:spPr/>
      <dgm:t>
        <a:bodyPr/>
        <a:lstStyle/>
        <a:p>
          <a:r>
            <a:rPr lang="en-US" dirty="0" err="1" smtClean="0"/>
            <a:t>Kansainväliset</a:t>
          </a:r>
          <a:r>
            <a:rPr lang="en-US" dirty="0" smtClean="0"/>
            <a:t> </a:t>
          </a:r>
          <a:r>
            <a:rPr lang="en-US" dirty="0" err="1" smtClean="0"/>
            <a:t>järjestöt</a:t>
          </a:r>
          <a:r>
            <a:rPr lang="en-US" dirty="0" smtClean="0"/>
            <a:t>, </a:t>
          </a:r>
          <a:r>
            <a:rPr lang="en-US" dirty="0" err="1" smtClean="0"/>
            <a:t>oikeuselimet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sopimukset</a:t>
          </a:r>
          <a:endParaRPr lang="en-US" dirty="0" smtClean="0"/>
        </a:p>
      </dgm:t>
    </dgm:pt>
    <dgm:pt modelId="{12046EC1-9819-4BEF-B7F4-AAD79979D8BB}" type="parTrans" cxnId="{9900D58E-5E60-49A8-AD62-67721E2E5462}">
      <dgm:prSet/>
      <dgm:spPr/>
    </dgm:pt>
    <dgm:pt modelId="{004E7483-07AD-4FA5-8413-8153B3DD78E5}" type="sibTrans" cxnId="{9900D58E-5E60-49A8-AD62-67721E2E5462}">
      <dgm:prSet/>
      <dgm:spPr/>
    </dgm:pt>
    <dgm:pt modelId="{508964CF-FE60-496A-A8F6-D01199401F52}">
      <dgm:prSet/>
      <dgm:spPr/>
      <dgm:t>
        <a:bodyPr/>
        <a:lstStyle/>
        <a:p>
          <a:r>
            <a:rPr lang="en-US" dirty="0" smtClean="0"/>
            <a:t>YK</a:t>
          </a:r>
        </a:p>
      </dgm:t>
    </dgm:pt>
    <dgm:pt modelId="{BD1D9E68-F26B-4F6A-B1F7-5353C5B5296D}" type="parTrans" cxnId="{535B5C83-8373-4DB1-963C-45BD16D13EE9}">
      <dgm:prSet/>
      <dgm:spPr/>
    </dgm:pt>
    <dgm:pt modelId="{B9B914CE-439E-40F1-8BE6-8F4947813999}" type="sibTrans" cxnId="{535B5C83-8373-4DB1-963C-45BD16D13EE9}">
      <dgm:prSet/>
      <dgm:spPr/>
    </dgm:pt>
    <dgm:pt modelId="{FF7F2F9D-ACEE-4F84-A600-4F0E9456E802}">
      <dgm:prSet/>
      <dgm:spPr/>
      <dgm:t>
        <a:bodyPr/>
        <a:lstStyle/>
        <a:p>
          <a:r>
            <a:rPr lang="en-US" dirty="0" err="1" smtClean="0"/>
            <a:t>Euroopan</a:t>
          </a:r>
          <a:r>
            <a:rPr lang="en-US" dirty="0" smtClean="0"/>
            <a:t> </a:t>
          </a:r>
          <a:r>
            <a:rPr lang="en-US" dirty="0" err="1" smtClean="0"/>
            <a:t>ihmisoikeusistuin</a:t>
          </a:r>
          <a:endParaRPr lang="en-US" dirty="0" smtClean="0"/>
        </a:p>
      </dgm:t>
    </dgm:pt>
    <dgm:pt modelId="{860D7853-D995-4ED9-9828-9EF089A11D9D}" type="parTrans" cxnId="{A753FAC1-2B9D-457C-B30A-0668DE77825C}">
      <dgm:prSet/>
      <dgm:spPr/>
    </dgm:pt>
    <dgm:pt modelId="{0FA22212-CB4F-483A-87A9-CF1EC33F1950}" type="sibTrans" cxnId="{A753FAC1-2B9D-457C-B30A-0668DE77825C}">
      <dgm:prSet/>
      <dgm:spPr/>
    </dgm:pt>
    <dgm:pt modelId="{2C778DFF-6C12-4A1D-AF9E-20B4D60F8030}">
      <dgm:prSet/>
      <dgm:spPr/>
      <dgm:t>
        <a:bodyPr/>
        <a:lstStyle/>
        <a:p>
          <a:r>
            <a:rPr lang="en-US" dirty="0" smtClean="0"/>
            <a:t>Tampere convention</a:t>
          </a:r>
        </a:p>
      </dgm:t>
    </dgm:pt>
    <dgm:pt modelId="{4DBA56B9-0942-4E25-A576-414AC078CDD4}" type="parTrans" cxnId="{2BBDB199-0967-4243-8624-7D18CC4D20D9}">
      <dgm:prSet/>
      <dgm:spPr/>
    </dgm:pt>
    <dgm:pt modelId="{A4FFBF71-A42F-4552-B0D2-233487368A76}" type="sibTrans" cxnId="{2BBDB199-0967-4243-8624-7D18CC4D20D9}">
      <dgm:prSet/>
      <dgm:spPr/>
    </dgm:pt>
    <dgm:pt modelId="{B8A6E676-35C5-4383-9E97-D30413361175}">
      <dgm:prSet/>
      <dgm:spPr/>
      <dgm:t>
        <a:bodyPr/>
        <a:lstStyle/>
        <a:p>
          <a:r>
            <a:rPr lang="en-US" dirty="0" err="1" smtClean="0"/>
            <a:t>Kahdenväliset</a:t>
          </a:r>
          <a:r>
            <a:rPr lang="en-US" dirty="0" smtClean="0"/>
            <a:t> </a:t>
          </a:r>
          <a:r>
            <a:rPr lang="en-US" dirty="0" err="1" smtClean="0"/>
            <a:t>sopimukset</a:t>
          </a:r>
          <a:endParaRPr lang="en-US" dirty="0" smtClean="0"/>
        </a:p>
      </dgm:t>
    </dgm:pt>
    <dgm:pt modelId="{F86D8135-A544-41EE-91C7-8F6BDA1CB631}" type="parTrans" cxnId="{7F7075F3-664B-4981-8F74-59DF33EFA22F}">
      <dgm:prSet/>
      <dgm:spPr/>
    </dgm:pt>
    <dgm:pt modelId="{912BC76E-B6E2-4C0E-BACF-2DCA6EC7B039}" type="sibTrans" cxnId="{7F7075F3-664B-4981-8F74-59DF33EFA22F}">
      <dgm:prSet/>
      <dgm:spPr/>
    </dgm:pt>
    <dgm:pt modelId="{23146D0C-918C-48C1-A9BE-A6BFCA8DE0F6}">
      <dgm:prSet/>
      <dgm:spPr/>
      <dgm:t>
        <a:bodyPr/>
        <a:lstStyle/>
        <a:p>
          <a:r>
            <a:rPr lang="en-US" dirty="0" err="1" smtClean="0"/>
            <a:t>Suomen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Viron</a:t>
          </a:r>
          <a:r>
            <a:rPr lang="en-US" dirty="0" smtClean="0"/>
            <a:t> </a:t>
          </a:r>
          <a:r>
            <a:rPr lang="en-US" dirty="0" err="1" smtClean="0"/>
            <a:t>välillä</a:t>
          </a:r>
          <a:r>
            <a:rPr lang="en-US" dirty="0" smtClean="0"/>
            <a:t> on </a:t>
          </a:r>
          <a:r>
            <a:rPr lang="en-US" dirty="0" err="1" smtClean="0"/>
            <a:t>sopimus</a:t>
          </a:r>
          <a:endParaRPr lang="en-US" dirty="0" smtClean="0"/>
        </a:p>
      </dgm:t>
    </dgm:pt>
    <dgm:pt modelId="{BE5D8538-656C-4197-BB68-2044BA83C1D5}" type="parTrans" cxnId="{951C87E8-4EA7-428E-8B2F-6CD68131BDF9}">
      <dgm:prSet/>
      <dgm:spPr/>
    </dgm:pt>
    <dgm:pt modelId="{C40E4BA6-2488-4DCD-94A3-D663A233F9B8}" type="sibTrans" cxnId="{951C87E8-4EA7-428E-8B2F-6CD68131BDF9}">
      <dgm:prSet/>
      <dgm:spPr/>
    </dgm:pt>
    <dgm:pt modelId="{69FF0B0B-80D6-40FB-8F24-4978F0ADBF12}">
      <dgm:prSet/>
      <dgm:spPr/>
      <dgm:t>
        <a:bodyPr/>
        <a:lstStyle/>
        <a:p>
          <a:r>
            <a:rPr lang="en-US" dirty="0" err="1" smtClean="0"/>
            <a:t>Alueelliset</a:t>
          </a:r>
          <a:r>
            <a:rPr lang="en-US" dirty="0" smtClean="0"/>
            <a:t> </a:t>
          </a:r>
          <a:r>
            <a:rPr lang="en-US" dirty="0" err="1" smtClean="0"/>
            <a:t>yhteistyöorganisaatiot</a:t>
          </a:r>
          <a:endParaRPr lang="en-US" dirty="0" smtClean="0"/>
        </a:p>
      </dgm:t>
    </dgm:pt>
    <dgm:pt modelId="{8675405A-DDA7-4B0A-B717-64C03F53836E}" type="parTrans" cxnId="{A6D474C1-2D82-4C08-8BCD-BD5E30C70481}">
      <dgm:prSet/>
      <dgm:spPr/>
    </dgm:pt>
    <dgm:pt modelId="{EAEDAA58-54EB-4E50-B8E8-E56274BD63AD}" type="sibTrans" cxnId="{A6D474C1-2D82-4C08-8BCD-BD5E30C70481}">
      <dgm:prSet/>
      <dgm:spPr/>
    </dgm:pt>
    <dgm:pt modelId="{CF03D3C2-CB6E-4171-B3CA-1894D259237C}">
      <dgm:prSet/>
      <dgm:spPr/>
      <dgm:t>
        <a:bodyPr/>
        <a:lstStyle/>
        <a:p>
          <a:r>
            <a:rPr lang="en-US" dirty="0" smtClean="0"/>
            <a:t>Barents</a:t>
          </a:r>
        </a:p>
      </dgm:t>
    </dgm:pt>
    <dgm:pt modelId="{1210D16D-D9A4-4D98-9E8C-CFB9C08DE4CD}" type="parTrans" cxnId="{6C93D2FF-3FD3-4E73-825D-A468F25CD220}">
      <dgm:prSet/>
      <dgm:spPr/>
    </dgm:pt>
    <dgm:pt modelId="{BD0D941F-814F-401E-A5FF-EF1CC3C8F633}" type="sibTrans" cxnId="{6C93D2FF-3FD3-4E73-825D-A468F25CD220}">
      <dgm:prSet/>
      <dgm:spPr/>
    </dgm:pt>
    <dgm:pt modelId="{2F78F2C4-FFAF-4AA4-AE80-D88F4EBE6465}">
      <dgm:prSet/>
      <dgm:spPr/>
      <dgm:t>
        <a:bodyPr/>
        <a:lstStyle/>
        <a:p>
          <a:r>
            <a:rPr lang="en-US" dirty="0" smtClean="0"/>
            <a:t>EUCPM</a:t>
          </a:r>
        </a:p>
      </dgm:t>
    </dgm:pt>
    <dgm:pt modelId="{C52BC347-B0DB-4298-97A4-98059BAD5CD1}" type="parTrans" cxnId="{B5FD7735-BA04-41B0-A70D-D5E047DBFB21}">
      <dgm:prSet/>
      <dgm:spPr/>
    </dgm:pt>
    <dgm:pt modelId="{B5917099-B787-48A5-9D99-AC4D5C7968F7}" type="sibTrans" cxnId="{B5FD7735-BA04-41B0-A70D-D5E047DBFB21}">
      <dgm:prSet/>
      <dgm:spPr/>
    </dgm:pt>
    <dgm:pt modelId="{E056253A-C196-4BFC-B689-BA8A4FCC92B0}">
      <dgm:prSet/>
      <dgm:spPr/>
      <dgm:t>
        <a:bodyPr/>
        <a:lstStyle/>
        <a:p>
          <a:r>
            <a:rPr lang="en-US" dirty="0" err="1" smtClean="0"/>
            <a:t>Shengen</a:t>
          </a:r>
          <a:endParaRPr lang="en-US" dirty="0" smtClean="0"/>
        </a:p>
      </dgm:t>
    </dgm:pt>
    <dgm:pt modelId="{C5C37B86-6CB0-4E88-907A-1EC7050D03DF}" type="parTrans" cxnId="{EDD3DF5F-D170-4725-974C-C31B1D561F00}">
      <dgm:prSet/>
      <dgm:spPr/>
    </dgm:pt>
    <dgm:pt modelId="{8225D471-305D-4CCB-A048-AB71E6A3AE4F}" type="sibTrans" cxnId="{EDD3DF5F-D170-4725-974C-C31B1D561F00}">
      <dgm:prSet/>
      <dgm:spPr/>
    </dgm:pt>
    <dgm:pt modelId="{6FC34F8F-D1D9-4019-9AC3-CF94E0965DEE}">
      <dgm:prSet/>
      <dgm:spPr/>
      <dgm:t>
        <a:bodyPr/>
        <a:lstStyle/>
        <a:p>
          <a:r>
            <a:rPr lang="en-US" dirty="0" err="1" smtClean="0"/>
            <a:t>Temaattisesti</a:t>
          </a:r>
          <a:r>
            <a:rPr lang="en-US" dirty="0" smtClean="0"/>
            <a:t> (</a:t>
          </a:r>
          <a:r>
            <a:rPr lang="en-US" dirty="0" err="1" smtClean="0"/>
            <a:t>ihmisoikeudet</a:t>
          </a:r>
          <a:r>
            <a:rPr lang="en-US" dirty="0" smtClean="0"/>
            <a:t>, </a:t>
          </a:r>
          <a:r>
            <a:rPr lang="en-US" dirty="0" err="1" smtClean="0"/>
            <a:t>humanitaarien</a:t>
          </a:r>
          <a:r>
            <a:rPr lang="en-US" dirty="0" smtClean="0"/>
            <a:t> </a:t>
          </a:r>
          <a:r>
            <a:rPr lang="en-US" dirty="0" err="1" smtClean="0"/>
            <a:t>oikeus</a:t>
          </a:r>
          <a:r>
            <a:rPr lang="en-US" dirty="0" smtClean="0"/>
            <a:t>, </a:t>
          </a:r>
          <a:r>
            <a:rPr lang="en-US" dirty="0" err="1" smtClean="0"/>
            <a:t>katastrofioikeus</a:t>
          </a:r>
          <a:r>
            <a:rPr lang="en-US" dirty="0" smtClean="0"/>
            <a:t>)</a:t>
          </a:r>
        </a:p>
      </dgm:t>
    </dgm:pt>
    <dgm:pt modelId="{DE8F0C98-F6C8-437E-8DA5-A588DB10AD97}" type="parTrans" cxnId="{75E94D92-B098-4B8D-A0AE-D704EEFB0F89}">
      <dgm:prSet/>
      <dgm:spPr/>
    </dgm:pt>
    <dgm:pt modelId="{E89DD7EA-3167-4B15-861E-64A9A29C7A96}" type="sibTrans" cxnId="{75E94D92-B098-4B8D-A0AE-D704EEFB0F89}">
      <dgm:prSet/>
      <dgm:spPr/>
    </dgm:pt>
    <dgm:pt modelId="{6F761E4B-B67A-434A-BBD4-D79CE22B599C}">
      <dgm:prSet/>
      <dgm:spPr/>
      <dgm:t>
        <a:bodyPr/>
        <a:lstStyle/>
        <a:p>
          <a:r>
            <a:rPr lang="en-US" dirty="0" err="1" smtClean="0"/>
            <a:t>Tyypin</a:t>
          </a:r>
          <a:r>
            <a:rPr lang="en-US" dirty="0" smtClean="0"/>
            <a:t> </a:t>
          </a:r>
          <a:r>
            <a:rPr lang="en-US" dirty="0" err="1" smtClean="0"/>
            <a:t>mukaan</a:t>
          </a:r>
          <a:r>
            <a:rPr lang="en-US" dirty="0" smtClean="0"/>
            <a:t> (</a:t>
          </a:r>
          <a:r>
            <a:rPr lang="en-US" dirty="0" err="1" smtClean="0"/>
            <a:t>laki</a:t>
          </a:r>
          <a:r>
            <a:rPr lang="en-US" dirty="0" smtClean="0"/>
            <a:t>, </a:t>
          </a:r>
          <a:r>
            <a:rPr lang="en-US" dirty="0" err="1" smtClean="0"/>
            <a:t>säädökset</a:t>
          </a:r>
          <a:r>
            <a:rPr lang="en-US" dirty="0" smtClean="0"/>
            <a:t>, </a:t>
          </a:r>
          <a:r>
            <a:rPr lang="en-US" dirty="0" err="1" smtClean="0"/>
            <a:t>sopimukset</a:t>
          </a:r>
          <a:r>
            <a:rPr lang="en-US" dirty="0" smtClean="0"/>
            <a:t>, </a:t>
          </a:r>
          <a:r>
            <a:rPr lang="en-US" dirty="0" err="1" smtClean="0"/>
            <a:t>suositukset</a:t>
          </a:r>
          <a:r>
            <a:rPr lang="en-US" dirty="0" smtClean="0"/>
            <a:t>, </a:t>
          </a:r>
          <a:r>
            <a:rPr lang="en-US" dirty="0" err="1" smtClean="0"/>
            <a:t>käytännöt</a:t>
          </a:r>
          <a:r>
            <a:rPr lang="en-US" dirty="0" smtClean="0"/>
            <a:t>)</a:t>
          </a:r>
        </a:p>
      </dgm:t>
    </dgm:pt>
    <dgm:pt modelId="{D75F1E18-C9C0-470F-AB49-E9111D9ECFA5}" type="parTrans" cxnId="{CA69DB04-5C97-4FC9-B869-63BDBF291A7B}">
      <dgm:prSet/>
      <dgm:spPr/>
    </dgm:pt>
    <dgm:pt modelId="{A11B44FE-91D0-4E12-915F-258AF8B47A5C}" type="sibTrans" cxnId="{CA69DB04-5C97-4FC9-B869-63BDBF291A7B}">
      <dgm:prSet/>
      <dgm:spPr/>
    </dgm:pt>
    <dgm:pt modelId="{98855202-DEE3-4721-9AB5-DF12A18735CE}" type="pres">
      <dgm:prSet presAssocID="{5130685C-93D1-4671-98F4-194A79597A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E3D0D18-4AC2-42C9-972B-B2F77B11EE3C}" type="pres">
      <dgm:prSet presAssocID="{904155D5-8C7A-4081-9EEC-A3323820975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8F7BEB-5FA4-45D2-9776-23D94759B1DF}" type="pres">
      <dgm:prSet presAssocID="{74E80166-6F1D-4A77-8B26-6C0953EDD811}" presName="spacer" presStyleCnt="0"/>
      <dgm:spPr/>
    </dgm:pt>
    <dgm:pt modelId="{9855C7BA-CF5C-4037-A076-D3C53AFE05C2}" type="pres">
      <dgm:prSet presAssocID="{BDE21B74-206B-49ED-BA45-F33255639D9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1C6E0E-D3C0-45D8-862B-0186E69D83D5}" type="pres">
      <dgm:prSet presAssocID="{BDE21B74-206B-49ED-BA45-F33255639D99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2198BA-42BF-4B70-B690-6FE24154EC7A}" type="pres">
      <dgm:prSet presAssocID="{B8A6E676-35C5-4383-9E97-D3041336117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5E0A93-C63F-41D0-BB17-DE16386F9E8E}" type="pres">
      <dgm:prSet presAssocID="{B8A6E676-35C5-4383-9E97-D30413361175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ABF522-647C-431F-8F02-DCBA890FD3C9}" type="pres">
      <dgm:prSet presAssocID="{69FF0B0B-80D6-40FB-8F24-4978F0ADBF1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513F6D-048B-4E4B-939E-2AC25C77F4E6}" type="pres">
      <dgm:prSet presAssocID="{69FF0B0B-80D6-40FB-8F24-4978F0ADBF12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7E9BDE-88E2-4849-9609-FF23013C3C46}" type="pres">
      <dgm:prSet presAssocID="{6FC34F8F-D1D9-4019-9AC3-CF94E0965DE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0657C0-1B4D-46CC-ADBB-B73370A30283}" type="pres">
      <dgm:prSet presAssocID="{E89DD7EA-3167-4B15-861E-64A9A29C7A96}" presName="spacer" presStyleCnt="0"/>
      <dgm:spPr/>
    </dgm:pt>
    <dgm:pt modelId="{F28C6CAE-212C-4B52-B939-D069B9063530}" type="pres">
      <dgm:prSet presAssocID="{6F761E4B-B67A-434A-BBD4-D79CE22B599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F7075F3-664B-4981-8F74-59DF33EFA22F}" srcId="{5130685C-93D1-4671-98F4-194A79597AB8}" destId="{B8A6E676-35C5-4383-9E97-D30413361175}" srcOrd="2" destOrd="0" parTransId="{F86D8135-A544-41EE-91C7-8F6BDA1CB631}" sibTransId="{912BC76E-B6E2-4C0E-BACF-2DCA6EC7B039}"/>
    <dgm:cxn modelId="{951C87E8-4EA7-428E-8B2F-6CD68131BDF9}" srcId="{B8A6E676-35C5-4383-9E97-D30413361175}" destId="{23146D0C-918C-48C1-A9BE-A6BFCA8DE0F6}" srcOrd="0" destOrd="0" parTransId="{BE5D8538-656C-4197-BB68-2044BA83C1D5}" sibTransId="{C40E4BA6-2488-4DCD-94A3-D663A233F9B8}"/>
    <dgm:cxn modelId="{7F715127-3D1C-41CD-B03E-87C58301DCD4}" type="presOf" srcId="{508964CF-FE60-496A-A8F6-D01199401F52}" destId="{691C6E0E-D3C0-45D8-862B-0186E69D83D5}" srcOrd="0" destOrd="0" presId="urn:microsoft.com/office/officeart/2005/8/layout/vList2"/>
    <dgm:cxn modelId="{DF1938A5-7FD6-47E6-BAC7-F33743ADE9A3}" type="presOf" srcId="{5130685C-93D1-4671-98F4-194A79597AB8}" destId="{98855202-DEE3-4721-9AB5-DF12A18735CE}" srcOrd="0" destOrd="0" presId="urn:microsoft.com/office/officeart/2005/8/layout/vList2"/>
    <dgm:cxn modelId="{CA69DB04-5C97-4FC9-B869-63BDBF291A7B}" srcId="{5130685C-93D1-4671-98F4-194A79597AB8}" destId="{6F761E4B-B67A-434A-BBD4-D79CE22B599C}" srcOrd="5" destOrd="0" parTransId="{D75F1E18-C9C0-470F-AB49-E9111D9ECFA5}" sibTransId="{A11B44FE-91D0-4E12-915F-258AF8B47A5C}"/>
    <dgm:cxn modelId="{92AD0089-66FE-4FA4-97D2-D3379EC56221}" type="presOf" srcId="{23146D0C-918C-48C1-A9BE-A6BFCA8DE0F6}" destId="{6C5E0A93-C63F-41D0-BB17-DE16386F9E8E}" srcOrd="0" destOrd="0" presId="urn:microsoft.com/office/officeart/2005/8/layout/vList2"/>
    <dgm:cxn modelId="{6F236C9A-A31F-4479-9612-71725317F66E}" type="presOf" srcId="{FF7F2F9D-ACEE-4F84-A600-4F0E9456E802}" destId="{691C6E0E-D3C0-45D8-862B-0186E69D83D5}" srcOrd="0" destOrd="1" presId="urn:microsoft.com/office/officeart/2005/8/layout/vList2"/>
    <dgm:cxn modelId="{14AE2E7B-E334-483E-8114-EBFEA111612A}" type="presOf" srcId="{B8A6E676-35C5-4383-9E97-D30413361175}" destId="{1F2198BA-42BF-4B70-B690-6FE24154EC7A}" srcOrd="0" destOrd="0" presId="urn:microsoft.com/office/officeart/2005/8/layout/vList2"/>
    <dgm:cxn modelId="{696836F1-938A-4A8B-83E7-8DD135D7BF9F}" type="presOf" srcId="{6FC34F8F-D1D9-4019-9AC3-CF94E0965DEE}" destId="{627E9BDE-88E2-4849-9609-FF23013C3C46}" srcOrd="0" destOrd="0" presId="urn:microsoft.com/office/officeart/2005/8/layout/vList2"/>
    <dgm:cxn modelId="{331C6A58-C6AF-49E4-83AA-D9C006BEE927}" type="presOf" srcId="{BDE21B74-206B-49ED-BA45-F33255639D99}" destId="{9855C7BA-CF5C-4037-A076-D3C53AFE05C2}" srcOrd="0" destOrd="0" presId="urn:microsoft.com/office/officeart/2005/8/layout/vList2"/>
    <dgm:cxn modelId="{33D5B20A-3BA2-4DD3-99E6-56B982E7A093}" type="presOf" srcId="{6F761E4B-B67A-434A-BBD4-D79CE22B599C}" destId="{F28C6CAE-212C-4B52-B939-D069B9063530}" srcOrd="0" destOrd="0" presId="urn:microsoft.com/office/officeart/2005/8/layout/vList2"/>
    <dgm:cxn modelId="{D50786C4-FE83-49DF-A461-09D9F37AEEB3}" type="presOf" srcId="{E056253A-C196-4BFC-B689-BA8A4FCC92B0}" destId="{2B513F6D-048B-4E4B-939E-2AC25C77F4E6}" srcOrd="0" destOrd="2" presId="urn:microsoft.com/office/officeart/2005/8/layout/vList2"/>
    <dgm:cxn modelId="{EDD3DF5F-D170-4725-974C-C31B1D561F00}" srcId="{69FF0B0B-80D6-40FB-8F24-4978F0ADBF12}" destId="{E056253A-C196-4BFC-B689-BA8A4FCC92B0}" srcOrd="2" destOrd="0" parTransId="{C5C37B86-6CB0-4E88-907A-1EC7050D03DF}" sibTransId="{8225D471-305D-4CCB-A048-AB71E6A3AE4F}"/>
    <dgm:cxn modelId="{EEFEF5C3-146D-4464-8445-F6618467C734}" type="presOf" srcId="{904155D5-8C7A-4081-9EEC-A33238209750}" destId="{7E3D0D18-4AC2-42C9-972B-B2F77B11EE3C}" srcOrd="0" destOrd="0" presId="urn:microsoft.com/office/officeart/2005/8/layout/vList2"/>
    <dgm:cxn modelId="{A753FAC1-2B9D-457C-B30A-0668DE77825C}" srcId="{BDE21B74-206B-49ED-BA45-F33255639D99}" destId="{FF7F2F9D-ACEE-4F84-A600-4F0E9456E802}" srcOrd="1" destOrd="0" parTransId="{860D7853-D995-4ED9-9828-9EF089A11D9D}" sibTransId="{0FA22212-CB4F-483A-87A9-CF1EC33F1950}"/>
    <dgm:cxn modelId="{B5FD7735-BA04-41B0-A70D-D5E047DBFB21}" srcId="{69FF0B0B-80D6-40FB-8F24-4978F0ADBF12}" destId="{2F78F2C4-FFAF-4AA4-AE80-D88F4EBE6465}" srcOrd="1" destOrd="0" parTransId="{C52BC347-B0DB-4298-97A4-98059BAD5CD1}" sibTransId="{B5917099-B787-48A5-9D99-AC4D5C7968F7}"/>
    <dgm:cxn modelId="{75E94D92-B098-4B8D-A0AE-D704EEFB0F89}" srcId="{5130685C-93D1-4671-98F4-194A79597AB8}" destId="{6FC34F8F-D1D9-4019-9AC3-CF94E0965DEE}" srcOrd="4" destOrd="0" parTransId="{DE8F0C98-F6C8-437E-8DA5-A588DB10AD97}" sibTransId="{E89DD7EA-3167-4B15-861E-64A9A29C7A96}"/>
    <dgm:cxn modelId="{9EF64ED1-AA52-43AF-837C-7294E54B60AA}" type="presOf" srcId="{69FF0B0B-80D6-40FB-8F24-4978F0ADBF12}" destId="{BCABF522-647C-431F-8F02-DCBA890FD3C9}" srcOrd="0" destOrd="0" presId="urn:microsoft.com/office/officeart/2005/8/layout/vList2"/>
    <dgm:cxn modelId="{6C93D2FF-3FD3-4E73-825D-A468F25CD220}" srcId="{69FF0B0B-80D6-40FB-8F24-4978F0ADBF12}" destId="{CF03D3C2-CB6E-4171-B3CA-1894D259237C}" srcOrd="0" destOrd="0" parTransId="{1210D16D-D9A4-4D98-9E8C-CFB9C08DE4CD}" sibTransId="{BD0D941F-814F-401E-A5FF-EF1CC3C8F633}"/>
    <dgm:cxn modelId="{39B9848E-CC6E-4772-BBDE-C9C48810B766}" type="presOf" srcId="{2C778DFF-6C12-4A1D-AF9E-20B4D60F8030}" destId="{691C6E0E-D3C0-45D8-862B-0186E69D83D5}" srcOrd="0" destOrd="2" presId="urn:microsoft.com/office/officeart/2005/8/layout/vList2"/>
    <dgm:cxn modelId="{799B8BBB-6492-4880-8810-65BE71AF0C02}" srcId="{5130685C-93D1-4671-98F4-194A79597AB8}" destId="{904155D5-8C7A-4081-9EEC-A33238209750}" srcOrd="0" destOrd="0" parTransId="{AAB89EF5-B294-4F40-82A8-651177F660DF}" sibTransId="{74E80166-6F1D-4A77-8B26-6C0953EDD811}"/>
    <dgm:cxn modelId="{535B5C83-8373-4DB1-963C-45BD16D13EE9}" srcId="{BDE21B74-206B-49ED-BA45-F33255639D99}" destId="{508964CF-FE60-496A-A8F6-D01199401F52}" srcOrd="0" destOrd="0" parTransId="{BD1D9E68-F26B-4F6A-B1F7-5353C5B5296D}" sibTransId="{B9B914CE-439E-40F1-8BE6-8F4947813999}"/>
    <dgm:cxn modelId="{063F8C71-DD37-419E-9126-851EC2550CA2}" type="presOf" srcId="{CF03D3C2-CB6E-4171-B3CA-1894D259237C}" destId="{2B513F6D-048B-4E4B-939E-2AC25C77F4E6}" srcOrd="0" destOrd="0" presId="urn:microsoft.com/office/officeart/2005/8/layout/vList2"/>
    <dgm:cxn modelId="{2BBDB199-0967-4243-8624-7D18CC4D20D9}" srcId="{BDE21B74-206B-49ED-BA45-F33255639D99}" destId="{2C778DFF-6C12-4A1D-AF9E-20B4D60F8030}" srcOrd="2" destOrd="0" parTransId="{4DBA56B9-0942-4E25-A576-414AC078CDD4}" sibTransId="{A4FFBF71-A42F-4552-B0D2-233487368A76}"/>
    <dgm:cxn modelId="{9900D58E-5E60-49A8-AD62-67721E2E5462}" srcId="{5130685C-93D1-4671-98F4-194A79597AB8}" destId="{BDE21B74-206B-49ED-BA45-F33255639D99}" srcOrd="1" destOrd="0" parTransId="{12046EC1-9819-4BEF-B7F4-AAD79979D8BB}" sibTransId="{004E7483-07AD-4FA5-8413-8153B3DD78E5}"/>
    <dgm:cxn modelId="{A6D474C1-2D82-4C08-8BCD-BD5E30C70481}" srcId="{5130685C-93D1-4671-98F4-194A79597AB8}" destId="{69FF0B0B-80D6-40FB-8F24-4978F0ADBF12}" srcOrd="3" destOrd="0" parTransId="{8675405A-DDA7-4B0A-B717-64C03F53836E}" sibTransId="{EAEDAA58-54EB-4E50-B8E8-E56274BD63AD}"/>
    <dgm:cxn modelId="{BA966D72-08DE-4671-A2FA-EC901A3AC534}" type="presOf" srcId="{2F78F2C4-FFAF-4AA4-AE80-D88F4EBE6465}" destId="{2B513F6D-048B-4E4B-939E-2AC25C77F4E6}" srcOrd="0" destOrd="1" presId="urn:microsoft.com/office/officeart/2005/8/layout/vList2"/>
    <dgm:cxn modelId="{F1E3718F-C278-47CD-A6A9-856DCC9900E5}" type="presParOf" srcId="{98855202-DEE3-4721-9AB5-DF12A18735CE}" destId="{7E3D0D18-4AC2-42C9-972B-B2F77B11EE3C}" srcOrd="0" destOrd="0" presId="urn:microsoft.com/office/officeart/2005/8/layout/vList2"/>
    <dgm:cxn modelId="{58FFA729-64FB-4547-BAEA-453DAD5E42D9}" type="presParOf" srcId="{98855202-DEE3-4721-9AB5-DF12A18735CE}" destId="{AD8F7BEB-5FA4-45D2-9776-23D94759B1DF}" srcOrd="1" destOrd="0" presId="urn:microsoft.com/office/officeart/2005/8/layout/vList2"/>
    <dgm:cxn modelId="{DA5EDC84-020B-494B-B2FE-4DFEFDF5919E}" type="presParOf" srcId="{98855202-DEE3-4721-9AB5-DF12A18735CE}" destId="{9855C7BA-CF5C-4037-A076-D3C53AFE05C2}" srcOrd="2" destOrd="0" presId="urn:microsoft.com/office/officeart/2005/8/layout/vList2"/>
    <dgm:cxn modelId="{0B65C956-9221-4EAA-80B8-F23B92425BB7}" type="presParOf" srcId="{98855202-DEE3-4721-9AB5-DF12A18735CE}" destId="{691C6E0E-D3C0-45D8-862B-0186E69D83D5}" srcOrd="3" destOrd="0" presId="urn:microsoft.com/office/officeart/2005/8/layout/vList2"/>
    <dgm:cxn modelId="{F0F0287F-70D5-409E-A720-EF2C32B584D4}" type="presParOf" srcId="{98855202-DEE3-4721-9AB5-DF12A18735CE}" destId="{1F2198BA-42BF-4B70-B690-6FE24154EC7A}" srcOrd="4" destOrd="0" presId="urn:microsoft.com/office/officeart/2005/8/layout/vList2"/>
    <dgm:cxn modelId="{7F8228F4-2589-4E3B-B53D-97CFE40BAD6C}" type="presParOf" srcId="{98855202-DEE3-4721-9AB5-DF12A18735CE}" destId="{6C5E0A93-C63F-41D0-BB17-DE16386F9E8E}" srcOrd="5" destOrd="0" presId="urn:microsoft.com/office/officeart/2005/8/layout/vList2"/>
    <dgm:cxn modelId="{F4C34670-0C0E-453C-9506-EE7262BE5E6C}" type="presParOf" srcId="{98855202-DEE3-4721-9AB5-DF12A18735CE}" destId="{BCABF522-647C-431F-8F02-DCBA890FD3C9}" srcOrd="6" destOrd="0" presId="urn:microsoft.com/office/officeart/2005/8/layout/vList2"/>
    <dgm:cxn modelId="{7F070F4D-1568-4765-936F-923BC1998404}" type="presParOf" srcId="{98855202-DEE3-4721-9AB5-DF12A18735CE}" destId="{2B513F6D-048B-4E4B-939E-2AC25C77F4E6}" srcOrd="7" destOrd="0" presId="urn:microsoft.com/office/officeart/2005/8/layout/vList2"/>
    <dgm:cxn modelId="{243337CB-268D-42F3-A49D-BD3CC8E8D60E}" type="presParOf" srcId="{98855202-DEE3-4721-9AB5-DF12A18735CE}" destId="{627E9BDE-88E2-4849-9609-FF23013C3C46}" srcOrd="8" destOrd="0" presId="urn:microsoft.com/office/officeart/2005/8/layout/vList2"/>
    <dgm:cxn modelId="{3F58AB1E-D14D-40AF-B440-A532E8E838D6}" type="presParOf" srcId="{98855202-DEE3-4721-9AB5-DF12A18735CE}" destId="{1D0657C0-1B4D-46CC-ADBB-B73370A30283}" srcOrd="9" destOrd="0" presId="urn:microsoft.com/office/officeart/2005/8/layout/vList2"/>
    <dgm:cxn modelId="{7547B5B2-2346-45F1-A511-EB40F0760F9C}" type="presParOf" srcId="{98855202-DEE3-4721-9AB5-DF12A18735CE}" destId="{F28C6CAE-212C-4B52-B939-D069B906353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130685C-93D1-4671-98F4-194A79597AB8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660ED3F-A7F6-471A-ADED-B8816FA2C847}">
      <dgm:prSet/>
      <dgm:spPr/>
      <dgm:t>
        <a:bodyPr/>
        <a:lstStyle/>
        <a:p>
          <a:r>
            <a:rPr lang="en-US" dirty="0" err="1" smtClean="0"/>
            <a:t>Odotuksesi</a:t>
          </a:r>
          <a:r>
            <a:rPr lang="en-US" dirty="0" smtClean="0"/>
            <a:t> </a:t>
          </a:r>
          <a:r>
            <a:rPr lang="en-US" dirty="0" err="1" smtClean="0"/>
            <a:t>tälle</a:t>
          </a:r>
          <a:r>
            <a:rPr lang="en-US" dirty="0" smtClean="0"/>
            <a:t> </a:t>
          </a:r>
          <a:r>
            <a:rPr lang="en-US" dirty="0" err="1" smtClean="0"/>
            <a:t>päivälle</a:t>
          </a:r>
          <a:endParaRPr lang="en-GB" dirty="0"/>
        </a:p>
      </dgm:t>
    </dgm:pt>
    <dgm:pt modelId="{5F371051-92DE-433E-B98D-7C1ED7738DBB}" type="parTrans" cxnId="{9014E20A-B942-4DFC-8851-71E13DB058B6}">
      <dgm:prSet/>
      <dgm:spPr/>
      <dgm:t>
        <a:bodyPr/>
        <a:lstStyle/>
        <a:p>
          <a:endParaRPr lang="en-GB"/>
        </a:p>
      </dgm:t>
    </dgm:pt>
    <dgm:pt modelId="{BF8FDA6B-3667-49DD-B177-55A49046BF6E}" type="sibTrans" cxnId="{9014E20A-B942-4DFC-8851-71E13DB058B6}">
      <dgm:prSet/>
      <dgm:spPr/>
      <dgm:t>
        <a:bodyPr/>
        <a:lstStyle/>
        <a:p>
          <a:endParaRPr lang="en-GB"/>
        </a:p>
      </dgm:t>
    </dgm:pt>
    <dgm:pt modelId="{FF99777E-44BE-40A8-B7B1-295B910D3296}" type="pres">
      <dgm:prSet presAssocID="{5130685C-93D1-4671-98F4-194A79597A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A216DDA-3BB1-4EC7-BF86-4578F4F3E918}" type="pres">
      <dgm:prSet presAssocID="{1660ED3F-A7F6-471A-ADED-B8816FA2C847}" presName="linNode" presStyleCnt="0"/>
      <dgm:spPr/>
      <dgm:t>
        <a:bodyPr/>
        <a:lstStyle/>
        <a:p>
          <a:endParaRPr lang="en-GB"/>
        </a:p>
      </dgm:t>
    </dgm:pt>
    <dgm:pt modelId="{52DCBEFA-1B6C-4F7B-8F29-7714F4F0B96C}" type="pres">
      <dgm:prSet presAssocID="{1660ED3F-A7F6-471A-ADED-B8816FA2C84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C5088BA-F0A0-4025-A6EC-A491EF95D88B}" type="presOf" srcId="{1660ED3F-A7F6-471A-ADED-B8816FA2C847}" destId="{52DCBEFA-1B6C-4F7B-8F29-7714F4F0B96C}" srcOrd="0" destOrd="0" presId="urn:microsoft.com/office/officeart/2005/8/layout/vList5"/>
    <dgm:cxn modelId="{9014E20A-B942-4DFC-8851-71E13DB058B6}" srcId="{5130685C-93D1-4671-98F4-194A79597AB8}" destId="{1660ED3F-A7F6-471A-ADED-B8816FA2C847}" srcOrd="0" destOrd="0" parTransId="{5F371051-92DE-433E-B98D-7C1ED7738DBB}" sibTransId="{BF8FDA6B-3667-49DD-B177-55A49046BF6E}"/>
    <dgm:cxn modelId="{ACD43FC9-AB24-4A38-BEC5-27CA681DD4EB}" type="presOf" srcId="{5130685C-93D1-4671-98F4-194A79597AB8}" destId="{FF99777E-44BE-40A8-B7B1-295B910D3296}" srcOrd="0" destOrd="0" presId="urn:microsoft.com/office/officeart/2005/8/layout/vList5"/>
    <dgm:cxn modelId="{3CD19864-EF41-488B-896A-917BEFF15A5A}" type="presParOf" srcId="{FF99777E-44BE-40A8-B7B1-295B910D3296}" destId="{0A216DDA-3BB1-4EC7-BF86-4578F4F3E918}" srcOrd="0" destOrd="0" presId="urn:microsoft.com/office/officeart/2005/8/layout/vList5"/>
    <dgm:cxn modelId="{430E37C3-AC41-40A9-A38C-488F132F390A}" type="presParOf" srcId="{0A216DDA-3BB1-4EC7-BF86-4578F4F3E918}" destId="{52DCBEFA-1B6C-4F7B-8F29-7714F4F0B96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8465A320-CB18-4902-91C0-E43207756B7C}" type="presOf" srcId="{CBA209F5-E7CB-42E3-BE59-2EB032E90584}" destId="{0925C8C3-E09C-454C-8289-DBC4062DD405}" srcOrd="0" destOrd="0" presId="urn:microsoft.com/office/officeart/2005/8/layout/vList2"/>
    <dgm:cxn modelId="{106478E2-FAA5-4137-93A5-BECA9EE020FF}" type="presOf" srcId="{13B2CDF3-681B-41D5-AA5F-7EB3B9241569}" destId="{87FDAE96-5E22-4E07-9C0A-08DFE6811FBF}" srcOrd="0" destOrd="0" presId="urn:microsoft.com/office/officeart/2005/8/layout/vList2"/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12567C38-51EE-40D0-8863-1FBEB0867E2F}" type="presOf" srcId="{C4CF57C3-5663-4929-A4FA-ADFFF49DFB94}" destId="{7DDCF895-4429-4E99-952E-C7611DB65BED}" srcOrd="0" destOrd="0" presId="urn:microsoft.com/office/officeart/2005/8/layout/vList2"/>
    <dgm:cxn modelId="{C83106B8-AD77-4CFE-B7EA-E24945500975}" type="presOf" srcId="{D7961360-2205-413F-8B7F-6FBBD7D19B61}" destId="{FD796900-B0E0-424F-94A7-1722918BAF94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AD65E707-7DF7-4998-8D65-6A317ABEEE1E}" type="presOf" srcId="{2037670B-EA0E-44BD-A2CF-F3FD12DE7F9F}" destId="{793AAC2E-77F7-4220-B744-06E233556BC4}" srcOrd="0" destOrd="0" presId="urn:microsoft.com/office/officeart/2005/8/layout/vList2"/>
    <dgm:cxn modelId="{8CC5BFB8-DB2D-4D36-971F-709ABD5DD1D1}" type="presOf" srcId="{684CC453-5188-4025-B668-6CB5109E082C}" destId="{E7050014-E21A-4C6A-9029-C06D74C0C1B0}" srcOrd="0" destOrd="0" presId="urn:microsoft.com/office/officeart/2005/8/layout/vList2"/>
    <dgm:cxn modelId="{DA9F0DB3-A1ED-4A40-9B16-992C19DFF1E2}" type="presOf" srcId="{D3F703C1-3D93-446D-802F-160F72633B35}" destId="{1984B29C-CC98-41AA-9206-24EF8D6DC9CD}" srcOrd="0" destOrd="0" presId="urn:microsoft.com/office/officeart/2005/8/layout/vList2"/>
    <dgm:cxn modelId="{26DE14E0-F22D-4998-9857-AB08F0834843}" type="presOf" srcId="{673CFB4F-E6E7-47B2-BE55-B51E8F34DB18}" destId="{9B20F51C-E784-4B38-A9DF-B45697948AEF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55F950F1-902E-4059-800D-EFA3D565FE27}" type="presParOf" srcId="{9B20F51C-E784-4B38-A9DF-B45697948AEF}" destId="{793AAC2E-77F7-4220-B744-06E233556BC4}" srcOrd="0" destOrd="0" presId="urn:microsoft.com/office/officeart/2005/8/layout/vList2"/>
    <dgm:cxn modelId="{15507F91-AB59-4156-8595-223C2D1A39D7}" type="presParOf" srcId="{9B20F51C-E784-4B38-A9DF-B45697948AEF}" destId="{39A219A9-776B-4DA8-AA69-BE49009F4973}" srcOrd="1" destOrd="0" presId="urn:microsoft.com/office/officeart/2005/8/layout/vList2"/>
    <dgm:cxn modelId="{E5085D75-FFF9-4A9A-B8D0-EEFF69DB3FFB}" type="presParOf" srcId="{9B20F51C-E784-4B38-A9DF-B45697948AEF}" destId="{E7050014-E21A-4C6A-9029-C06D74C0C1B0}" srcOrd="2" destOrd="0" presId="urn:microsoft.com/office/officeart/2005/8/layout/vList2"/>
    <dgm:cxn modelId="{B8DE0FC1-D622-4BD7-A818-ED3381094369}" type="presParOf" srcId="{9B20F51C-E784-4B38-A9DF-B45697948AEF}" destId="{B208C907-6E70-46DE-ACBF-8971726D10C4}" srcOrd="3" destOrd="0" presId="urn:microsoft.com/office/officeart/2005/8/layout/vList2"/>
    <dgm:cxn modelId="{C44085A8-3142-4B3F-BADC-B7C9529ECFDB}" type="presParOf" srcId="{9B20F51C-E784-4B38-A9DF-B45697948AEF}" destId="{FD796900-B0E0-424F-94A7-1722918BAF94}" srcOrd="4" destOrd="0" presId="urn:microsoft.com/office/officeart/2005/8/layout/vList2"/>
    <dgm:cxn modelId="{CCAF6D85-411C-42C2-A81D-B2AA656A81C4}" type="presParOf" srcId="{9B20F51C-E784-4B38-A9DF-B45697948AEF}" destId="{A9A3FB7B-BA38-47DE-A8B6-F76522F2AC3F}" srcOrd="5" destOrd="0" presId="urn:microsoft.com/office/officeart/2005/8/layout/vList2"/>
    <dgm:cxn modelId="{4A77DCFB-713D-4289-85FB-8C540FCA6151}" type="presParOf" srcId="{9B20F51C-E784-4B38-A9DF-B45697948AEF}" destId="{7DDCF895-4429-4E99-952E-C7611DB65BED}" srcOrd="6" destOrd="0" presId="urn:microsoft.com/office/officeart/2005/8/layout/vList2"/>
    <dgm:cxn modelId="{8B2DEA2E-6FA4-4DA1-99E6-865D552117B2}" type="presParOf" srcId="{9B20F51C-E784-4B38-A9DF-B45697948AEF}" destId="{67469FC6-0E73-4441-B275-AEE1A1FD617C}" srcOrd="7" destOrd="0" presId="urn:microsoft.com/office/officeart/2005/8/layout/vList2"/>
    <dgm:cxn modelId="{FF046B55-B9E8-403B-B8D4-27AA56C45B1C}" type="presParOf" srcId="{9B20F51C-E784-4B38-A9DF-B45697948AEF}" destId="{1984B29C-CC98-41AA-9206-24EF8D6DC9CD}" srcOrd="8" destOrd="0" presId="urn:microsoft.com/office/officeart/2005/8/layout/vList2"/>
    <dgm:cxn modelId="{2E11ED96-224E-4D6B-ADE5-24B2451E48D9}" type="presParOf" srcId="{9B20F51C-E784-4B38-A9DF-B45697948AEF}" destId="{0677A885-E38A-415E-B1C2-4C92F07FE6DA}" srcOrd="9" destOrd="0" presId="urn:microsoft.com/office/officeart/2005/8/layout/vList2"/>
    <dgm:cxn modelId="{1AE70BED-3D70-43CB-ABD9-D4B9344CB4D8}" type="presParOf" srcId="{9B20F51C-E784-4B38-A9DF-B45697948AEF}" destId="{0925C8C3-E09C-454C-8289-DBC4062DD405}" srcOrd="10" destOrd="0" presId="urn:microsoft.com/office/officeart/2005/8/layout/vList2"/>
    <dgm:cxn modelId="{94B35A53-FC7C-4433-87AE-E83737AFAA72}" type="presParOf" srcId="{9B20F51C-E784-4B38-A9DF-B45697948AEF}" destId="{6BAF824C-7C74-48E6-8DFC-FD277D93DBE2}" srcOrd="11" destOrd="0" presId="urn:microsoft.com/office/officeart/2005/8/layout/vList2"/>
    <dgm:cxn modelId="{D258ABFF-5346-42B1-8159-89988F1726E8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Millaisessa</a:t>
          </a:r>
          <a:r>
            <a:rPr lang="en-US" dirty="0" smtClean="0"/>
            <a:t> </a:t>
          </a:r>
          <a:r>
            <a:rPr lang="en-US" dirty="0" err="1" smtClean="0"/>
            <a:t>operatiivisessa</a:t>
          </a:r>
          <a:r>
            <a:rPr lang="en-US" dirty="0" smtClean="0"/>
            <a:t> </a:t>
          </a:r>
          <a:r>
            <a:rPr lang="en-US" dirty="0" err="1" smtClean="0"/>
            <a:t>ympäristössä</a:t>
          </a:r>
          <a:r>
            <a:rPr lang="en-US" dirty="0" smtClean="0"/>
            <a:t> </a:t>
          </a:r>
          <a:r>
            <a:rPr lang="en-US" dirty="0" err="1" smtClean="0"/>
            <a:t>toimit</a:t>
          </a:r>
          <a:r>
            <a:rPr lang="en-US" dirty="0" smtClean="0"/>
            <a:t>? </a:t>
          </a:r>
          <a:r>
            <a:rPr lang="en-US" dirty="0" err="1" smtClean="0"/>
            <a:t>Erityisiä</a:t>
          </a:r>
          <a:r>
            <a:rPr lang="en-US" dirty="0" smtClean="0"/>
            <a:t> </a:t>
          </a:r>
          <a:r>
            <a:rPr lang="en-US" dirty="0" err="1" smtClean="0"/>
            <a:t>haasteita</a:t>
          </a:r>
          <a:r>
            <a:rPr lang="en-US" dirty="0" smtClean="0"/>
            <a:t>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5BC3AC33-407E-42F4-AC9A-9DD043E4C610}">
      <dgm:prSet phldrT="[Text]"/>
      <dgm:spPr/>
      <dgm:t>
        <a:bodyPr/>
        <a:lstStyle/>
        <a:p>
          <a:r>
            <a:rPr lang="en-US" dirty="0" err="1" smtClean="0"/>
            <a:t>Mitä</a:t>
          </a:r>
          <a:r>
            <a:rPr lang="en-US" dirty="0" smtClean="0"/>
            <a:t> </a:t>
          </a:r>
          <a:r>
            <a:rPr lang="en-US" dirty="0" err="1" smtClean="0"/>
            <a:t>muita</a:t>
          </a:r>
          <a:r>
            <a:rPr lang="en-US" dirty="0" smtClean="0"/>
            <a:t> </a:t>
          </a:r>
          <a:r>
            <a:rPr lang="en-US" dirty="0" err="1" smtClean="0"/>
            <a:t>toimijoita</a:t>
          </a:r>
          <a:r>
            <a:rPr lang="en-US" dirty="0" smtClean="0"/>
            <a:t> </a:t>
          </a:r>
          <a:r>
            <a:rPr lang="en-US" dirty="0" err="1" smtClean="0"/>
            <a:t>alueella</a:t>
          </a:r>
          <a:r>
            <a:rPr lang="en-US" dirty="0" smtClean="0"/>
            <a:t> on tai </a:t>
          </a:r>
          <a:r>
            <a:rPr lang="en-US" dirty="0" err="1" smtClean="0"/>
            <a:t>voisi</a:t>
          </a:r>
          <a:r>
            <a:rPr lang="en-US" dirty="0" smtClean="0"/>
            <a:t> </a:t>
          </a:r>
          <a:r>
            <a:rPr lang="en-US" dirty="0" err="1" smtClean="0"/>
            <a:t>tulla</a:t>
          </a:r>
          <a:r>
            <a:rPr lang="en-US" dirty="0" smtClean="0"/>
            <a:t>?</a:t>
          </a:r>
          <a:endParaRPr lang="en-GB" dirty="0"/>
        </a:p>
      </dgm:t>
    </dgm:pt>
    <dgm:pt modelId="{F34F12C1-7177-4E19-9B95-9EEDE09FD10B}" type="parTrans" cxnId="{5239E348-4E32-4E18-A833-186E80520E1D}">
      <dgm:prSet/>
      <dgm:spPr/>
    </dgm:pt>
    <dgm:pt modelId="{7CDDD016-730A-4AB0-BE17-0892F5C2F772}" type="sibTrans" cxnId="{5239E348-4E32-4E18-A833-186E80520E1D}">
      <dgm:prSet/>
      <dgm:spPr/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2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2"/>
      <dgm:spPr/>
      <dgm:t>
        <a:bodyPr/>
        <a:lstStyle/>
        <a:p>
          <a:endParaRPr lang="en-GB"/>
        </a:p>
      </dgm:t>
    </dgm:pt>
    <dgm:pt modelId="{863F445A-D356-45C3-8823-F6C6B96546B1}" type="pres">
      <dgm:prSet presAssocID="{5BC3AC33-407E-42F4-AC9A-9DD043E4C610}" presName="vertSpace2" presStyleLbl="node1" presStyleIdx="0" presStyleCnt="2"/>
      <dgm:spPr/>
    </dgm:pt>
    <dgm:pt modelId="{014F19CC-83D8-47A0-A7B0-3D8912920FF9}" type="pres">
      <dgm:prSet presAssocID="{5BC3AC33-407E-42F4-AC9A-9DD043E4C610}" presName="circle2" presStyleLbl="node1" presStyleIdx="1" presStyleCnt="2"/>
      <dgm:spPr/>
    </dgm:pt>
    <dgm:pt modelId="{47B4D82C-6E19-4983-90DE-5CA9FCE79685}" type="pres">
      <dgm:prSet presAssocID="{5BC3AC33-407E-42F4-AC9A-9DD043E4C610}" presName="rect2" presStyleLbl="alignAcc1" presStyleIdx="1" presStyleCnt="2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AEC5EE-FE8F-48E1-B9E4-E48C34BEF878}" type="pres">
      <dgm:prSet presAssocID="{5BC3AC33-407E-42F4-AC9A-9DD043E4C61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3FDD2A9-8580-46F4-967D-AFF4A6F37B55}" type="presOf" srcId="{5BC3AC33-407E-42F4-AC9A-9DD043E4C610}" destId="{47B4D82C-6E19-4983-90DE-5CA9FCE79685}" srcOrd="0" destOrd="0" presId="urn:microsoft.com/office/officeart/2005/8/layout/target3"/>
    <dgm:cxn modelId="{5239E348-4E32-4E18-A833-186E80520E1D}" srcId="{C0FDF02C-F407-4A8E-8C05-09CD7CD356D7}" destId="{5BC3AC33-407E-42F4-AC9A-9DD043E4C610}" srcOrd="1" destOrd="0" parTransId="{F34F12C1-7177-4E19-9B95-9EEDE09FD10B}" sibTransId="{7CDDD016-730A-4AB0-BE17-0892F5C2F772}"/>
    <dgm:cxn modelId="{0270314E-A697-4BEF-A91B-65E4CACE197C}" type="presOf" srcId="{C0FDF02C-F407-4A8E-8C05-09CD7CD356D7}" destId="{EB9F4EB0-3BF3-4926-88EC-9D0704849D0B}" srcOrd="0" destOrd="0" presId="urn:microsoft.com/office/officeart/2005/8/layout/target3"/>
    <dgm:cxn modelId="{167724E1-142D-4BDA-AA76-212436BD43AC}" type="presOf" srcId="{4766EA45-E605-467A-B848-F2DE66BA316C}" destId="{1564B92D-E8F7-4A80-9B2D-B3CB257D211B}" srcOrd="0" destOrd="0" presId="urn:microsoft.com/office/officeart/2005/8/layout/target3"/>
    <dgm:cxn modelId="{1027B914-36E4-40FE-B075-31C9FC4984EB}" type="presOf" srcId="{5BC3AC33-407E-42F4-AC9A-9DD043E4C610}" destId="{A7AEC5EE-FE8F-48E1-B9E4-E48C34BEF878}" srcOrd="1" destOrd="0" presId="urn:microsoft.com/office/officeart/2005/8/layout/target3"/>
    <dgm:cxn modelId="{0EDF7DA0-8895-48CD-A723-8927059C93D3}" type="presOf" srcId="{4766EA45-E605-467A-B848-F2DE66BA316C}" destId="{E83785C0-4E11-4F50-9769-CFFB5F0CA838}" srcOrd="1" destOrd="0" presId="urn:microsoft.com/office/officeart/2005/8/layout/target3"/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9668E6C0-D4EB-4082-927B-234A69DDC2F3}" type="presParOf" srcId="{EB9F4EB0-3BF3-4926-88EC-9D0704849D0B}" destId="{9C47EFCB-7309-41AD-A3B3-735F9E31CDF3}" srcOrd="0" destOrd="0" presId="urn:microsoft.com/office/officeart/2005/8/layout/target3"/>
    <dgm:cxn modelId="{756571A4-68E3-42F4-A0B8-976EFAA92E65}" type="presParOf" srcId="{EB9F4EB0-3BF3-4926-88EC-9D0704849D0B}" destId="{40111E4A-AE15-4AC4-A353-AF5B4B1DA768}" srcOrd="1" destOrd="0" presId="urn:microsoft.com/office/officeart/2005/8/layout/target3"/>
    <dgm:cxn modelId="{B4A63DE1-AAEC-41CA-860A-F7B9581C0CB9}" type="presParOf" srcId="{EB9F4EB0-3BF3-4926-88EC-9D0704849D0B}" destId="{1564B92D-E8F7-4A80-9B2D-B3CB257D211B}" srcOrd="2" destOrd="0" presId="urn:microsoft.com/office/officeart/2005/8/layout/target3"/>
    <dgm:cxn modelId="{BC4B34B9-43F7-4B75-9CA0-79D3EAF2E24B}" type="presParOf" srcId="{EB9F4EB0-3BF3-4926-88EC-9D0704849D0B}" destId="{863F445A-D356-45C3-8823-F6C6B96546B1}" srcOrd="3" destOrd="0" presId="urn:microsoft.com/office/officeart/2005/8/layout/target3"/>
    <dgm:cxn modelId="{BACD751C-3B30-4F96-BE88-448AD1175A41}" type="presParOf" srcId="{EB9F4EB0-3BF3-4926-88EC-9D0704849D0B}" destId="{014F19CC-83D8-47A0-A7B0-3D8912920FF9}" srcOrd="4" destOrd="0" presId="urn:microsoft.com/office/officeart/2005/8/layout/target3"/>
    <dgm:cxn modelId="{ABE496C1-32FD-4CF5-9485-2BDBA44039E7}" type="presParOf" srcId="{EB9F4EB0-3BF3-4926-88EC-9D0704849D0B}" destId="{47B4D82C-6E19-4983-90DE-5CA9FCE79685}" srcOrd="5" destOrd="0" presId="urn:microsoft.com/office/officeart/2005/8/layout/target3"/>
    <dgm:cxn modelId="{7CEB9E76-FF67-45CF-8E6A-B2D9FE0A5F08}" type="presParOf" srcId="{EB9F4EB0-3BF3-4926-88EC-9D0704849D0B}" destId="{E83785C0-4E11-4F50-9769-CFFB5F0CA838}" srcOrd="6" destOrd="0" presId="urn:microsoft.com/office/officeart/2005/8/layout/target3"/>
    <dgm:cxn modelId="{C519F5E0-045E-4DD3-9E82-FEE66DEFE066}" type="presParOf" srcId="{EB9F4EB0-3BF3-4926-88EC-9D0704849D0B}" destId="{A7AEC5EE-FE8F-48E1-B9E4-E48C34BEF878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1B019A4-5938-46E1-8589-E25340D005B6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B3B1C84-0B3B-4E8A-B8EC-6B3502A2F368}">
      <dgm:prSet phldrT="[Text]"/>
      <dgm:spPr/>
      <dgm:t>
        <a:bodyPr/>
        <a:lstStyle/>
        <a:p>
          <a:r>
            <a:rPr lang="en-US" dirty="0" err="1" smtClean="0"/>
            <a:t>Kansainväliset</a:t>
          </a:r>
          <a:endParaRPr lang="en-GB" dirty="0"/>
        </a:p>
      </dgm:t>
    </dgm:pt>
    <dgm:pt modelId="{A064E471-FC49-4B08-BEEE-5020155F7C09}" type="parTrans" cxnId="{FBFD2E95-ADF1-4BEE-8659-D0E2751F5C0C}">
      <dgm:prSet/>
      <dgm:spPr/>
      <dgm:t>
        <a:bodyPr/>
        <a:lstStyle/>
        <a:p>
          <a:endParaRPr lang="en-GB"/>
        </a:p>
      </dgm:t>
    </dgm:pt>
    <dgm:pt modelId="{C78A734B-871F-47AE-8B85-926B5595204B}" type="sibTrans" cxnId="{FBFD2E95-ADF1-4BEE-8659-D0E2751F5C0C}">
      <dgm:prSet/>
      <dgm:spPr/>
      <dgm:t>
        <a:bodyPr/>
        <a:lstStyle/>
        <a:p>
          <a:endParaRPr lang="en-GB"/>
        </a:p>
      </dgm:t>
    </dgm:pt>
    <dgm:pt modelId="{950447A9-F0FE-411D-8B3A-813CFCDD3C5B}">
      <dgm:prSet phldrT="[Text]"/>
      <dgm:spPr/>
      <dgm:t>
        <a:bodyPr/>
        <a:lstStyle/>
        <a:p>
          <a:r>
            <a:rPr lang="en-US" dirty="0" smtClean="0"/>
            <a:t>YK</a:t>
          </a:r>
          <a:endParaRPr lang="en-GB" dirty="0"/>
        </a:p>
      </dgm:t>
    </dgm:pt>
    <dgm:pt modelId="{23784BB0-B529-4E1D-B752-628148DED0B3}" type="parTrans" cxnId="{AA434B8A-1EC5-4324-9031-162296DBE2F2}">
      <dgm:prSet/>
      <dgm:spPr/>
      <dgm:t>
        <a:bodyPr/>
        <a:lstStyle/>
        <a:p>
          <a:endParaRPr lang="en-GB"/>
        </a:p>
      </dgm:t>
    </dgm:pt>
    <dgm:pt modelId="{DE347167-9F4C-4952-B876-029AD2E75C5E}" type="sibTrans" cxnId="{AA434B8A-1EC5-4324-9031-162296DBE2F2}">
      <dgm:prSet/>
      <dgm:spPr/>
      <dgm:t>
        <a:bodyPr/>
        <a:lstStyle/>
        <a:p>
          <a:endParaRPr lang="en-GB"/>
        </a:p>
      </dgm:t>
    </dgm:pt>
    <dgm:pt modelId="{295DD880-18A5-4F42-A272-18C64FB4B693}">
      <dgm:prSet phldrT="[Text]"/>
      <dgm:spPr/>
      <dgm:t>
        <a:bodyPr/>
        <a:lstStyle/>
        <a:p>
          <a:r>
            <a:rPr lang="en-US" dirty="0" err="1" smtClean="0"/>
            <a:t>Alueelliset</a:t>
          </a:r>
          <a:endParaRPr lang="en-GB" dirty="0"/>
        </a:p>
      </dgm:t>
    </dgm:pt>
    <dgm:pt modelId="{FA6A3598-F54D-4DC4-B2A5-4A64A05A17EA}" type="parTrans" cxnId="{6890A719-8009-4387-B9F4-CD4F0AFCC09A}">
      <dgm:prSet/>
      <dgm:spPr/>
      <dgm:t>
        <a:bodyPr/>
        <a:lstStyle/>
        <a:p>
          <a:endParaRPr lang="en-GB"/>
        </a:p>
      </dgm:t>
    </dgm:pt>
    <dgm:pt modelId="{A9247E94-744F-44C0-900C-07AE292A9CD0}" type="sibTrans" cxnId="{6890A719-8009-4387-B9F4-CD4F0AFCC09A}">
      <dgm:prSet/>
      <dgm:spPr/>
      <dgm:t>
        <a:bodyPr/>
        <a:lstStyle/>
        <a:p>
          <a:endParaRPr lang="en-GB"/>
        </a:p>
      </dgm:t>
    </dgm:pt>
    <dgm:pt modelId="{F3B6E11C-C08A-4979-9860-A3532C3DE369}">
      <dgm:prSet phldrT="[Text]"/>
      <dgm:spPr/>
      <dgm:t>
        <a:bodyPr/>
        <a:lstStyle/>
        <a:p>
          <a:r>
            <a:rPr lang="en-US" dirty="0" err="1" smtClean="0"/>
            <a:t>Pohjoismaat</a:t>
          </a:r>
          <a:endParaRPr lang="en-GB" dirty="0"/>
        </a:p>
      </dgm:t>
    </dgm:pt>
    <dgm:pt modelId="{1D3EA8A0-841B-4CB1-971E-6622927AA57D}" type="parTrans" cxnId="{3A555CF1-439B-416B-A745-8766CACC5ED8}">
      <dgm:prSet/>
      <dgm:spPr/>
      <dgm:t>
        <a:bodyPr/>
        <a:lstStyle/>
        <a:p>
          <a:endParaRPr lang="en-GB"/>
        </a:p>
      </dgm:t>
    </dgm:pt>
    <dgm:pt modelId="{1C326235-78CF-4068-9C90-DDCE273D2479}" type="sibTrans" cxnId="{3A555CF1-439B-416B-A745-8766CACC5ED8}">
      <dgm:prSet/>
      <dgm:spPr/>
      <dgm:t>
        <a:bodyPr/>
        <a:lstStyle/>
        <a:p>
          <a:endParaRPr lang="en-GB"/>
        </a:p>
      </dgm:t>
    </dgm:pt>
    <dgm:pt modelId="{06C17854-A047-4CD7-A2CA-F3FF7E01B5F8}">
      <dgm:prSet phldrT="[Text]"/>
      <dgm:spPr/>
      <dgm:t>
        <a:bodyPr/>
        <a:lstStyle/>
        <a:p>
          <a:r>
            <a:rPr lang="en-US" dirty="0" smtClean="0"/>
            <a:t>Barents</a:t>
          </a:r>
          <a:endParaRPr lang="en-GB" dirty="0"/>
        </a:p>
      </dgm:t>
    </dgm:pt>
    <dgm:pt modelId="{6C2C91C4-D2F0-4E06-99CF-D93C84BA1433}" type="parTrans" cxnId="{44EC857C-53FB-4B9D-96D6-DDF5E1639A40}">
      <dgm:prSet/>
      <dgm:spPr/>
      <dgm:t>
        <a:bodyPr/>
        <a:lstStyle/>
        <a:p>
          <a:endParaRPr lang="en-GB"/>
        </a:p>
      </dgm:t>
    </dgm:pt>
    <dgm:pt modelId="{112C2DEF-AE31-4C42-8508-FFD9EDBF1A49}" type="sibTrans" cxnId="{44EC857C-53FB-4B9D-96D6-DDF5E1639A40}">
      <dgm:prSet/>
      <dgm:spPr/>
      <dgm:t>
        <a:bodyPr/>
        <a:lstStyle/>
        <a:p>
          <a:endParaRPr lang="en-GB"/>
        </a:p>
      </dgm:t>
    </dgm:pt>
    <dgm:pt modelId="{5B484F93-A5E0-469E-86CB-E2D53FF062EC}">
      <dgm:prSet phldrT="[Text]"/>
      <dgm:spPr/>
      <dgm:t>
        <a:bodyPr/>
        <a:lstStyle/>
        <a:p>
          <a:r>
            <a:rPr lang="en-US" dirty="0" err="1" smtClean="0"/>
            <a:t>Kahdenväliset</a:t>
          </a:r>
          <a:endParaRPr lang="en-GB" dirty="0"/>
        </a:p>
      </dgm:t>
    </dgm:pt>
    <dgm:pt modelId="{BE0AB139-43DB-42D9-9B3F-7F0DCFDC6378}" type="parTrans" cxnId="{CC8D0F1D-616E-4931-9ABC-2CAABAE389A9}">
      <dgm:prSet/>
      <dgm:spPr/>
      <dgm:t>
        <a:bodyPr/>
        <a:lstStyle/>
        <a:p>
          <a:endParaRPr lang="en-GB"/>
        </a:p>
      </dgm:t>
    </dgm:pt>
    <dgm:pt modelId="{A5867D7D-9661-4AE5-A668-A03C949F954A}" type="sibTrans" cxnId="{CC8D0F1D-616E-4931-9ABC-2CAABAE389A9}">
      <dgm:prSet/>
      <dgm:spPr/>
      <dgm:t>
        <a:bodyPr/>
        <a:lstStyle/>
        <a:p>
          <a:endParaRPr lang="en-GB"/>
        </a:p>
      </dgm:t>
    </dgm:pt>
    <dgm:pt modelId="{986BD82B-4C1F-4592-B3F1-4504E0DBC97D}">
      <dgm:prSet phldrT="[Text]"/>
      <dgm:spPr/>
      <dgm:t>
        <a:bodyPr/>
        <a:lstStyle/>
        <a:p>
          <a:r>
            <a:rPr lang="en-US" dirty="0" err="1" smtClean="0"/>
            <a:t>Viro</a:t>
          </a:r>
          <a:endParaRPr lang="en-GB" dirty="0"/>
        </a:p>
      </dgm:t>
    </dgm:pt>
    <dgm:pt modelId="{9B1F91CC-4D11-4F50-9CD1-2B44AB6ECDDF}" type="parTrans" cxnId="{3AA7E852-F00B-4380-BF5C-124B4F7851B5}">
      <dgm:prSet/>
      <dgm:spPr/>
      <dgm:t>
        <a:bodyPr/>
        <a:lstStyle/>
        <a:p>
          <a:endParaRPr lang="en-GB"/>
        </a:p>
      </dgm:t>
    </dgm:pt>
    <dgm:pt modelId="{C570C49D-7F2D-4F7B-BC20-0EF74548636A}" type="sibTrans" cxnId="{3AA7E852-F00B-4380-BF5C-124B4F7851B5}">
      <dgm:prSet/>
      <dgm:spPr/>
      <dgm:t>
        <a:bodyPr/>
        <a:lstStyle/>
        <a:p>
          <a:endParaRPr lang="en-GB"/>
        </a:p>
      </dgm:t>
    </dgm:pt>
    <dgm:pt modelId="{E349BBDB-2A69-4729-8496-10F9B644C867}">
      <dgm:prSet phldrT="[Text]"/>
      <dgm:spPr/>
      <dgm:t>
        <a:bodyPr/>
        <a:lstStyle/>
        <a:p>
          <a:r>
            <a:rPr lang="en-US" dirty="0" smtClean="0"/>
            <a:t>IFRC</a:t>
          </a:r>
          <a:endParaRPr lang="en-GB" dirty="0"/>
        </a:p>
      </dgm:t>
    </dgm:pt>
    <dgm:pt modelId="{F56DB8F0-9F48-436F-877F-19402BFB0885}" type="parTrans" cxnId="{1F1FE10C-520B-4B17-BC58-1A7AAD9A8250}">
      <dgm:prSet/>
      <dgm:spPr/>
    </dgm:pt>
    <dgm:pt modelId="{4D0D06D4-006A-4B67-A5A8-25AF7AF36404}" type="sibTrans" cxnId="{1F1FE10C-520B-4B17-BC58-1A7AAD9A8250}">
      <dgm:prSet/>
      <dgm:spPr/>
    </dgm:pt>
    <dgm:pt modelId="{F2F2B238-6173-4603-8167-3EBAD336CB16}">
      <dgm:prSet phldrT="[Text]"/>
      <dgm:spPr/>
      <dgm:t>
        <a:bodyPr/>
        <a:lstStyle/>
        <a:p>
          <a:r>
            <a:rPr lang="en-US" dirty="0" smtClean="0"/>
            <a:t>ICRC</a:t>
          </a:r>
          <a:endParaRPr lang="en-GB" dirty="0"/>
        </a:p>
      </dgm:t>
    </dgm:pt>
    <dgm:pt modelId="{E33E54A9-148C-4455-AE6A-D95BC10D65E0}" type="parTrans" cxnId="{BE647152-B05A-41FE-9B80-82CF3167367B}">
      <dgm:prSet/>
      <dgm:spPr/>
    </dgm:pt>
    <dgm:pt modelId="{CF565A17-3A1F-4483-9A28-FFE182C6E38E}" type="sibTrans" cxnId="{BE647152-B05A-41FE-9B80-82CF3167367B}">
      <dgm:prSet/>
      <dgm:spPr/>
    </dgm:pt>
    <dgm:pt modelId="{52EDDE91-A75F-48F4-AA35-34C747A8DCC4}">
      <dgm:prSet phldrT="[Text]"/>
      <dgm:spPr/>
      <dgm:t>
        <a:bodyPr/>
        <a:lstStyle/>
        <a:p>
          <a:r>
            <a:rPr lang="en-US" dirty="0" err="1" smtClean="0"/>
            <a:t>Järjestöt</a:t>
          </a:r>
          <a:endParaRPr lang="en-GB" dirty="0"/>
        </a:p>
      </dgm:t>
    </dgm:pt>
    <dgm:pt modelId="{7B3C9C76-DAC9-4A0E-8E20-E7CFCC4885BC}" type="parTrans" cxnId="{6AE38A6B-41B1-480F-8C2E-C8E6F0C180BE}">
      <dgm:prSet/>
      <dgm:spPr/>
    </dgm:pt>
    <dgm:pt modelId="{CBD45EFA-4242-4E19-B057-97646EB2E349}" type="sibTrans" cxnId="{6AE38A6B-41B1-480F-8C2E-C8E6F0C180BE}">
      <dgm:prSet/>
      <dgm:spPr/>
    </dgm:pt>
    <dgm:pt modelId="{D93BBE8B-C00A-48C4-B0F6-2BB72E71D3CF}">
      <dgm:prSet phldrT="[Text]"/>
      <dgm:spPr/>
      <dgm:t>
        <a:bodyPr/>
        <a:lstStyle/>
        <a:p>
          <a:r>
            <a:rPr lang="en-US" dirty="0" err="1" smtClean="0"/>
            <a:t>Järjestöt</a:t>
          </a:r>
          <a:endParaRPr lang="en-GB" dirty="0"/>
        </a:p>
      </dgm:t>
    </dgm:pt>
    <dgm:pt modelId="{A35092A0-D52B-4E73-BD80-A7F59EEAF45C}" type="parTrans" cxnId="{235F1A3B-746C-4CFC-B8BD-F6974F47F5C9}">
      <dgm:prSet/>
      <dgm:spPr/>
    </dgm:pt>
    <dgm:pt modelId="{6E7275E0-0DA0-4551-A958-1FB75EAF4B1B}" type="sibTrans" cxnId="{235F1A3B-746C-4CFC-B8BD-F6974F47F5C9}">
      <dgm:prSet/>
      <dgm:spPr/>
    </dgm:pt>
    <dgm:pt modelId="{E1A80547-8F97-4C26-BBF4-C068139646A8}">
      <dgm:prSet phldrT="[Text]"/>
      <dgm:spPr/>
      <dgm:t>
        <a:bodyPr/>
        <a:lstStyle/>
        <a:p>
          <a:r>
            <a:rPr lang="en-US" dirty="0" err="1" smtClean="0"/>
            <a:t>Venäjä</a:t>
          </a:r>
          <a:endParaRPr lang="en-GB" dirty="0"/>
        </a:p>
      </dgm:t>
    </dgm:pt>
    <dgm:pt modelId="{3F19C701-7CFB-49D3-A20B-8CBEEAB9CCA6}" type="parTrans" cxnId="{5EF428EF-CBEE-45B4-B020-D054A1DBBEF3}">
      <dgm:prSet/>
      <dgm:spPr/>
    </dgm:pt>
    <dgm:pt modelId="{4748F20F-2583-4E61-ADBD-4A28F10218AD}" type="sibTrans" cxnId="{5EF428EF-CBEE-45B4-B020-D054A1DBBEF3}">
      <dgm:prSet/>
      <dgm:spPr/>
    </dgm:pt>
    <dgm:pt modelId="{DAC96F30-F134-4BE8-BB86-6A04AFF79698}">
      <dgm:prSet phldrT="[Text]"/>
      <dgm:spPr/>
      <dgm:t>
        <a:bodyPr/>
        <a:lstStyle/>
        <a:p>
          <a:r>
            <a:rPr lang="en-US" dirty="0" err="1" smtClean="0"/>
            <a:t>Ruotsi</a:t>
          </a:r>
          <a:endParaRPr lang="en-GB" dirty="0"/>
        </a:p>
      </dgm:t>
    </dgm:pt>
    <dgm:pt modelId="{4D11AB58-6782-41B3-873F-8E0A3A6A3DFB}" type="parTrans" cxnId="{1D051BAF-6FBC-4193-ACEE-84358376C755}">
      <dgm:prSet/>
      <dgm:spPr/>
    </dgm:pt>
    <dgm:pt modelId="{56133655-6445-4C15-BCD5-DE9A3A9DD926}" type="sibTrans" cxnId="{1D051BAF-6FBC-4193-ACEE-84358376C755}">
      <dgm:prSet/>
      <dgm:spPr/>
    </dgm:pt>
    <dgm:pt modelId="{E9FA5F6A-1BA9-4C52-8F41-7480A6B3EA3F}">
      <dgm:prSet phldrT="[Text]"/>
      <dgm:spPr/>
      <dgm:t>
        <a:bodyPr/>
        <a:lstStyle/>
        <a:p>
          <a:r>
            <a:rPr lang="en-US" dirty="0" err="1" smtClean="0"/>
            <a:t>Järjestöt</a:t>
          </a:r>
          <a:endParaRPr lang="en-GB" dirty="0"/>
        </a:p>
      </dgm:t>
    </dgm:pt>
    <dgm:pt modelId="{9281E813-EEEB-41BC-9C12-4C8FDD5E85A3}" type="parTrans" cxnId="{64AC2DAF-81E3-4F22-8473-D1EC4A5621BB}">
      <dgm:prSet/>
      <dgm:spPr/>
    </dgm:pt>
    <dgm:pt modelId="{C0D0CC9F-663B-4FD4-984D-616122EBE66F}" type="sibTrans" cxnId="{64AC2DAF-81E3-4F22-8473-D1EC4A5621BB}">
      <dgm:prSet/>
      <dgm:spPr/>
    </dgm:pt>
    <dgm:pt modelId="{E607A309-A21F-4A1B-A475-72706D4117EB}">
      <dgm:prSet phldrT="[Text]"/>
      <dgm:spPr/>
      <dgm:t>
        <a:bodyPr/>
        <a:lstStyle/>
        <a:p>
          <a:r>
            <a:rPr lang="en-US" dirty="0" smtClean="0"/>
            <a:t>EU</a:t>
          </a:r>
          <a:endParaRPr lang="en-GB" dirty="0"/>
        </a:p>
      </dgm:t>
    </dgm:pt>
    <dgm:pt modelId="{8397F723-E1A6-4BD3-A7E4-917D9C7A8364}" type="parTrans" cxnId="{3F77785A-21A3-428E-88B8-161B3B29B6F4}">
      <dgm:prSet/>
      <dgm:spPr/>
    </dgm:pt>
    <dgm:pt modelId="{A8915E91-5AD4-4194-B205-81A4CD2B6BC2}" type="sibTrans" cxnId="{3F77785A-21A3-428E-88B8-161B3B29B6F4}">
      <dgm:prSet/>
      <dgm:spPr/>
    </dgm:pt>
    <dgm:pt modelId="{B01D0C60-35BB-49FF-AB86-3D8C30A51D7D}">
      <dgm:prSet phldrT="[Text]"/>
      <dgm:spPr/>
      <dgm:t>
        <a:bodyPr/>
        <a:lstStyle/>
        <a:p>
          <a:r>
            <a:rPr lang="en-US" dirty="0" err="1" smtClean="0"/>
            <a:t>Nato</a:t>
          </a:r>
          <a:endParaRPr lang="en-GB" dirty="0"/>
        </a:p>
      </dgm:t>
    </dgm:pt>
    <dgm:pt modelId="{93BB58D3-E40B-4372-8118-AB55FE52EE3A}" type="parTrans" cxnId="{57D647A8-D7D1-49B9-9136-EEAB9F63A9F2}">
      <dgm:prSet/>
      <dgm:spPr/>
    </dgm:pt>
    <dgm:pt modelId="{489CBF60-158F-48D1-8BC1-968B3474828E}" type="sibTrans" cxnId="{57D647A8-D7D1-49B9-9136-EEAB9F63A9F2}">
      <dgm:prSet/>
      <dgm:spPr/>
    </dgm:pt>
    <dgm:pt modelId="{F863D82D-93A2-4925-A4EA-FE5228EB078D}">
      <dgm:prSet phldrT="[Text]"/>
      <dgm:spPr/>
      <dgm:t>
        <a:bodyPr/>
        <a:lstStyle/>
        <a:p>
          <a:r>
            <a:rPr lang="en-US" dirty="0" err="1" smtClean="0"/>
            <a:t>Rajakunnat</a:t>
          </a:r>
          <a:endParaRPr lang="en-GB" dirty="0"/>
        </a:p>
      </dgm:t>
    </dgm:pt>
    <dgm:pt modelId="{FAA744F0-E4E1-4200-A7F5-2C34298DC675}" type="parTrans" cxnId="{6F50E640-6E2A-4F46-A89A-C42998EF49FD}">
      <dgm:prSet/>
      <dgm:spPr/>
    </dgm:pt>
    <dgm:pt modelId="{2BFD435E-B136-4297-81F8-F0E776A5BCC9}" type="sibTrans" cxnId="{6F50E640-6E2A-4F46-A89A-C42998EF49FD}">
      <dgm:prSet/>
      <dgm:spPr/>
    </dgm:pt>
    <dgm:pt modelId="{06EC6FBA-15C3-4F0A-8411-9119EE31FA74}">
      <dgm:prSet phldrT="[Text]"/>
      <dgm:spPr/>
      <dgm:t>
        <a:bodyPr/>
        <a:lstStyle/>
        <a:p>
          <a:r>
            <a:rPr lang="en-US" dirty="0" err="1" smtClean="0"/>
            <a:t>Norja</a:t>
          </a:r>
          <a:endParaRPr lang="en-GB" dirty="0"/>
        </a:p>
      </dgm:t>
    </dgm:pt>
    <dgm:pt modelId="{A2F9492A-4904-422E-817F-E078C3B1E306}" type="parTrans" cxnId="{FC531014-6CB7-4F94-A36B-48B9F91658E0}">
      <dgm:prSet/>
      <dgm:spPr/>
    </dgm:pt>
    <dgm:pt modelId="{2DF89E1C-19A4-4F93-B2D5-F27DEE8F740B}" type="sibTrans" cxnId="{FC531014-6CB7-4F94-A36B-48B9F91658E0}">
      <dgm:prSet/>
      <dgm:spPr/>
    </dgm:pt>
    <dgm:pt modelId="{4F7345F3-FCA5-46F1-8DDB-A9F71E6B18C7}">
      <dgm:prSet phldrT="[Text]"/>
      <dgm:spPr/>
      <dgm:t>
        <a:bodyPr/>
        <a:lstStyle/>
        <a:p>
          <a:r>
            <a:rPr lang="en-US" dirty="0" err="1" smtClean="0"/>
            <a:t>Merialueet</a:t>
          </a:r>
          <a:endParaRPr lang="en-GB" dirty="0"/>
        </a:p>
      </dgm:t>
    </dgm:pt>
    <dgm:pt modelId="{67371575-DB4C-43C1-BE75-DC40FEE3B2C3}" type="parTrans" cxnId="{AC667ACB-BEDB-404B-B43D-B11C8C6C5DDA}">
      <dgm:prSet/>
      <dgm:spPr/>
    </dgm:pt>
    <dgm:pt modelId="{57304671-FA2F-4E16-A905-442FF1884C15}" type="sibTrans" cxnId="{AC667ACB-BEDB-404B-B43D-B11C8C6C5DDA}">
      <dgm:prSet/>
      <dgm:spPr/>
    </dgm:pt>
    <dgm:pt modelId="{8D8CB62C-A65C-4821-8334-A1123C7AC72B}" type="pres">
      <dgm:prSet presAssocID="{D1B019A4-5938-46E1-8589-E25340D005B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52BF112-DB2D-4A01-81FB-5093D2738C99}" type="pres">
      <dgm:prSet presAssocID="{FB3B1C84-0B3B-4E8A-B8EC-6B3502A2F368}" presName="compNode" presStyleCnt="0"/>
      <dgm:spPr/>
    </dgm:pt>
    <dgm:pt modelId="{E53A3B0A-8B16-4EB7-85CC-561B15CF1070}" type="pres">
      <dgm:prSet presAssocID="{FB3B1C84-0B3B-4E8A-B8EC-6B3502A2F368}" presName="aNode" presStyleLbl="bgShp" presStyleIdx="0" presStyleCnt="3"/>
      <dgm:spPr/>
      <dgm:t>
        <a:bodyPr/>
        <a:lstStyle/>
        <a:p>
          <a:endParaRPr lang="en-GB"/>
        </a:p>
      </dgm:t>
    </dgm:pt>
    <dgm:pt modelId="{6B100C13-FD39-44A9-97A5-D2DA209AAA0A}" type="pres">
      <dgm:prSet presAssocID="{FB3B1C84-0B3B-4E8A-B8EC-6B3502A2F368}" presName="textNode" presStyleLbl="bgShp" presStyleIdx="0" presStyleCnt="3"/>
      <dgm:spPr/>
      <dgm:t>
        <a:bodyPr/>
        <a:lstStyle/>
        <a:p>
          <a:endParaRPr lang="en-GB"/>
        </a:p>
      </dgm:t>
    </dgm:pt>
    <dgm:pt modelId="{494093D4-9C2F-48EE-A214-ADC448CDA711}" type="pres">
      <dgm:prSet presAssocID="{FB3B1C84-0B3B-4E8A-B8EC-6B3502A2F368}" presName="compChildNode" presStyleCnt="0"/>
      <dgm:spPr/>
    </dgm:pt>
    <dgm:pt modelId="{83552DEF-A5A4-4BD7-ACD6-19A382CC7827}" type="pres">
      <dgm:prSet presAssocID="{FB3B1C84-0B3B-4E8A-B8EC-6B3502A2F368}" presName="theInnerList" presStyleCnt="0"/>
      <dgm:spPr/>
    </dgm:pt>
    <dgm:pt modelId="{FB92A9EA-8C66-43C8-9ADE-CFED3D9F4B6B}" type="pres">
      <dgm:prSet presAssocID="{950447A9-F0FE-411D-8B3A-813CFCDD3C5B}" presName="child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AD5B9B-9CC5-4D1E-BD88-EE98527CEB09}" type="pres">
      <dgm:prSet presAssocID="{950447A9-F0FE-411D-8B3A-813CFCDD3C5B}" presName="aSpace2" presStyleCnt="0"/>
      <dgm:spPr/>
    </dgm:pt>
    <dgm:pt modelId="{B51DC1D1-8FAA-48E3-9CDC-D8456BB9DDB5}" type="pres">
      <dgm:prSet presAssocID="{E607A309-A21F-4A1B-A475-72706D4117EB}" presName="child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B6B73C-A0FF-47FD-B97D-5C795D70800B}" type="pres">
      <dgm:prSet presAssocID="{E607A309-A21F-4A1B-A475-72706D4117EB}" presName="aSpace2" presStyleCnt="0"/>
      <dgm:spPr/>
    </dgm:pt>
    <dgm:pt modelId="{98EB5D9B-7A47-4F28-9E39-F4C0C984BFAE}" type="pres">
      <dgm:prSet presAssocID="{B01D0C60-35BB-49FF-AB86-3D8C30A51D7D}" presName="child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FC0DF4-68F6-4954-9445-1E9A7ECEE287}" type="pres">
      <dgm:prSet presAssocID="{B01D0C60-35BB-49FF-AB86-3D8C30A51D7D}" presName="aSpace2" presStyleCnt="0"/>
      <dgm:spPr/>
    </dgm:pt>
    <dgm:pt modelId="{0C891BC9-C525-4888-8209-02C6FC2816EE}" type="pres">
      <dgm:prSet presAssocID="{E349BBDB-2A69-4729-8496-10F9B644C867}" presName="child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7EEAC9-ED3B-4160-B8A1-0726357C286C}" type="pres">
      <dgm:prSet presAssocID="{E349BBDB-2A69-4729-8496-10F9B644C867}" presName="aSpace2" presStyleCnt="0"/>
      <dgm:spPr/>
    </dgm:pt>
    <dgm:pt modelId="{310E0E2C-A48E-493F-B5E1-C58B99C97D21}" type="pres">
      <dgm:prSet presAssocID="{F2F2B238-6173-4603-8167-3EBAD336CB16}" presName="child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AD96F4-4BDF-4E79-9F00-B71A52A95B48}" type="pres">
      <dgm:prSet presAssocID="{F2F2B238-6173-4603-8167-3EBAD336CB16}" presName="aSpace2" presStyleCnt="0"/>
      <dgm:spPr/>
    </dgm:pt>
    <dgm:pt modelId="{90219B19-061F-4C48-887D-AAC2831EA28E}" type="pres">
      <dgm:prSet presAssocID="{52EDDE91-A75F-48F4-AA35-34C747A8DCC4}" presName="child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F11565-E6FA-47E3-BC01-C9F3A71C4B96}" type="pres">
      <dgm:prSet presAssocID="{FB3B1C84-0B3B-4E8A-B8EC-6B3502A2F368}" presName="aSpace" presStyleCnt="0"/>
      <dgm:spPr/>
    </dgm:pt>
    <dgm:pt modelId="{F12006E2-54FC-4706-8E24-5E0922F4DE5A}" type="pres">
      <dgm:prSet presAssocID="{295DD880-18A5-4F42-A272-18C64FB4B693}" presName="compNode" presStyleCnt="0"/>
      <dgm:spPr/>
    </dgm:pt>
    <dgm:pt modelId="{BCF5BBC8-219D-41E8-A859-052FA652A8B4}" type="pres">
      <dgm:prSet presAssocID="{295DD880-18A5-4F42-A272-18C64FB4B693}" presName="aNode" presStyleLbl="bgShp" presStyleIdx="1" presStyleCnt="3"/>
      <dgm:spPr/>
      <dgm:t>
        <a:bodyPr/>
        <a:lstStyle/>
        <a:p>
          <a:endParaRPr lang="en-GB"/>
        </a:p>
      </dgm:t>
    </dgm:pt>
    <dgm:pt modelId="{A071B226-F051-4D30-BE92-B908BED32B8E}" type="pres">
      <dgm:prSet presAssocID="{295DD880-18A5-4F42-A272-18C64FB4B693}" presName="textNode" presStyleLbl="bgShp" presStyleIdx="1" presStyleCnt="3"/>
      <dgm:spPr/>
      <dgm:t>
        <a:bodyPr/>
        <a:lstStyle/>
        <a:p>
          <a:endParaRPr lang="en-GB"/>
        </a:p>
      </dgm:t>
    </dgm:pt>
    <dgm:pt modelId="{4B2B728D-1E3D-4D9D-9226-EF1D290607AE}" type="pres">
      <dgm:prSet presAssocID="{295DD880-18A5-4F42-A272-18C64FB4B693}" presName="compChildNode" presStyleCnt="0"/>
      <dgm:spPr/>
    </dgm:pt>
    <dgm:pt modelId="{748AF62A-4490-4D3A-9268-441ED6FB0A72}" type="pres">
      <dgm:prSet presAssocID="{295DD880-18A5-4F42-A272-18C64FB4B693}" presName="theInnerList" presStyleCnt="0"/>
      <dgm:spPr/>
    </dgm:pt>
    <dgm:pt modelId="{9E59F635-6ACD-4773-9A10-F0B631E5A8FE}" type="pres">
      <dgm:prSet presAssocID="{F3B6E11C-C08A-4979-9860-A3532C3DE369}" presName="child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2B39E6-B6EF-4C71-A609-998BCF183B5D}" type="pres">
      <dgm:prSet presAssocID="{F3B6E11C-C08A-4979-9860-A3532C3DE369}" presName="aSpace2" presStyleCnt="0"/>
      <dgm:spPr/>
    </dgm:pt>
    <dgm:pt modelId="{D5B969BA-17D3-4B62-90A1-F0F23385EDBE}" type="pres">
      <dgm:prSet presAssocID="{06C17854-A047-4CD7-A2CA-F3FF7E01B5F8}" presName="child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A58BB1-9E78-40F3-9ADC-EFBD0C2D43B9}" type="pres">
      <dgm:prSet presAssocID="{06C17854-A047-4CD7-A2CA-F3FF7E01B5F8}" presName="aSpace2" presStyleCnt="0"/>
      <dgm:spPr/>
    </dgm:pt>
    <dgm:pt modelId="{336041FF-C44E-43E4-8728-A74A92B8D9D1}" type="pres">
      <dgm:prSet presAssocID="{F863D82D-93A2-4925-A4EA-FE5228EB078D}" presName="child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A1866B-307D-4288-8E49-DF75A395D303}" type="pres">
      <dgm:prSet presAssocID="{F863D82D-93A2-4925-A4EA-FE5228EB078D}" presName="aSpace2" presStyleCnt="0"/>
      <dgm:spPr/>
    </dgm:pt>
    <dgm:pt modelId="{3922D1F6-A3F1-4790-AAC6-7B491DDB22BB}" type="pres">
      <dgm:prSet presAssocID="{4F7345F3-FCA5-46F1-8DDB-A9F71E6B18C7}" presName="child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2BFE56-EC2C-47E9-A8D3-EA8C1AE39B6B}" type="pres">
      <dgm:prSet presAssocID="{4F7345F3-FCA5-46F1-8DDB-A9F71E6B18C7}" presName="aSpace2" presStyleCnt="0"/>
      <dgm:spPr/>
    </dgm:pt>
    <dgm:pt modelId="{3F7C94C0-3AE5-4D59-BBF6-982DD4FAC9D9}" type="pres">
      <dgm:prSet presAssocID="{D93BBE8B-C00A-48C4-B0F6-2BB72E71D3CF}" presName="child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5335BC-3C5A-452F-A4AC-27CF64B84CB8}" type="pres">
      <dgm:prSet presAssocID="{295DD880-18A5-4F42-A272-18C64FB4B693}" presName="aSpace" presStyleCnt="0"/>
      <dgm:spPr/>
    </dgm:pt>
    <dgm:pt modelId="{E54C2768-7A82-47E6-BB97-574FF1BD1E76}" type="pres">
      <dgm:prSet presAssocID="{5B484F93-A5E0-469E-86CB-E2D53FF062EC}" presName="compNode" presStyleCnt="0"/>
      <dgm:spPr/>
    </dgm:pt>
    <dgm:pt modelId="{B4A45C31-FE1B-4A2D-A208-0DEF8C5A4B78}" type="pres">
      <dgm:prSet presAssocID="{5B484F93-A5E0-469E-86CB-E2D53FF062EC}" presName="aNode" presStyleLbl="bgShp" presStyleIdx="2" presStyleCnt="3"/>
      <dgm:spPr/>
      <dgm:t>
        <a:bodyPr/>
        <a:lstStyle/>
        <a:p>
          <a:endParaRPr lang="en-GB"/>
        </a:p>
      </dgm:t>
    </dgm:pt>
    <dgm:pt modelId="{E7E7F863-91C8-4A24-8551-CC8C04769EF5}" type="pres">
      <dgm:prSet presAssocID="{5B484F93-A5E0-469E-86CB-E2D53FF062EC}" presName="textNode" presStyleLbl="bgShp" presStyleIdx="2" presStyleCnt="3"/>
      <dgm:spPr/>
      <dgm:t>
        <a:bodyPr/>
        <a:lstStyle/>
        <a:p>
          <a:endParaRPr lang="en-GB"/>
        </a:p>
      </dgm:t>
    </dgm:pt>
    <dgm:pt modelId="{C4CE4273-5F26-4808-8B40-E95F98A8EF06}" type="pres">
      <dgm:prSet presAssocID="{5B484F93-A5E0-469E-86CB-E2D53FF062EC}" presName="compChildNode" presStyleCnt="0"/>
      <dgm:spPr/>
    </dgm:pt>
    <dgm:pt modelId="{CA7076C6-6205-4DCE-887C-8E6F18CC7379}" type="pres">
      <dgm:prSet presAssocID="{5B484F93-A5E0-469E-86CB-E2D53FF062EC}" presName="theInnerList" presStyleCnt="0"/>
      <dgm:spPr/>
    </dgm:pt>
    <dgm:pt modelId="{C8C681BB-F864-4910-BEBA-66D0FF023810}" type="pres">
      <dgm:prSet presAssocID="{986BD82B-4C1F-4592-B3F1-4504E0DBC97D}" presName="child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8FD74B-BE64-47BC-A724-18223C038446}" type="pres">
      <dgm:prSet presAssocID="{986BD82B-4C1F-4592-B3F1-4504E0DBC97D}" presName="aSpace2" presStyleCnt="0"/>
      <dgm:spPr/>
    </dgm:pt>
    <dgm:pt modelId="{F1EEE386-9B0B-4221-A0D6-375E28E5886A}" type="pres">
      <dgm:prSet presAssocID="{06EC6FBA-15C3-4F0A-8411-9119EE31FA74}" presName="child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45EE64-0763-45FD-AC67-ED6AEC21420A}" type="pres">
      <dgm:prSet presAssocID="{06EC6FBA-15C3-4F0A-8411-9119EE31FA74}" presName="aSpace2" presStyleCnt="0"/>
      <dgm:spPr/>
    </dgm:pt>
    <dgm:pt modelId="{3BD5FD83-ACD4-415E-8582-9D72677FAF33}" type="pres">
      <dgm:prSet presAssocID="{E1A80547-8F97-4C26-BBF4-C068139646A8}" presName="child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0B876C-9334-49AD-996E-858E5B4BB568}" type="pres">
      <dgm:prSet presAssocID="{E1A80547-8F97-4C26-BBF4-C068139646A8}" presName="aSpace2" presStyleCnt="0"/>
      <dgm:spPr/>
    </dgm:pt>
    <dgm:pt modelId="{6A4B570B-22C5-4E71-ABEB-9A309867F5ED}" type="pres">
      <dgm:prSet presAssocID="{DAC96F30-F134-4BE8-BB86-6A04AFF79698}" presName="child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A4DB0D-8D60-47DA-AFFC-E2A874DFF163}" type="pres">
      <dgm:prSet presAssocID="{DAC96F30-F134-4BE8-BB86-6A04AFF79698}" presName="aSpace2" presStyleCnt="0"/>
      <dgm:spPr/>
    </dgm:pt>
    <dgm:pt modelId="{78F416E4-543F-433E-B4E2-F9D17B489DAA}" type="pres">
      <dgm:prSet presAssocID="{E9FA5F6A-1BA9-4C52-8F41-7480A6B3EA3F}" presName="child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AC2DAF-81E3-4F22-8473-D1EC4A5621BB}" srcId="{5B484F93-A5E0-469E-86CB-E2D53FF062EC}" destId="{E9FA5F6A-1BA9-4C52-8F41-7480A6B3EA3F}" srcOrd="4" destOrd="0" parTransId="{9281E813-EEEB-41BC-9C12-4C8FDD5E85A3}" sibTransId="{C0D0CC9F-663B-4FD4-984D-616122EBE66F}"/>
    <dgm:cxn modelId="{44EC857C-53FB-4B9D-96D6-DDF5E1639A40}" srcId="{295DD880-18A5-4F42-A272-18C64FB4B693}" destId="{06C17854-A047-4CD7-A2CA-F3FF7E01B5F8}" srcOrd="1" destOrd="0" parTransId="{6C2C91C4-D2F0-4E06-99CF-D93C84BA1433}" sibTransId="{112C2DEF-AE31-4C42-8508-FFD9EDBF1A49}"/>
    <dgm:cxn modelId="{93C07C41-8702-460E-9A48-71239BB42809}" type="presOf" srcId="{F2F2B238-6173-4603-8167-3EBAD336CB16}" destId="{310E0E2C-A48E-493F-B5E1-C58B99C97D21}" srcOrd="0" destOrd="0" presId="urn:microsoft.com/office/officeart/2005/8/layout/lProcess2"/>
    <dgm:cxn modelId="{1F5434DD-CDF8-428D-AD07-A987CF3420D2}" type="presOf" srcId="{4F7345F3-FCA5-46F1-8DDB-A9F71E6B18C7}" destId="{3922D1F6-A3F1-4790-AAC6-7B491DDB22BB}" srcOrd="0" destOrd="0" presId="urn:microsoft.com/office/officeart/2005/8/layout/lProcess2"/>
    <dgm:cxn modelId="{6AE38A6B-41B1-480F-8C2E-C8E6F0C180BE}" srcId="{FB3B1C84-0B3B-4E8A-B8EC-6B3502A2F368}" destId="{52EDDE91-A75F-48F4-AA35-34C747A8DCC4}" srcOrd="5" destOrd="0" parTransId="{7B3C9C76-DAC9-4A0E-8E20-E7CFCC4885BC}" sibTransId="{CBD45EFA-4242-4E19-B057-97646EB2E349}"/>
    <dgm:cxn modelId="{AC667ACB-BEDB-404B-B43D-B11C8C6C5DDA}" srcId="{295DD880-18A5-4F42-A272-18C64FB4B693}" destId="{4F7345F3-FCA5-46F1-8DDB-A9F71E6B18C7}" srcOrd="3" destOrd="0" parTransId="{67371575-DB4C-43C1-BE75-DC40FEE3B2C3}" sibTransId="{57304671-FA2F-4E16-A905-442FF1884C15}"/>
    <dgm:cxn modelId="{EB79F31D-257C-425E-B221-8368044207AA}" type="presOf" srcId="{986BD82B-4C1F-4592-B3F1-4504E0DBC97D}" destId="{C8C681BB-F864-4910-BEBA-66D0FF023810}" srcOrd="0" destOrd="0" presId="urn:microsoft.com/office/officeart/2005/8/layout/lProcess2"/>
    <dgm:cxn modelId="{5EF428EF-CBEE-45B4-B020-D054A1DBBEF3}" srcId="{5B484F93-A5E0-469E-86CB-E2D53FF062EC}" destId="{E1A80547-8F97-4C26-BBF4-C068139646A8}" srcOrd="2" destOrd="0" parTransId="{3F19C701-7CFB-49D3-A20B-8CBEEAB9CCA6}" sibTransId="{4748F20F-2583-4E61-ADBD-4A28F10218AD}"/>
    <dgm:cxn modelId="{E1015480-DF5A-4DE9-A2D5-A674A53E1DEE}" type="presOf" srcId="{E607A309-A21F-4A1B-A475-72706D4117EB}" destId="{B51DC1D1-8FAA-48E3-9CDC-D8456BB9DDB5}" srcOrd="0" destOrd="0" presId="urn:microsoft.com/office/officeart/2005/8/layout/lProcess2"/>
    <dgm:cxn modelId="{AA434B8A-1EC5-4324-9031-162296DBE2F2}" srcId="{FB3B1C84-0B3B-4E8A-B8EC-6B3502A2F368}" destId="{950447A9-F0FE-411D-8B3A-813CFCDD3C5B}" srcOrd="0" destOrd="0" parTransId="{23784BB0-B529-4E1D-B752-628148DED0B3}" sibTransId="{DE347167-9F4C-4952-B876-029AD2E75C5E}"/>
    <dgm:cxn modelId="{87533828-C579-44C8-8905-F53A05BEEAC2}" type="presOf" srcId="{B01D0C60-35BB-49FF-AB86-3D8C30A51D7D}" destId="{98EB5D9B-7A47-4F28-9E39-F4C0C984BFAE}" srcOrd="0" destOrd="0" presId="urn:microsoft.com/office/officeart/2005/8/layout/lProcess2"/>
    <dgm:cxn modelId="{57D647A8-D7D1-49B9-9136-EEAB9F63A9F2}" srcId="{FB3B1C84-0B3B-4E8A-B8EC-6B3502A2F368}" destId="{B01D0C60-35BB-49FF-AB86-3D8C30A51D7D}" srcOrd="2" destOrd="0" parTransId="{93BB58D3-E40B-4372-8118-AB55FE52EE3A}" sibTransId="{489CBF60-158F-48D1-8BC1-968B3474828E}"/>
    <dgm:cxn modelId="{350E943A-A65F-4648-9389-61A57E8351A0}" type="presOf" srcId="{950447A9-F0FE-411D-8B3A-813CFCDD3C5B}" destId="{FB92A9EA-8C66-43C8-9ADE-CFED3D9F4B6B}" srcOrd="0" destOrd="0" presId="urn:microsoft.com/office/officeart/2005/8/layout/lProcess2"/>
    <dgm:cxn modelId="{1F1FE10C-520B-4B17-BC58-1A7AAD9A8250}" srcId="{FB3B1C84-0B3B-4E8A-B8EC-6B3502A2F368}" destId="{E349BBDB-2A69-4729-8496-10F9B644C867}" srcOrd="3" destOrd="0" parTransId="{F56DB8F0-9F48-436F-877F-19402BFB0885}" sibTransId="{4D0D06D4-006A-4B67-A5A8-25AF7AF36404}"/>
    <dgm:cxn modelId="{BC21FCD8-97B5-4463-AC70-0A17348231FF}" type="presOf" srcId="{F3B6E11C-C08A-4979-9860-A3532C3DE369}" destId="{9E59F635-6ACD-4773-9A10-F0B631E5A8FE}" srcOrd="0" destOrd="0" presId="urn:microsoft.com/office/officeart/2005/8/layout/lProcess2"/>
    <dgm:cxn modelId="{9E062D50-46E5-4464-B75E-763A63487D3F}" type="presOf" srcId="{06C17854-A047-4CD7-A2CA-F3FF7E01B5F8}" destId="{D5B969BA-17D3-4B62-90A1-F0F23385EDBE}" srcOrd="0" destOrd="0" presId="urn:microsoft.com/office/officeart/2005/8/layout/lProcess2"/>
    <dgm:cxn modelId="{235F1A3B-746C-4CFC-B8BD-F6974F47F5C9}" srcId="{295DD880-18A5-4F42-A272-18C64FB4B693}" destId="{D93BBE8B-C00A-48C4-B0F6-2BB72E71D3CF}" srcOrd="4" destOrd="0" parTransId="{A35092A0-D52B-4E73-BD80-A7F59EEAF45C}" sibTransId="{6E7275E0-0DA0-4551-A958-1FB75EAF4B1B}"/>
    <dgm:cxn modelId="{71E9C9B9-7651-40A4-A426-A117310AD66E}" type="presOf" srcId="{52EDDE91-A75F-48F4-AA35-34C747A8DCC4}" destId="{90219B19-061F-4C48-887D-AAC2831EA28E}" srcOrd="0" destOrd="0" presId="urn:microsoft.com/office/officeart/2005/8/layout/lProcess2"/>
    <dgm:cxn modelId="{6F50E640-6E2A-4F46-A89A-C42998EF49FD}" srcId="{295DD880-18A5-4F42-A272-18C64FB4B693}" destId="{F863D82D-93A2-4925-A4EA-FE5228EB078D}" srcOrd="2" destOrd="0" parTransId="{FAA744F0-E4E1-4200-A7F5-2C34298DC675}" sibTransId="{2BFD435E-B136-4297-81F8-F0E776A5BCC9}"/>
    <dgm:cxn modelId="{E249C75F-BC12-4104-ACBE-42834815A460}" type="presOf" srcId="{FB3B1C84-0B3B-4E8A-B8EC-6B3502A2F368}" destId="{E53A3B0A-8B16-4EB7-85CC-561B15CF1070}" srcOrd="0" destOrd="0" presId="urn:microsoft.com/office/officeart/2005/8/layout/lProcess2"/>
    <dgm:cxn modelId="{FC531014-6CB7-4F94-A36B-48B9F91658E0}" srcId="{5B484F93-A5E0-469E-86CB-E2D53FF062EC}" destId="{06EC6FBA-15C3-4F0A-8411-9119EE31FA74}" srcOrd="1" destOrd="0" parTransId="{A2F9492A-4904-422E-817F-E078C3B1E306}" sibTransId="{2DF89E1C-19A4-4F93-B2D5-F27DEE8F740B}"/>
    <dgm:cxn modelId="{F03E0E0E-0113-406D-8D54-1584BCBF7958}" type="presOf" srcId="{E1A80547-8F97-4C26-BBF4-C068139646A8}" destId="{3BD5FD83-ACD4-415E-8582-9D72677FAF33}" srcOrd="0" destOrd="0" presId="urn:microsoft.com/office/officeart/2005/8/layout/lProcess2"/>
    <dgm:cxn modelId="{3A555CF1-439B-416B-A745-8766CACC5ED8}" srcId="{295DD880-18A5-4F42-A272-18C64FB4B693}" destId="{F3B6E11C-C08A-4979-9860-A3532C3DE369}" srcOrd="0" destOrd="0" parTransId="{1D3EA8A0-841B-4CB1-971E-6622927AA57D}" sibTransId="{1C326235-78CF-4068-9C90-DDCE273D2479}"/>
    <dgm:cxn modelId="{6890A719-8009-4387-B9F4-CD4F0AFCC09A}" srcId="{D1B019A4-5938-46E1-8589-E25340D005B6}" destId="{295DD880-18A5-4F42-A272-18C64FB4B693}" srcOrd="1" destOrd="0" parTransId="{FA6A3598-F54D-4DC4-B2A5-4A64A05A17EA}" sibTransId="{A9247E94-744F-44C0-900C-07AE292A9CD0}"/>
    <dgm:cxn modelId="{2151D500-B864-490A-9993-DEA74BEC741F}" type="presOf" srcId="{E9FA5F6A-1BA9-4C52-8F41-7480A6B3EA3F}" destId="{78F416E4-543F-433E-B4E2-F9D17B489DAA}" srcOrd="0" destOrd="0" presId="urn:microsoft.com/office/officeart/2005/8/layout/lProcess2"/>
    <dgm:cxn modelId="{270234E4-A320-4549-AA89-D99B2B4F4522}" type="presOf" srcId="{5B484F93-A5E0-469E-86CB-E2D53FF062EC}" destId="{B4A45C31-FE1B-4A2D-A208-0DEF8C5A4B78}" srcOrd="0" destOrd="0" presId="urn:microsoft.com/office/officeart/2005/8/layout/lProcess2"/>
    <dgm:cxn modelId="{33F68B32-28E9-4684-90DF-B873EBDCBCB5}" type="presOf" srcId="{E349BBDB-2A69-4729-8496-10F9B644C867}" destId="{0C891BC9-C525-4888-8209-02C6FC2816EE}" srcOrd="0" destOrd="0" presId="urn:microsoft.com/office/officeart/2005/8/layout/lProcess2"/>
    <dgm:cxn modelId="{5912A3EF-1832-4A7F-91B8-95C426B60ED5}" type="presOf" srcId="{06EC6FBA-15C3-4F0A-8411-9119EE31FA74}" destId="{F1EEE386-9B0B-4221-A0D6-375E28E5886A}" srcOrd="0" destOrd="0" presId="urn:microsoft.com/office/officeart/2005/8/layout/lProcess2"/>
    <dgm:cxn modelId="{CC8D0F1D-616E-4931-9ABC-2CAABAE389A9}" srcId="{D1B019A4-5938-46E1-8589-E25340D005B6}" destId="{5B484F93-A5E0-469E-86CB-E2D53FF062EC}" srcOrd="2" destOrd="0" parTransId="{BE0AB139-43DB-42D9-9B3F-7F0DCFDC6378}" sibTransId="{A5867D7D-9661-4AE5-A668-A03C949F954A}"/>
    <dgm:cxn modelId="{0F7B6066-6B2C-4A09-8410-768148C69874}" type="presOf" srcId="{5B484F93-A5E0-469E-86CB-E2D53FF062EC}" destId="{E7E7F863-91C8-4A24-8551-CC8C04769EF5}" srcOrd="1" destOrd="0" presId="urn:microsoft.com/office/officeart/2005/8/layout/lProcess2"/>
    <dgm:cxn modelId="{1D051BAF-6FBC-4193-ACEE-84358376C755}" srcId="{5B484F93-A5E0-469E-86CB-E2D53FF062EC}" destId="{DAC96F30-F134-4BE8-BB86-6A04AFF79698}" srcOrd="3" destOrd="0" parTransId="{4D11AB58-6782-41B3-873F-8E0A3A6A3DFB}" sibTransId="{56133655-6445-4C15-BCD5-DE9A3A9DD926}"/>
    <dgm:cxn modelId="{3D9F90BA-254A-4321-8CEE-FFA474DF5528}" type="presOf" srcId="{295DD880-18A5-4F42-A272-18C64FB4B693}" destId="{A071B226-F051-4D30-BE92-B908BED32B8E}" srcOrd="1" destOrd="0" presId="urn:microsoft.com/office/officeart/2005/8/layout/lProcess2"/>
    <dgm:cxn modelId="{FBFD2E95-ADF1-4BEE-8659-D0E2751F5C0C}" srcId="{D1B019A4-5938-46E1-8589-E25340D005B6}" destId="{FB3B1C84-0B3B-4E8A-B8EC-6B3502A2F368}" srcOrd="0" destOrd="0" parTransId="{A064E471-FC49-4B08-BEEE-5020155F7C09}" sibTransId="{C78A734B-871F-47AE-8B85-926B5595204B}"/>
    <dgm:cxn modelId="{08125019-E2EB-4468-8444-98E1344210E0}" type="presOf" srcId="{DAC96F30-F134-4BE8-BB86-6A04AFF79698}" destId="{6A4B570B-22C5-4E71-ABEB-9A309867F5ED}" srcOrd="0" destOrd="0" presId="urn:microsoft.com/office/officeart/2005/8/layout/lProcess2"/>
    <dgm:cxn modelId="{3F77785A-21A3-428E-88B8-161B3B29B6F4}" srcId="{FB3B1C84-0B3B-4E8A-B8EC-6B3502A2F368}" destId="{E607A309-A21F-4A1B-A475-72706D4117EB}" srcOrd="1" destOrd="0" parTransId="{8397F723-E1A6-4BD3-A7E4-917D9C7A8364}" sibTransId="{A8915E91-5AD4-4194-B205-81A4CD2B6BC2}"/>
    <dgm:cxn modelId="{F4237E65-51AF-4BBC-983C-C484511B6E89}" type="presOf" srcId="{F863D82D-93A2-4925-A4EA-FE5228EB078D}" destId="{336041FF-C44E-43E4-8728-A74A92B8D9D1}" srcOrd="0" destOrd="0" presId="urn:microsoft.com/office/officeart/2005/8/layout/lProcess2"/>
    <dgm:cxn modelId="{3AA7E852-F00B-4380-BF5C-124B4F7851B5}" srcId="{5B484F93-A5E0-469E-86CB-E2D53FF062EC}" destId="{986BD82B-4C1F-4592-B3F1-4504E0DBC97D}" srcOrd="0" destOrd="0" parTransId="{9B1F91CC-4D11-4F50-9CD1-2B44AB6ECDDF}" sibTransId="{C570C49D-7F2D-4F7B-BC20-0EF74548636A}"/>
    <dgm:cxn modelId="{BE647152-B05A-41FE-9B80-82CF3167367B}" srcId="{FB3B1C84-0B3B-4E8A-B8EC-6B3502A2F368}" destId="{F2F2B238-6173-4603-8167-3EBAD336CB16}" srcOrd="4" destOrd="0" parTransId="{E33E54A9-148C-4455-AE6A-D95BC10D65E0}" sibTransId="{CF565A17-3A1F-4483-9A28-FFE182C6E38E}"/>
    <dgm:cxn modelId="{49773A84-406A-4891-BA98-F74B2044D819}" type="presOf" srcId="{D93BBE8B-C00A-48C4-B0F6-2BB72E71D3CF}" destId="{3F7C94C0-3AE5-4D59-BBF6-982DD4FAC9D9}" srcOrd="0" destOrd="0" presId="urn:microsoft.com/office/officeart/2005/8/layout/lProcess2"/>
    <dgm:cxn modelId="{3420CCC6-3D46-4CED-A15F-15131607E5B8}" type="presOf" srcId="{295DD880-18A5-4F42-A272-18C64FB4B693}" destId="{BCF5BBC8-219D-41E8-A859-052FA652A8B4}" srcOrd="0" destOrd="0" presId="urn:microsoft.com/office/officeart/2005/8/layout/lProcess2"/>
    <dgm:cxn modelId="{52481A66-BB2F-4550-BD73-F5E9C949873D}" type="presOf" srcId="{D1B019A4-5938-46E1-8589-E25340D005B6}" destId="{8D8CB62C-A65C-4821-8334-A1123C7AC72B}" srcOrd="0" destOrd="0" presId="urn:microsoft.com/office/officeart/2005/8/layout/lProcess2"/>
    <dgm:cxn modelId="{39CD4B9B-A3B1-4C25-B726-62E34F278696}" type="presOf" srcId="{FB3B1C84-0B3B-4E8A-B8EC-6B3502A2F368}" destId="{6B100C13-FD39-44A9-97A5-D2DA209AAA0A}" srcOrd="1" destOrd="0" presId="urn:microsoft.com/office/officeart/2005/8/layout/lProcess2"/>
    <dgm:cxn modelId="{9705917D-2D51-4F89-9419-C38B1FFBC03E}" type="presParOf" srcId="{8D8CB62C-A65C-4821-8334-A1123C7AC72B}" destId="{152BF112-DB2D-4A01-81FB-5093D2738C99}" srcOrd="0" destOrd="0" presId="urn:microsoft.com/office/officeart/2005/8/layout/lProcess2"/>
    <dgm:cxn modelId="{ACDAB467-7CEA-44C6-B9F5-B9AD0455A5D5}" type="presParOf" srcId="{152BF112-DB2D-4A01-81FB-5093D2738C99}" destId="{E53A3B0A-8B16-4EB7-85CC-561B15CF1070}" srcOrd="0" destOrd="0" presId="urn:microsoft.com/office/officeart/2005/8/layout/lProcess2"/>
    <dgm:cxn modelId="{623C7ADF-F103-47EF-B0EB-078CEA8AAF57}" type="presParOf" srcId="{152BF112-DB2D-4A01-81FB-5093D2738C99}" destId="{6B100C13-FD39-44A9-97A5-D2DA209AAA0A}" srcOrd="1" destOrd="0" presId="urn:microsoft.com/office/officeart/2005/8/layout/lProcess2"/>
    <dgm:cxn modelId="{729F71FA-834E-4400-9C6E-E16433BC78A7}" type="presParOf" srcId="{152BF112-DB2D-4A01-81FB-5093D2738C99}" destId="{494093D4-9C2F-48EE-A214-ADC448CDA711}" srcOrd="2" destOrd="0" presId="urn:microsoft.com/office/officeart/2005/8/layout/lProcess2"/>
    <dgm:cxn modelId="{93951D8D-186C-47DF-B068-7C67CAD8157F}" type="presParOf" srcId="{494093D4-9C2F-48EE-A214-ADC448CDA711}" destId="{83552DEF-A5A4-4BD7-ACD6-19A382CC7827}" srcOrd="0" destOrd="0" presId="urn:microsoft.com/office/officeart/2005/8/layout/lProcess2"/>
    <dgm:cxn modelId="{09B31E7E-7248-425D-804D-3A14B5A31208}" type="presParOf" srcId="{83552DEF-A5A4-4BD7-ACD6-19A382CC7827}" destId="{FB92A9EA-8C66-43C8-9ADE-CFED3D9F4B6B}" srcOrd="0" destOrd="0" presId="urn:microsoft.com/office/officeart/2005/8/layout/lProcess2"/>
    <dgm:cxn modelId="{39E0A0A0-C8B7-4FF4-824D-01DCB98358A7}" type="presParOf" srcId="{83552DEF-A5A4-4BD7-ACD6-19A382CC7827}" destId="{40AD5B9B-9CC5-4D1E-BD88-EE98527CEB09}" srcOrd="1" destOrd="0" presId="urn:microsoft.com/office/officeart/2005/8/layout/lProcess2"/>
    <dgm:cxn modelId="{CB58C8B0-F751-46C3-AC8B-287BADD0AF3E}" type="presParOf" srcId="{83552DEF-A5A4-4BD7-ACD6-19A382CC7827}" destId="{B51DC1D1-8FAA-48E3-9CDC-D8456BB9DDB5}" srcOrd="2" destOrd="0" presId="urn:microsoft.com/office/officeart/2005/8/layout/lProcess2"/>
    <dgm:cxn modelId="{3B25BC3B-C289-4A12-9441-CEEA4506D652}" type="presParOf" srcId="{83552DEF-A5A4-4BD7-ACD6-19A382CC7827}" destId="{02B6B73C-A0FF-47FD-B97D-5C795D70800B}" srcOrd="3" destOrd="0" presId="urn:microsoft.com/office/officeart/2005/8/layout/lProcess2"/>
    <dgm:cxn modelId="{4FCEE550-47DF-4A76-BC4B-70E1B71CAA9E}" type="presParOf" srcId="{83552DEF-A5A4-4BD7-ACD6-19A382CC7827}" destId="{98EB5D9B-7A47-4F28-9E39-F4C0C984BFAE}" srcOrd="4" destOrd="0" presId="urn:microsoft.com/office/officeart/2005/8/layout/lProcess2"/>
    <dgm:cxn modelId="{CC3D9345-59A9-452E-B2CA-4430CFA08FD6}" type="presParOf" srcId="{83552DEF-A5A4-4BD7-ACD6-19A382CC7827}" destId="{82FC0DF4-68F6-4954-9445-1E9A7ECEE287}" srcOrd="5" destOrd="0" presId="urn:microsoft.com/office/officeart/2005/8/layout/lProcess2"/>
    <dgm:cxn modelId="{6524B334-D5D2-4499-B513-42718295E0CD}" type="presParOf" srcId="{83552DEF-A5A4-4BD7-ACD6-19A382CC7827}" destId="{0C891BC9-C525-4888-8209-02C6FC2816EE}" srcOrd="6" destOrd="0" presId="urn:microsoft.com/office/officeart/2005/8/layout/lProcess2"/>
    <dgm:cxn modelId="{7B6B1BC7-6D7D-4C9B-9BB8-FEDB668DB367}" type="presParOf" srcId="{83552DEF-A5A4-4BD7-ACD6-19A382CC7827}" destId="{4B7EEAC9-ED3B-4160-B8A1-0726357C286C}" srcOrd="7" destOrd="0" presId="urn:microsoft.com/office/officeart/2005/8/layout/lProcess2"/>
    <dgm:cxn modelId="{A8FA744C-26A5-4211-AA7F-3375064B5CF7}" type="presParOf" srcId="{83552DEF-A5A4-4BD7-ACD6-19A382CC7827}" destId="{310E0E2C-A48E-493F-B5E1-C58B99C97D21}" srcOrd="8" destOrd="0" presId="urn:microsoft.com/office/officeart/2005/8/layout/lProcess2"/>
    <dgm:cxn modelId="{68C05B5E-0919-4760-A8A9-4B885A712A22}" type="presParOf" srcId="{83552DEF-A5A4-4BD7-ACD6-19A382CC7827}" destId="{B2AD96F4-4BDF-4E79-9F00-B71A52A95B48}" srcOrd="9" destOrd="0" presId="urn:microsoft.com/office/officeart/2005/8/layout/lProcess2"/>
    <dgm:cxn modelId="{41BF9123-0ABC-4238-9E5D-EB0244E5F2CE}" type="presParOf" srcId="{83552DEF-A5A4-4BD7-ACD6-19A382CC7827}" destId="{90219B19-061F-4C48-887D-AAC2831EA28E}" srcOrd="10" destOrd="0" presId="urn:microsoft.com/office/officeart/2005/8/layout/lProcess2"/>
    <dgm:cxn modelId="{36BF50F7-D7F0-49A4-A124-8744EC8EC737}" type="presParOf" srcId="{8D8CB62C-A65C-4821-8334-A1123C7AC72B}" destId="{E8F11565-E6FA-47E3-BC01-C9F3A71C4B96}" srcOrd="1" destOrd="0" presId="urn:microsoft.com/office/officeart/2005/8/layout/lProcess2"/>
    <dgm:cxn modelId="{AF45EC12-5A76-4902-8D8B-68EA7F87B6D6}" type="presParOf" srcId="{8D8CB62C-A65C-4821-8334-A1123C7AC72B}" destId="{F12006E2-54FC-4706-8E24-5E0922F4DE5A}" srcOrd="2" destOrd="0" presId="urn:microsoft.com/office/officeart/2005/8/layout/lProcess2"/>
    <dgm:cxn modelId="{63694E3B-FD0C-47A6-B499-2FBCF4C90A68}" type="presParOf" srcId="{F12006E2-54FC-4706-8E24-5E0922F4DE5A}" destId="{BCF5BBC8-219D-41E8-A859-052FA652A8B4}" srcOrd="0" destOrd="0" presId="urn:microsoft.com/office/officeart/2005/8/layout/lProcess2"/>
    <dgm:cxn modelId="{8A895270-11BC-4392-BFDE-1B0E3AD7B0CB}" type="presParOf" srcId="{F12006E2-54FC-4706-8E24-5E0922F4DE5A}" destId="{A071B226-F051-4D30-BE92-B908BED32B8E}" srcOrd="1" destOrd="0" presId="urn:microsoft.com/office/officeart/2005/8/layout/lProcess2"/>
    <dgm:cxn modelId="{33BAC761-3EE9-4CA2-BDB7-3D195B18CDD8}" type="presParOf" srcId="{F12006E2-54FC-4706-8E24-5E0922F4DE5A}" destId="{4B2B728D-1E3D-4D9D-9226-EF1D290607AE}" srcOrd="2" destOrd="0" presId="urn:microsoft.com/office/officeart/2005/8/layout/lProcess2"/>
    <dgm:cxn modelId="{61D661DE-2806-4E3A-B1D7-B563C644CE96}" type="presParOf" srcId="{4B2B728D-1E3D-4D9D-9226-EF1D290607AE}" destId="{748AF62A-4490-4D3A-9268-441ED6FB0A72}" srcOrd="0" destOrd="0" presId="urn:microsoft.com/office/officeart/2005/8/layout/lProcess2"/>
    <dgm:cxn modelId="{2D49F1F1-F039-4CED-A921-2A33F98E1B51}" type="presParOf" srcId="{748AF62A-4490-4D3A-9268-441ED6FB0A72}" destId="{9E59F635-6ACD-4773-9A10-F0B631E5A8FE}" srcOrd="0" destOrd="0" presId="urn:microsoft.com/office/officeart/2005/8/layout/lProcess2"/>
    <dgm:cxn modelId="{8CC493B3-266A-4015-8269-D580AFBD4B7C}" type="presParOf" srcId="{748AF62A-4490-4D3A-9268-441ED6FB0A72}" destId="{542B39E6-B6EF-4C71-A609-998BCF183B5D}" srcOrd="1" destOrd="0" presId="urn:microsoft.com/office/officeart/2005/8/layout/lProcess2"/>
    <dgm:cxn modelId="{94127E6B-4729-4DB7-8DFB-A6DFC76A7987}" type="presParOf" srcId="{748AF62A-4490-4D3A-9268-441ED6FB0A72}" destId="{D5B969BA-17D3-4B62-90A1-F0F23385EDBE}" srcOrd="2" destOrd="0" presId="urn:microsoft.com/office/officeart/2005/8/layout/lProcess2"/>
    <dgm:cxn modelId="{7BCC7B6C-5508-4861-BC50-E70A9B2DDF9B}" type="presParOf" srcId="{748AF62A-4490-4D3A-9268-441ED6FB0A72}" destId="{CAA58BB1-9E78-40F3-9ADC-EFBD0C2D43B9}" srcOrd="3" destOrd="0" presId="urn:microsoft.com/office/officeart/2005/8/layout/lProcess2"/>
    <dgm:cxn modelId="{2E10DD17-388D-4AC7-9314-AF4DDC0341B6}" type="presParOf" srcId="{748AF62A-4490-4D3A-9268-441ED6FB0A72}" destId="{336041FF-C44E-43E4-8728-A74A92B8D9D1}" srcOrd="4" destOrd="0" presId="urn:microsoft.com/office/officeart/2005/8/layout/lProcess2"/>
    <dgm:cxn modelId="{3C5CD637-54C9-4ED7-9975-63F35390EDCC}" type="presParOf" srcId="{748AF62A-4490-4D3A-9268-441ED6FB0A72}" destId="{0DA1866B-307D-4288-8E49-DF75A395D303}" srcOrd="5" destOrd="0" presId="urn:microsoft.com/office/officeart/2005/8/layout/lProcess2"/>
    <dgm:cxn modelId="{292D7449-D5BA-4709-AA7B-43F68DF2CBFD}" type="presParOf" srcId="{748AF62A-4490-4D3A-9268-441ED6FB0A72}" destId="{3922D1F6-A3F1-4790-AAC6-7B491DDB22BB}" srcOrd="6" destOrd="0" presId="urn:microsoft.com/office/officeart/2005/8/layout/lProcess2"/>
    <dgm:cxn modelId="{FE6162DC-2503-4510-93D3-7EA56098A149}" type="presParOf" srcId="{748AF62A-4490-4D3A-9268-441ED6FB0A72}" destId="{E92BFE56-EC2C-47E9-A8D3-EA8C1AE39B6B}" srcOrd="7" destOrd="0" presId="urn:microsoft.com/office/officeart/2005/8/layout/lProcess2"/>
    <dgm:cxn modelId="{71A0DB6E-037B-4B8C-92AB-36D87C95432F}" type="presParOf" srcId="{748AF62A-4490-4D3A-9268-441ED6FB0A72}" destId="{3F7C94C0-3AE5-4D59-BBF6-982DD4FAC9D9}" srcOrd="8" destOrd="0" presId="urn:microsoft.com/office/officeart/2005/8/layout/lProcess2"/>
    <dgm:cxn modelId="{229636A1-F95B-4D95-B8E4-37A16CB2512A}" type="presParOf" srcId="{8D8CB62C-A65C-4821-8334-A1123C7AC72B}" destId="{D15335BC-3C5A-452F-A4AC-27CF64B84CB8}" srcOrd="3" destOrd="0" presId="urn:microsoft.com/office/officeart/2005/8/layout/lProcess2"/>
    <dgm:cxn modelId="{DCF871BE-0BDA-43F4-A585-282F56DA3852}" type="presParOf" srcId="{8D8CB62C-A65C-4821-8334-A1123C7AC72B}" destId="{E54C2768-7A82-47E6-BB97-574FF1BD1E76}" srcOrd="4" destOrd="0" presId="urn:microsoft.com/office/officeart/2005/8/layout/lProcess2"/>
    <dgm:cxn modelId="{CAE6F728-6F90-4C08-9362-C4DF4AF82756}" type="presParOf" srcId="{E54C2768-7A82-47E6-BB97-574FF1BD1E76}" destId="{B4A45C31-FE1B-4A2D-A208-0DEF8C5A4B78}" srcOrd="0" destOrd="0" presId="urn:microsoft.com/office/officeart/2005/8/layout/lProcess2"/>
    <dgm:cxn modelId="{497D3129-0B44-4ACD-BF24-E0D2B71A8BBD}" type="presParOf" srcId="{E54C2768-7A82-47E6-BB97-574FF1BD1E76}" destId="{E7E7F863-91C8-4A24-8551-CC8C04769EF5}" srcOrd="1" destOrd="0" presId="urn:microsoft.com/office/officeart/2005/8/layout/lProcess2"/>
    <dgm:cxn modelId="{4B22EDD2-2B67-4C88-BF74-720DEF5D8EAE}" type="presParOf" srcId="{E54C2768-7A82-47E6-BB97-574FF1BD1E76}" destId="{C4CE4273-5F26-4808-8B40-E95F98A8EF06}" srcOrd="2" destOrd="0" presId="urn:microsoft.com/office/officeart/2005/8/layout/lProcess2"/>
    <dgm:cxn modelId="{73B7DAC9-45A0-4D49-9B7B-A13C92559D91}" type="presParOf" srcId="{C4CE4273-5F26-4808-8B40-E95F98A8EF06}" destId="{CA7076C6-6205-4DCE-887C-8E6F18CC7379}" srcOrd="0" destOrd="0" presId="urn:microsoft.com/office/officeart/2005/8/layout/lProcess2"/>
    <dgm:cxn modelId="{4F52F688-5AFA-4D96-9C91-531AF1235E44}" type="presParOf" srcId="{CA7076C6-6205-4DCE-887C-8E6F18CC7379}" destId="{C8C681BB-F864-4910-BEBA-66D0FF023810}" srcOrd="0" destOrd="0" presId="urn:microsoft.com/office/officeart/2005/8/layout/lProcess2"/>
    <dgm:cxn modelId="{E2D25485-D08C-4BD4-A267-F6F7EB75D9D1}" type="presParOf" srcId="{CA7076C6-6205-4DCE-887C-8E6F18CC7379}" destId="{748FD74B-BE64-47BC-A724-18223C038446}" srcOrd="1" destOrd="0" presId="urn:microsoft.com/office/officeart/2005/8/layout/lProcess2"/>
    <dgm:cxn modelId="{04FA354A-BAE9-4473-BB90-3741E2C5F695}" type="presParOf" srcId="{CA7076C6-6205-4DCE-887C-8E6F18CC7379}" destId="{F1EEE386-9B0B-4221-A0D6-375E28E5886A}" srcOrd="2" destOrd="0" presId="urn:microsoft.com/office/officeart/2005/8/layout/lProcess2"/>
    <dgm:cxn modelId="{C4AEBAEF-69B5-4DF0-B868-3650043ECB7F}" type="presParOf" srcId="{CA7076C6-6205-4DCE-887C-8E6F18CC7379}" destId="{7F45EE64-0763-45FD-AC67-ED6AEC21420A}" srcOrd="3" destOrd="0" presId="urn:microsoft.com/office/officeart/2005/8/layout/lProcess2"/>
    <dgm:cxn modelId="{3EC53092-8654-4D35-81DC-780D4D332688}" type="presParOf" srcId="{CA7076C6-6205-4DCE-887C-8E6F18CC7379}" destId="{3BD5FD83-ACD4-415E-8582-9D72677FAF33}" srcOrd="4" destOrd="0" presId="urn:microsoft.com/office/officeart/2005/8/layout/lProcess2"/>
    <dgm:cxn modelId="{5C2CAD39-25A7-4804-A0F9-FA0A3C8D735C}" type="presParOf" srcId="{CA7076C6-6205-4DCE-887C-8E6F18CC7379}" destId="{440B876C-9334-49AD-996E-858E5B4BB568}" srcOrd="5" destOrd="0" presId="urn:microsoft.com/office/officeart/2005/8/layout/lProcess2"/>
    <dgm:cxn modelId="{FF3311B0-63BC-4CFD-A3D7-4E98D73A5696}" type="presParOf" srcId="{CA7076C6-6205-4DCE-887C-8E6F18CC7379}" destId="{6A4B570B-22C5-4E71-ABEB-9A309867F5ED}" srcOrd="6" destOrd="0" presId="urn:microsoft.com/office/officeart/2005/8/layout/lProcess2"/>
    <dgm:cxn modelId="{573DA420-3240-40B0-B4F2-732EAB0C5A4E}" type="presParOf" srcId="{CA7076C6-6205-4DCE-887C-8E6F18CC7379}" destId="{3AA4DB0D-8D60-47DA-AFFC-E2A874DFF163}" srcOrd="7" destOrd="0" presId="urn:microsoft.com/office/officeart/2005/8/layout/lProcess2"/>
    <dgm:cxn modelId="{34CFBCC2-8B31-44E1-918E-6C25911DFF31}" type="presParOf" srcId="{CA7076C6-6205-4DCE-887C-8E6F18CC7379}" destId="{78F416E4-543F-433E-B4E2-F9D17B489DAA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5ACD1-C207-4196-A66B-0DE4DD1E7771}" type="doc">
      <dgm:prSet loTypeId="urn:microsoft.com/office/officeart/2005/8/layout/pyramid3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5FF16B-979D-4F83-B68E-E31CC870F4D0}">
      <dgm:prSet phldrT="[Text]"/>
      <dgm:spPr/>
      <dgm:t>
        <a:bodyPr/>
        <a:lstStyle/>
        <a:p>
          <a:r>
            <a:rPr lang="en-US" dirty="0" err="1" smtClean="0"/>
            <a:t>Ihmisoikeudet</a:t>
          </a:r>
          <a:endParaRPr lang="en-GB" dirty="0"/>
        </a:p>
      </dgm:t>
    </dgm:pt>
    <dgm:pt modelId="{27321CAC-1BF9-4B3C-BB4A-BAEC960A2641}" type="parTrans" cxnId="{12A388D3-613B-4335-9E22-0FA635B24D76}">
      <dgm:prSet/>
      <dgm:spPr/>
      <dgm:t>
        <a:bodyPr/>
        <a:lstStyle/>
        <a:p>
          <a:endParaRPr lang="en-GB"/>
        </a:p>
      </dgm:t>
    </dgm:pt>
    <dgm:pt modelId="{72B77AD9-5E5D-4E89-AC1B-BD6495257E82}" type="sibTrans" cxnId="{12A388D3-613B-4335-9E22-0FA635B24D76}">
      <dgm:prSet/>
      <dgm:spPr/>
      <dgm:t>
        <a:bodyPr/>
        <a:lstStyle/>
        <a:p>
          <a:endParaRPr lang="en-GB"/>
        </a:p>
      </dgm:t>
    </dgm:pt>
    <dgm:pt modelId="{B82E0E77-EC7F-48BB-9261-D792CB41595E}">
      <dgm:prSet phldrT="[Text]"/>
      <dgm:spPr/>
      <dgm:t>
        <a:bodyPr/>
        <a:lstStyle/>
        <a:p>
          <a:r>
            <a:rPr lang="en-US" dirty="0" err="1" smtClean="0"/>
            <a:t>Sopimukset</a:t>
          </a:r>
          <a:endParaRPr lang="en-GB" dirty="0"/>
        </a:p>
      </dgm:t>
    </dgm:pt>
    <dgm:pt modelId="{DCC6035D-17FA-44E0-9DD0-83D8C568D3C0}" type="parTrans" cxnId="{C9D80D86-8FA5-46D1-A76E-B802C7F7F59C}">
      <dgm:prSet/>
      <dgm:spPr/>
      <dgm:t>
        <a:bodyPr/>
        <a:lstStyle/>
        <a:p>
          <a:endParaRPr lang="en-GB"/>
        </a:p>
      </dgm:t>
    </dgm:pt>
    <dgm:pt modelId="{62C52456-7E47-4968-9DDE-D81704C5507F}" type="sibTrans" cxnId="{C9D80D86-8FA5-46D1-A76E-B802C7F7F59C}">
      <dgm:prSet/>
      <dgm:spPr/>
      <dgm:t>
        <a:bodyPr/>
        <a:lstStyle/>
        <a:p>
          <a:endParaRPr lang="en-GB"/>
        </a:p>
      </dgm:t>
    </dgm:pt>
    <dgm:pt modelId="{A0F1B02B-CFD8-401A-B047-8F9BEE565BD2}">
      <dgm:prSet phldrT="[Text]"/>
      <dgm:spPr/>
      <dgm:t>
        <a:bodyPr/>
        <a:lstStyle/>
        <a:p>
          <a:r>
            <a:rPr lang="en-US" dirty="0" smtClean="0"/>
            <a:t>Tampere convention 1998: </a:t>
          </a:r>
          <a:r>
            <a:rPr lang="en-US" dirty="0" err="1" smtClean="0"/>
            <a:t>tietotekniikan</a:t>
          </a:r>
          <a:r>
            <a:rPr lang="en-US" dirty="0" smtClean="0"/>
            <a:t> </a:t>
          </a:r>
          <a:r>
            <a:rPr lang="en-US" dirty="0" err="1" smtClean="0"/>
            <a:t>resurssien</a:t>
          </a:r>
          <a:r>
            <a:rPr lang="en-US" dirty="0" smtClean="0"/>
            <a:t> </a:t>
          </a:r>
          <a:r>
            <a:rPr lang="en-US" dirty="0" err="1" smtClean="0"/>
            <a:t>käyttö</a:t>
          </a:r>
          <a:endParaRPr lang="en-GB" dirty="0"/>
        </a:p>
      </dgm:t>
    </dgm:pt>
    <dgm:pt modelId="{7852E8F9-A34E-426C-8435-204F625562A0}" type="parTrans" cxnId="{843C87B0-C856-4BB4-9C28-2DA247773454}">
      <dgm:prSet/>
      <dgm:spPr/>
      <dgm:t>
        <a:bodyPr/>
        <a:lstStyle/>
        <a:p>
          <a:endParaRPr lang="en-GB"/>
        </a:p>
      </dgm:t>
    </dgm:pt>
    <dgm:pt modelId="{1E4D82A2-01BF-4122-8A53-DEAD32677EE5}" type="sibTrans" cxnId="{843C87B0-C856-4BB4-9C28-2DA247773454}">
      <dgm:prSet/>
      <dgm:spPr/>
      <dgm:t>
        <a:bodyPr/>
        <a:lstStyle/>
        <a:p>
          <a:endParaRPr lang="en-GB"/>
        </a:p>
      </dgm:t>
    </dgm:pt>
    <dgm:pt modelId="{1F2C387E-D6AC-4788-B5D5-D696629E8641}">
      <dgm:prSet phldrT="[Text]"/>
      <dgm:spPr/>
      <dgm:t>
        <a:bodyPr/>
        <a:lstStyle/>
        <a:p>
          <a:r>
            <a:rPr lang="en-US" dirty="0" err="1" smtClean="0"/>
            <a:t>Geneven</a:t>
          </a:r>
          <a:r>
            <a:rPr lang="en-US" dirty="0" smtClean="0"/>
            <a:t> </a:t>
          </a:r>
          <a:r>
            <a:rPr lang="en-US" dirty="0" err="1" smtClean="0"/>
            <a:t>sopimukset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lisäpöytäkirjat</a:t>
          </a:r>
          <a:endParaRPr lang="en-GB" dirty="0"/>
        </a:p>
      </dgm:t>
    </dgm:pt>
    <dgm:pt modelId="{127FB500-3621-42BA-B03E-88398FAE054C}" type="parTrans" cxnId="{C4374FB1-CDEE-4AEF-A433-C3ED2F8D41F8}">
      <dgm:prSet/>
      <dgm:spPr/>
      <dgm:t>
        <a:bodyPr/>
        <a:lstStyle/>
        <a:p>
          <a:endParaRPr lang="en-GB"/>
        </a:p>
      </dgm:t>
    </dgm:pt>
    <dgm:pt modelId="{16F8126B-3542-409A-B915-2129621C0D2C}" type="sibTrans" cxnId="{C4374FB1-CDEE-4AEF-A433-C3ED2F8D41F8}">
      <dgm:prSet/>
      <dgm:spPr/>
      <dgm:t>
        <a:bodyPr/>
        <a:lstStyle/>
        <a:p>
          <a:endParaRPr lang="en-GB"/>
        </a:p>
      </dgm:t>
    </dgm:pt>
    <dgm:pt modelId="{89F517B8-8535-4043-B0EE-7EAC18FD203F}">
      <dgm:prSet phldrT="[Text]"/>
      <dgm:spPr/>
      <dgm:t>
        <a:bodyPr/>
        <a:lstStyle/>
        <a:p>
          <a:r>
            <a:rPr lang="en-US" dirty="0" smtClean="0"/>
            <a:t>Convention on Assistance in the Case of a Nuclear Accident or Radiological Emergency 1986</a:t>
          </a:r>
          <a:endParaRPr lang="en-GB" dirty="0"/>
        </a:p>
      </dgm:t>
    </dgm:pt>
    <dgm:pt modelId="{774838D9-9A75-463E-9FCC-088BF33055E9}" type="parTrans" cxnId="{85C1DBFA-1F37-4CCA-8F4E-991494EA6D6A}">
      <dgm:prSet/>
      <dgm:spPr/>
      <dgm:t>
        <a:bodyPr/>
        <a:lstStyle/>
        <a:p>
          <a:endParaRPr lang="en-GB"/>
        </a:p>
      </dgm:t>
    </dgm:pt>
    <dgm:pt modelId="{38587347-0528-4E3E-9E25-1EF34242D174}" type="sibTrans" cxnId="{85C1DBFA-1F37-4CCA-8F4E-991494EA6D6A}">
      <dgm:prSet/>
      <dgm:spPr/>
      <dgm:t>
        <a:bodyPr/>
        <a:lstStyle/>
        <a:p>
          <a:endParaRPr lang="en-GB"/>
        </a:p>
      </dgm:t>
    </dgm:pt>
    <dgm:pt modelId="{A83B571C-F635-41F8-B0B5-4993828BFF61}">
      <dgm:prSet phldrT="[Text]"/>
      <dgm:spPr/>
      <dgm:t>
        <a:bodyPr/>
        <a:lstStyle/>
        <a:p>
          <a:r>
            <a:rPr lang="en-US" dirty="0" err="1" smtClean="0"/>
            <a:t>Useita</a:t>
          </a:r>
          <a:r>
            <a:rPr lang="en-US" dirty="0" smtClean="0"/>
            <a:t> </a:t>
          </a:r>
          <a:r>
            <a:rPr lang="en-US" dirty="0" err="1" smtClean="0"/>
            <a:t>julistuksia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sopimuksia</a:t>
          </a:r>
          <a:endParaRPr lang="en-GB" dirty="0"/>
        </a:p>
      </dgm:t>
    </dgm:pt>
    <dgm:pt modelId="{F4F7A791-6013-4C0D-8C30-E4D3DE3183FB}" type="parTrans" cxnId="{9751DBC1-C44D-420A-836B-3DD3599C7293}">
      <dgm:prSet/>
      <dgm:spPr/>
      <dgm:t>
        <a:bodyPr/>
        <a:lstStyle/>
        <a:p>
          <a:endParaRPr lang="en-GB"/>
        </a:p>
      </dgm:t>
    </dgm:pt>
    <dgm:pt modelId="{38DC8D24-A857-48C4-ACB8-37EDA0DD4664}" type="sibTrans" cxnId="{9751DBC1-C44D-420A-836B-3DD3599C7293}">
      <dgm:prSet/>
      <dgm:spPr/>
      <dgm:t>
        <a:bodyPr/>
        <a:lstStyle/>
        <a:p>
          <a:endParaRPr lang="en-GB"/>
        </a:p>
      </dgm:t>
    </dgm:pt>
    <dgm:pt modelId="{050F896A-2575-4914-A556-F97098BC6E96}">
      <dgm:prSet phldrT="[Text]"/>
      <dgm:spPr/>
      <dgm:t>
        <a:bodyPr/>
        <a:lstStyle/>
        <a:p>
          <a:r>
            <a:rPr lang="en-US" smtClean="0"/>
            <a:t>Humanitaarinen </a:t>
          </a:r>
          <a:r>
            <a:rPr lang="en-US" dirty="0" err="1" smtClean="0"/>
            <a:t>laki</a:t>
          </a:r>
          <a:endParaRPr lang="en-GB"/>
        </a:p>
      </dgm:t>
    </dgm:pt>
    <dgm:pt modelId="{C638B0DC-C54C-4023-B6F3-2B509E4CE87C}" type="parTrans" cxnId="{DD06C7CC-5005-48D7-A1BD-CEBBADF1EE86}">
      <dgm:prSet/>
      <dgm:spPr/>
      <dgm:t>
        <a:bodyPr/>
        <a:lstStyle/>
        <a:p>
          <a:endParaRPr lang="en-GB"/>
        </a:p>
      </dgm:t>
    </dgm:pt>
    <dgm:pt modelId="{165CC3F0-78C1-4F23-A0D3-18B2FFB6A0D9}" type="sibTrans" cxnId="{DD06C7CC-5005-48D7-A1BD-CEBBADF1EE86}">
      <dgm:prSet/>
      <dgm:spPr/>
      <dgm:t>
        <a:bodyPr/>
        <a:lstStyle/>
        <a:p>
          <a:endParaRPr lang="en-GB"/>
        </a:p>
      </dgm:t>
    </dgm:pt>
    <dgm:pt modelId="{0F0941D8-F941-48B7-852A-FF8F08241872}">
      <dgm:prSet phldrT="[Text]"/>
      <dgm:spPr/>
      <dgm:t>
        <a:bodyPr/>
        <a:lstStyle/>
        <a:p>
          <a:r>
            <a:rPr lang="en-US" dirty="0" smtClean="0"/>
            <a:t>IDRL</a:t>
          </a:r>
          <a:endParaRPr lang="en-GB" dirty="0"/>
        </a:p>
      </dgm:t>
    </dgm:pt>
    <dgm:pt modelId="{AFAF54A6-669D-40EB-8C91-513C750C7975}" type="parTrans" cxnId="{AFFE6AC8-1105-4064-8DF4-341DDA608916}">
      <dgm:prSet/>
      <dgm:spPr/>
      <dgm:t>
        <a:bodyPr/>
        <a:lstStyle/>
        <a:p>
          <a:endParaRPr lang="en-GB"/>
        </a:p>
      </dgm:t>
    </dgm:pt>
    <dgm:pt modelId="{AD1069EC-5DEF-4BA1-8126-795DB3C22788}" type="sibTrans" cxnId="{AFFE6AC8-1105-4064-8DF4-341DDA608916}">
      <dgm:prSet/>
      <dgm:spPr/>
      <dgm:t>
        <a:bodyPr/>
        <a:lstStyle/>
        <a:p>
          <a:endParaRPr lang="en-GB"/>
        </a:p>
      </dgm:t>
    </dgm:pt>
    <dgm:pt modelId="{D14EBB92-66C0-431D-8451-22663DB3CF70}">
      <dgm:prSet phldrT="[Text]"/>
      <dgm:spPr/>
      <dgm:t>
        <a:bodyPr/>
        <a:lstStyle/>
        <a:p>
          <a:r>
            <a:rPr lang="en-US" dirty="0" err="1" smtClean="0"/>
            <a:t>Toistaiseksi</a:t>
          </a:r>
          <a:r>
            <a:rPr lang="en-US" dirty="0" smtClean="0"/>
            <a:t> vain </a:t>
          </a:r>
          <a:r>
            <a:rPr lang="en-US" dirty="0" err="1" smtClean="0"/>
            <a:t>alueellisia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maakohtaisia</a:t>
          </a:r>
          <a:r>
            <a:rPr lang="en-US" dirty="0" smtClean="0"/>
            <a:t> </a:t>
          </a:r>
          <a:r>
            <a:rPr lang="en-US" dirty="0" err="1" smtClean="0"/>
            <a:t>lakeja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ohjeita</a:t>
          </a:r>
          <a:endParaRPr lang="en-GB" dirty="0"/>
        </a:p>
      </dgm:t>
    </dgm:pt>
    <dgm:pt modelId="{814A200D-9769-423D-931E-9B047685CF79}" type="parTrans" cxnId="{01C54FBB-70A8-41D6-92E6-8CC096F2857C}">
      <dgm:prSet/>
      <dgm:spPr/>
      <dgm:t>
        <a:bodyPr/>
        <a:lstStyle/>
        <a:p>
          <a:endParaRPr lang="en-GB"/>
        </a:p>
      </dgm:t>
    </dgm:pt>
    <dgm:pt modelId="{8116E32C-C5B8-442D-8F55-F2C169C1549D}" type="sibTrans" cxnId="{01C54FBB-70A8-41D6-92E6-8CC096F2857C}">
      <dgm:prSet/>
      <dgm:spPr/>
      <dgm:t>
        <a:bodyPr/>
        <a:lstStyle/>
        <a:p>
          <a:endParaRPr lang="en-GB"/>
        </a:p>
      </dgm:t>
    </dgm:pt>
    <dgm:pt modelId="{CADDA900-52D8-4A48-89B3-9E1D802941CD}">
      <dgm:prSet phldrT="[Text]"/>
      <dgm:spPr/>
      <dgm:t>
        <a:bodyPr/>
        <a:lstStyle/>
        <a:p>
          <a:r>
            <a:rPr lang="en-US" dirty="0" smtClean="0"/>
            <a:t>International Disaster Response Law</a:t>
          </a:r>
          <a:endParaRPr lang="en-GB" dirty="0"/>
        </a:p>
      </dgm:t>
    </dgm:pt>
    <dgm:pt modelId="{07E6A669-3B1F-4F7A-838F-F1AFD965DA14}" type="parTrans" cxnId="{160399AE-71C7-4715-82EF-AC06F4723F1D}">
      <dgm:prSet/>
      <dgm:spPr/>
    </dgm:pt>
    <dgm:pt modelId="{711A3CAA-1E07-4F94-A344-E7A4A034059B}" type="sibTrans" cxnId="{160399AE-71C7-4715-82EF-AC06F4723F1D}">
      <dgm:prSet/>
      <dgm:spPr/>
    </dgm:pt>
    <dgm:pt modelId="{E8826B55-A8CF-4DA2-AFD2-0D93CBD64017}">
      <dgm:prSet phldrT="[Text]"/>
      <dgm:spPr/>
      <dgm:t>
        <a:bodyPr/>
        <a:lstStyle/>
        <a:p>
          <a:r>
            <a:rPr lang="en-US" dirty="0" err="1" smtClean="0"/>
            <a:t>Valtioilla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pääsääntöisesti</a:t>
          </a:r>
          <a:r>
            <a:rPr lang="en-US" dirty="0" smtClean="0"/>
            <a:t> ole </a:t>
          </a:r>
          <a:r>
            <a:rPr lang="en-US" dirty="0" err="1" smtClean="0"/>
            <a:t>velvollisuutta</a:t>
          </a:r>
          <a:r>
            <a:rPr lang="en-US" dirty="0" smtClean="0"/>
            <a:t> </a:t>
          </a:r>
          <a:r>
            <a:rPr lang="en-US" dirty="0" err="1" smtClean="0"/>
            <a:t>ottaa</a:t>
          </a:r>
          <a:r>
            <a:rPr lang="en-US" dirty="0" smtClean="0"/>
            <a:t> </a:t>
          </a:r>
          <a:r>
            <a:rPr lang="en-US" dirty="0" err="1" smtClean="0"/>
            <a:t>apua</a:t>
          </a:r>
          <a:r>
            <a:rPr lang="en-US" dirty="0" smtClean="0"/>
            <a:t> </a:t>
          </a:r>
          <a:r>
            <a:rPr lang="en-US" dirty="0" err="1" smtClean="0"/>
            <a:t>vastaan</a:t>
          </a:r>
          <a:endParaRPr lang="en-GB" dirty="0"/>
        </a:p>
      </dgm:t>
    </dgm:pt>
    <dgm:pt modelId="{6616F4DD-1B1C-4A9F-8E9B-C1FA5E73631A}" type="parTrans" cxnId="{97E5F018-8C81-4E6F-9FBC-622195812F83}">
      <dgm:prSet/>
      <dgm:spPr/>
    </dgm:pt>
    <dgm:pt modelId="{4FED782A-1D49-4B2A-BF00-44E66CA02B05}" type="sibTrans" cxnId="{97E5F018-8C81-4E6F-9FBC-622195812F83}">
      <dgm:prSet/>
      <dgm:spPr/>
    </dgm:pt>
    <dgm:pt modelId="{5B4B1862-0BE2-4535-99F8-F1C7C8544B52}">
      <dgm:prSet phldrT="[Text]"/>
      <dgm:spPr/>
      <dgm:t>
        <a:bodyPr/>
        <a:lstStyle/>
        <a:p>
          <a:r>
            <a:rPr lang="en-US" dirty="0" err="1" smtClean="0"/>
            <a:t>Maailman</a:t>
          </a:r>
          <a:r>
            <a:rPr lang="en-US" dirty="0" smtClean="0"/>
            <a:t> </a:t>
          </a:r>
          <a:r>
            <a:rPr lang="en-US" dirty="0" err="1" smtClean="0"/>
            <a:t>terveysjärjestön</a:t>
          </a:r>
          <a:r>
            <a:rPr lang="en-US" dirty="0" smtClean="0"/>
            <a:t> </a:t>
          </a:r>
          <a:r>
            <a:rPr lang="en-US" dirty="0" err="1" smtClean="0"/>
            <a:t>perussääntö</a:t>
          </a:r>
          <a:endParaRPr lang="en-GB" dirty="0"/>
        </a:p>
      </dgm:t>
    </dgm:pt>
    <dgm:pt modelId="{F8250616-50C3-40A9-A9F3-FF79B2E15140}" type="parTrans" cxnId="{6FCDBE20-58AC-4173-A409-A48F6CF0E859}">
      <dgm:prSet/>
      <dgm:spPr/>
    </dgm:pt>
    <dgm:pt modelId="{788FF422-D9A3-4598-8CCC-AE1C731DCCDC}" type="sibTrans" cxnId="{6FCDBE20-58AC-4173-A409-A48F6CF0E859}">
      <dgm:prSet/>
      <dgm:spPr/>
    </dgm:pt>
    <dgm:pt modelId="{7F5411EF-AF43-434E-B4AC-5D2F3DE64F58}" type="pres">
      <dgm:prSet presAssocID="{09F5ACD1-C207-4196-A66B-0DE4DD1E77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2F41449-BFCB-4EE5-926A-05DDEC5EE3AB}" type="pres">
      <dgm:prSet presAssocID="{E55FF16B-979D-4F83-B68E-E31CC870F4D0}" presName="Name8" presStyleCnt="0"/>
      <dgm:spPr/>
      <dgm:t>
        <a:bodyPr/>
        <a:lstStyle/>
        <a:p>
          <a:endParaRPr lang="en-GB"/>
        </a:p>
      </dgm:t>
    </dgm:pt>
    <dgm:pt modelId="{6E2EB436-B18F-4C4D-8154-F6FAA3A398DE}" type="pres">
      <dgm:prSet presAssocID="{E55FF16B-979D-4F83-B68E-E31CC870F4D0}" presName="acctBkgd" presStyleLbl="alignAcc1" presStyleIdx="0" presStyleCnt="4"/>
      <dgm:spPr/>
      <dgm:t>
        <a:bodyPr/>
        <a:lstStyle/>
        <a:p>
          <a:endParaRPr lang="en-GB"/>
        </a:p>
      </dgm:t>
    </dgm:pt>
    <dgm:pt modelId="{90FC509B-D389-4C5A-93F9-4702384BE7C1}" type="pres">
      <dgm:prSet presAssocID="{E55FF16B-979D-4F83-B68E-E31CC870F4D0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D50C87-96AA-4AE6-99C4-D05C8A55865E}" type="pres">
      <dgm:prSet presAssocID="{E55FF16B-979D-4F83-B68E-E31CC870F4D0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791DC5-591B-4A04-90F9-1023FAFEFA93}" type="pres">
      <dgm:prSet presAssocID="{E55FF16B-979D-4F83-B68E-E31CC870F4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17B2C0-8B12-43BC-93B5-A26034190AAE}" type="pres">
      <dgm:prSet presAssocID="{050F896A-2575-4914-A556-F97098BC6E96}" presName="Name8" presStyleCnt="0"/>
      <dgm:spPr/>
      <dgm:t>
        <a:bodyPr/>
        <a:lstStyle/>
        <a:p>
          <a:endParaRPr lang="en-GB"/>
        </a:p>
      </dgm:t>
    </dgm:pt>
    <dgm:pt modelId="{87CA9E6A-A961-4ABE-A23F-DD36F745A9FD}" type="pres">
      <dgm:prSet presAssocID="{050F896A-2575-4914-A556-F97098BC6E96}" presName="acctBkgd" presStyleLbl="alignAcc1" presStyleIdx="1" presStyleCnt="4"/>
      <dgm:spPr/>
      <dgm:t>
        <a:bodyPr/>
        <a:lstStyle/>
        <a:p>
          <a:endParaRPr lang="en-GB"/>
        </a:p>
      </dgm:t>
    </dgm:pt>
    <dgm:pt modelId="{81A9BDA1-E686-459D-B83B-C903F825B017}" type="pres">
      <dgm:prSet presAssocID="{050F896A-2575-4914-A556-F97098BC6E96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59DDEF-7257-4A26-9F18-C6E0B8337F29}" type="pres">
      <dgm:prSet presAssocID="{050F896A-2575-4914-A556-F97098BC6E9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820C38-FB9C-447B-9F38-9E7881506BD9}" type="pres">
      <dgm:prSet presAssocID="{050F896A-2575-4914-A556-F97098BC6E9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B1BF0C-B330-4EE8-BE5F-4DC54F37015C}" type="pres">
      <dgm:prSet presAssocID="{B82E0E77-EC7F-48BB-9261-D792CB41595E}" presName="Name8" presStyleCnt="0"/>
      <dgm:spPr/>
      <dgm:t>
        <a:bodyPr/>
        <a:lstStyle/>
        <a:p>
          <a:endParaRPr lang="en-GB"/>
        </a:p>
      </dgm:t>
    </dgm:pt>
    <dgm:pt modelId="{FC5D3866-1B1D-4557-89B5-8CBFAEF99490}" type="pres">
      <dgm:prSet presAssocID="{B82E0E77-EC7F-48BB-9261-D792CB41595E}" presName="acctBkgd" presStyleLbl="alignAcc1" presStyleIdx="2" presStyleCnt="4"/>
      <dgm:spPr/>
      <dgm:t>
        <a:bodyPr/>
        <a:lstStyle/>
        <a:p>
          <a:endParaRPr lang="en-GB"/>
        </a:p>
      </dgm:t>
    </dgm:pt>
    <dgm:pt modelId="{3CB2C141-3173-4BCA-A9DF-41B6060E93FD}" type="pres">
      <dgm:prSet presAssocID="{B82E0E77-EC7F-48BB-9261-D792CB41595E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042B00-461A-46C7-B502-D5B9D2D49A45}" type="pres">
      <dgm:prSet presAssocID="{B82E0E77-EC7F-48BB-9261-D792CB41595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CD28CD-72A4-4377-915A-47EE0C5C454E}" type="pres">
      <dgm:prSet presAssocID="{B82E0E77-EC7F-48BB-9261-D792CB4159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044590-8BAC-4E4C-9D13-B2C3D49EFB65}" type="pres">
      <dgm:prSet presAssocID="{0F0941D8-F941-48B7-852A-FF8F08241872}" presName="Name8" presStyleCnt="0"/>
      <dgm:spPr/>
      <dgm:t>
        <a:bodyPr/>
        <a:lstStyle/>
        <a:p>
          <a:endParaRPr lang="en-GB"/>
        </a:p>
      </dgm:t>
    </dgm:pt>
    <dgm:pt modelId="{361A6825-D04F-4240-8F42-72CA2B404C16}" type="pres">
      <dgm:prSet presAssocID="{0F0941D8-F941-48B7-852A-FF8F08241872}" presName="acctBkgd" presStyleLbl="alignAcc1" presStyleIdx="3" presStyleCnt="4"/>
      <dgm:spPr/>
      <dgm:t>
        <a:bodyPr/>
        <a:lstStyle/>
        <a:p>
          <a:endParaRPr lang="en-GB"/>
        </a:p>
      </dgm:t>
    </dgm:pt>
    <dgm:pt modelId="{FCACC5CB-A13E-4E13-9969-14044966CCD0}" type="pres">
      <dgm:prSet presAssocID="{0F0941D8-F941-48B7-852A-FF8F08241872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DBDCEA-FC36-4E8B-A3C7-C9D04356FCA3}" type="pres">
      <dgm:prSet presAssocID="{0F0941D8-F941-48B7-852A-FF8F0824187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82516A-6699-48EA-AFF4-565EB1904910}" type="pres">
      <dgm:prSet presAssocID="{0F0941D8-F941-48B7-852A-FF8F0824187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2807447-439C-4D28-8D30-00D4DAED8EAD}" type="presOf" srcId="{E55FF16B-979D-4F83-B68E-E31CC870F4D0}" destId="{55791DC5-591B-4A04-90F9-1023FAFEFA93}" srcOrd="1" destOrd="0" presId="urn:microsoft.com/office/officeart/2005/8/layout/pyramid3"/>
    <dgm:cxn modelId="{C9D80D86-8FA5-46D1-A76E-B802C7F7F59C}" srcId="{09F5ACD1-C207-4196-A66B-0DE4DD1E7771}" destId="{B82E0E77-EC7F-48BB-9261-D792CB41595E}" srcOrd="2" destOrd="0" parTransId="{DCC6035D-17FA-44E0-9DD0-83D8C568D3C0}" sibTransId="{62C52456-7E47-4968-9DDE-D81704C5507F}"/>
    <dgm:cxn modelId="{9751DBC1-C44D-420A-836B-3DD3599C7293}" srcId="{E55FF16B-979D-4F83-B68E-E31CC870F4D0}" destId="{A83B571C-F635-41F8-B0B5-4993828BFF61}" srcOrd="0" destOrd="0" parTransId="{F4F7A791-6013-4C0D-8C30-E4D3DE3183FB}" sibTransId="{38DC8D24-A857-48C4-ACB8-37EDA0DD4664}"/>
    <dgm:cxn modelId="{DD06C7CC-5005-48D7-A1BD-CEBBADF1EE86}" srcId="{09F5ACD1-C207-4196-A66B-0DE4DD1E7771}" destId="{050F896A-2575-4914-A556-F97098BC6E96}" srcOrd="1" destOrd="0" parTransId="{C638B0DC-C54C-4023-B6F3-2B509E4CE87C}" sibTransId="{165CC3F0-78C1-4F23-A0D3-18B2FFB6A0D9}"/>
    <dgm:cxn modelId="{160399AE-71C7-4715-82EF-AC06F4723F1D}" srcId="{0F0941D8-F941-48B7-852A-FF8F08241872}" destId="{CADDA900-52D8-4A48-89B3-9E1D802941CD}" srcOrd="0" destOrd="0" parTransId="{07E6A669-3B1F-4F7A-838F-F1AFD965DA14}" sibTransId="{711A3CAA-1E07-4F94-A344-E7A4A034059B}"/>
    <dgm:cxn modelId="{F9A4758F-5855-474F-91F0-970B2CDAAD5F}" type="presOf" srcId="{E8826B55-A8CF-4DA2-AFD2-0D93CBD64017}" destId="{361A6825-D04F-4240-8F42-72CA2B404C16}" srcOrd="0" destOrd="2" presId="urn:microsoft.com/office/officeart/2005/8/layout/pyramid3"/>
    <dgm:cxn modelId="{6977752A-389C-4731-B9D8-9DBEC0A34D5E}" type="presOf" srcId="{A0F1B02B-CFD8-401A-B047-8F9BEE565BD2}" destId="{FC5D3866-1B1D-4557-89B5-8CBFAEF99490}" srcOrd="0" destOrd="1" presId="urn:microsoft.com/office/officeart/2005/8/layout/pyramid3"/>
    <dgm:cxn modelId="{36C5480F-5CF0-4BC2-9CFC-F2EA6FB91A18}" type="presOf" srcId="{A83B571C-F635-41F8-B0B5-4993828BFF61}" destId="{90FC509B-D389-4C5A-93F9-4702384BE7C1}" srcOrd="1" destOrd="0" presId="urn:microsoft.com/office/officeart/2005/8/layout/pyramid3"/>
    <dgm:cxn modelId="{04F9CA9C-2A15-4BA8-93D0-B82BF8A5E037}" type="presOf" srcId="{5B4B1862-0BE2-4535-99F8-F1C7C8544B52}" destId="{FC5D3866-1B1D-4557-89B5-8CBFAEF99490}" srcOrd="0" destOrd="2" presId="urn:microsoft.com/office/officeart/2005/8/layout/pyramid3"/>
    <dgm:cxn modelId="{645C6DC5-0F40-4FA5-9CE6-957BBE03F266}" type="presOf" srcId="{A83B571C-F635-41F8-B0B5-4993828BFF61}" destId="{6E2EB436-B18F-4C4D-8154-F6FAA3A398DE}" srcOrd="0" destOrd="0" presId="urn:microsoft.com/office/officeart/2005/8/layout/pyramid3"/>
    <dgm:cxn modelId="{6376E7BA-316C-4C20-97CF-E800C1747C83}" type="presOf" srcId="{050F896A-2575-4914-A556-F97098BC6E96}" destId="{B559DDEF-7257-4A26-9F18-C6E0B8337F29}" srcOrd="0" destOrd="0" presId="urn:microsoft.com/office/officeart/2005/8/layout/pyramid3"/>
    <dgm:cxn modelId="{D0B359D8-76B1-4B3B-961C-C0B9E5D36943}" type="presOf" srcId="{09F5ACD1-C207-4196-A66B-0DE4DD1E7771}" destId="{7F5411EF-AF43-434E-B4AC-5D2F3DE64F58}" srcOrd="0" destOrd="0" presId="urn:microsoft.com/office/officeart/2005/8/layout/pyramid3"/>
    <dgm:cxn modelId="{335CCF27-B5A9-4699-A00F-198A8A5A43D3}" type="presOf" srcId="{050F896A-2575-4914-A556-F97098BC6E96}" destId="{1D820C38-FB9C-447B-9F38-9E7881506BD9}" srcOrd="1" destOrd="0" presId="urn:microsoft.com/office/officeart/2005/8/layout/pyramid3"/>
    <dgm:cxn modelId="{435C7F44-9837-4F2B-A29C-8113F3399134}" type="presOf" srcId="{E8826B55-A8CF-4DA2-AFD2-0D93CBD64017}" destId="{FCACC5CB-A13E-4E13-9969-14044966CCD0}" srcOrd="1" destOrd="2" presId="urn:microsoft.com/office/officeart/2005/8/layout/pyramid3"/>
    <dgm:cxn modelId="{12BCBCD7-1A29-42D8-BDA1-3AE3246E2150}" type="presOf" srcId="{89F517B8-8535-4043-B0EE-7EAC18FD203F}" destId="{3CB2C141-3173-4BCA-A9DF-41B6060E93FD}" srcOrd="1" destOrd="0" presId="urn:microsoft.com/office/officeart/2005/8/layout/pyramid3"/>
    <dgm:cxn modelId="{FAB8E34B-4201-4FE1-948D-E6A614B1D13D}" type="presOf" srcId="{CADDA900-52D8-4A48-89B3-9E1D802941CD}" destId="{361A6825-D04F-4240-8F42-72CA2B404C16}" srcOrd="0" destOrd="0" presId="urn:microsoft.com/office/officeart/2005/8/layout/pyramid3"/>
    <dgm:cxn modelId="{23257995-FA6C-43FD-99E2-58597D30D570}" type="presOf" srcId="{D14EBB92-66C0-431D-8451-22663DB3CF70}" destId="{361A6825-D04F-4240-8F42-72CA2B404C16}" srcOrd="0" destOrd="1" presId="urn:microsoft.com/office/officeart/2005/8/layout/pyramid3"/>
    <dgm:cxn modelId="{19FEE913-0C3A-4A5B-95C7-7E4EB06ADB78}" type="presOf" srcId="{89F517B8-8535-4043-B0EE-7EAC18FD203F}" destId="{FC5D3866-1B1D-4557-89B5-8CBFAEF99490}" srcOrd="0" destOrd="0" presId="urn:microsoft.com/office/officeart/2005/8/layout/pyramid3"/>
    <dgm:cxn modelId="{24A6793C-346D-4148-915F-C13880AAECF5}" type="presOf" srcId="{0F0941D8-F941-48B7-852A-FF8F08241872}" destId="{ACDBDCEA-FC36-4E8B-A3C7-C9D04356FCA3}" srcOrd="0" destOrd="0" presId="urn:microsoft.com/office/officeart/2005/8/layout/pyramid3"/>
    <dgm:cxn modelId="{A2F9C3FF-65CA-412D-964B-C2A4A919D19B}" type="presOf" srcId="{CADDA900-52D8-4A48-89B3-9E1D802941CD}" destId="{FCACC5CB-A13E-4E13-9969-14044966CCD0}" srcOrd="1" destOrd="0" presId="urn:microsoft.com/office/officeart/2005/8/layout/pyramid3"/>
    <dgm:cxn modelId="{843C87B0-C856-4BB4-9C28-2DA247773454}" srcId="{B82E0E77-EC7F-48BB-9261-D792CB41595E}" destId="{A0F1B02B-CFD8-401A-B047-8F9BEE565BD2}" srcOrd="1" destOrd="0" parTransId="{7852E8F9-A34E-426C-8435-204F625562A0}" sibTransId="{1E4D82A2-01BF-4122-8A53-DEAD32677EE5}"/>
    <dgm:cxn modelId="{01C54FBB-70A8-41D6-92E6-8CC096F2857C}" srcId="{0F0941D8-F941-48B7-852A-FF8F08241872}" destId="{D14EBB92-66C0-431D-8451-22663DB3CF70}" srcOrd="1" destOrd="0" parTransId="{814A200D-9769-423D-931E-9B047685CF79}" sibTransId="{8116E32C-C5B8-442D-8F55-F2C169C1549D}"/>
    <dgm:cxn modelId="{4D12271B-8055-45F7-9DF7-4B671EC5070C}" type="presOf" srcId="{B82E0E77-EC7F-48BB-9261-D792CB41595E}" destId="{BBCD28CD-72A4-4377-915A-47EE0C5C454E}" srcOrd="1" destOrd="0" presId="urn:microsoft.com/office/officeart/2005/8/layout/pyramid3"/>
    <dgm:cxn modelId="{32F49D66-A5F4-4BC3-A884-2EB6121AC8EA}" type="presOf" srcId="{1F2C387E-D6AC-4788-B5D5-D696629E8641}" destId="{81A9BDA1-E686-459D-B83B-C903F825B017}" srcOrd="1" destOrd="0" presId="urn:microsoft.com/office/officeart/2005/8/layout/pyramid3"/>
    <dgm:cxn modelId="{AFFE6AC8-1105-4064-8DF4-341DDA608916}" srcId="{09F5ACD1-C207-4196-A66B-0DE4DD1E7771}" destId="{0F0941D8-F941-48B7-852A-FF8F08241872}" srcOrd="3" destOrd="0" parTransId="{AFAF54A6-669D-40EB-8C91-513C750C7975}" sibTransId="{AD1069EC-5DEF-4BA1-8126-795DB3C22788}"/>
    <dgm:cxn modelId="{97E5F018-8C81-4E6F-9FBC-622195812F83}" srcId="{0F0941D8-F941-48B7-852A-FF8F08241872}" destId="{E8826B55-A8CF-4DA2-AFD2-0D93CBD64017}" srcOrd="2" destOrd="0" parTransId="{6616F4DD-1B1C-4A9F-8E9B-C1FA5E73631A}" sibTransId="{4FED782A-1D49-4B2A-BF00-44E66CA02B05}"/>
    <dgm:cxn modelId="{4E52BF85-C8D2-449E-890A-AE5E95D38FDC}" type="presOf" srcId="{1F2C387E-D6AC-4788-B5D5-D696629E8641}" destId="{87CA9E6A-A961-4ABE-A23F-DD36F745A9FD}" srcOrd="0" destOrd="0" presId="urn:microsoft.com/office/officeart/2005/8/layout/pyramid3"/>
    <dgm:cxn modelId="{C4374FB1-CDEE-4AEF-A433-C3ED2F8D41F8}" srcId="{050F896A-2575-4914-A556-F97098BC6E96}" destId="{1F2C387E-D6AC-4788-B5D5-D696629E8641}" srcOrd="0" destOrd="0" parTransId="{127FB500-3621-42BA-B03E-88398FAE054C}" sibTransId="{16F8126B-3542-409A-B915-2129621C0D2C}"/>
    <dgm:cxn modelId="{8A8E13B5-F045-4419-AF0F-B3E327EA684E}" type="presOf" srcId="{A0F1B02B-CFD8-401A-B047-8F9BEE565BD2}" destId="{3CB2C141-3173-4BCA-A9DF-41B6060E93FD}" srcOrd="1" destOrd="1" presId="urn:microsoft.com/office/officeart/2005/8/layout/pyramid3"/>
    <dgm:cxn modelId="{78750A80-0CF2-4492-BDE5-19D1D534C722}" type="presOf" srcId="{0F0941D8-F941-48B7-852A-FF8F08241872}" destId="{B882516A-6699-48EA-AFF4-565EB1904910}" srcOrd="1" destOrd="0" presId="urn:microsoft.com/office/officeart/2005/8/layout/pyramid3"/>
    <dgm:cxn modelId="{E6B8C0CF-13DA-4C16-B858-B505F53A0E1F}" type="presOf" srcId="{B82E0E77-EC7F-48BB-9261-D792CB41595E}" destId="{51042B00-461A-46C7-B502-D5B9D2D49A45}" srcOrd="0" destOrd="0" presId="urn:microsoft.com/office/officeart/2005/8/layout/pyramid3"/>
    <dgm:cxn modelId="{6FCDBE20-58AC-4173-A409-A48F6CF0E859}" srcId="{B82E0E77-EC7F-48BB-9261-D792CB41595E}" destId="{5B4B1862-0BE2-4535-99F8-F1C7C8544B52}" srcOrd="2" destOrd="0" parTransId="{F8250616-50C3-40A9-A9F3-FF79B2E15140}" sibTransId="{788FF422-D9A3-4598-8CCC-AE1C731DCCDC}"/>
    <dgm:cxn modelId="{68770ACB-17A3-427A-BFAE-08C377E77150}" type="presOf" srcId="{E55FF16B-979D-4F83-B68E-E31CC870F4D0}" destId="{9BD50C87-96AA-4AE6-99C4-D05C8A55865E}" srcOrd="0" destOrd="0" presId="urn:microsoft.com/office/officeart/2005/8/layout/pyramid3"/>
    <dgm:cxn modelId="{12A388D3-613B-4335-9E22-0FA635B24D76}" srcId="{09F5ACD1-C207-4196-A66B-0DE4DD1E7771}" destId="{E55FF16B-979D-4F83-B68E-E31CC870F4D0}" srcOrd="0" destOrd="0" parTransId="{27321CAC-1BF9-4B3C-BB4A-BAEC960A2641}" sibTransId="{72B77AD9-5E5D-4E89-AC1B-BD6495257E82}"/>
    <dgm:cxn modelId="{BB6928F9-9C9B-4A0E-B81F-2BFB6512F571}" type="presOf" srcId="{5B4B1862-0BE2-4535-99F8-F1C7C8544B52}" destId="{3CB2C141-3173-4BCA-A9DF-41B6060E93FD}" srcOrd="1" destOrd="2" presId="urn:microsoft.com/office/officeart/2005/8/layout/pyramid3"/>
    <dgm:cxn modelId="{85C1DBFA-1F37-4CCA-8F4E-991494EA6D6A}" srcId="{B82E0E77-EC7F-48BB-9261-D792CB41595E}" destId="{89F517B8-8535-4043-B0EE-7EAC18FD203F}" srcOrd="0" destOrd="0" parTransId="{774838D9-9A75-463E-9FCC-088BF33055E9}" sibTransId="{38587347-0528-4E3E-9E25-1EF34242D174}"/>
    <dgm:cxn modelId="{1C31D61E-8EFC-4559-AE7A-8085E3380B66}" type="presOf" srcId="{D14EBB92-66C0-431D-8451-22663DB3CF70}" destId="{FCACC5CB-A13E-4E13-9969-14044966CCD0}" srcOrd="1" destOrd="1" presId="urn:microsoft.com/office/officeart/2005/8/layout/pyramid3"/>
    <dgm:cxn modelId="{068786F4-AC33-49D8-9AB7-BBA59E4C62C9}" type="presParOf" srcId="{7F5411EF-AF43-434E-B4AC-5D2F3DE64F58}" destId="{C2F41449-BFCB-4EE5-926A-05DDEC5EE3AB}" srcOrd="0" destOrd="0" presId="urn:microsoft.com/office/officeart/2005/8/layout/pyramid3"/>
    <dgm:cxn modelId="{CAC38921-778A-4F72-BA3A-DBF610454CB9}" type="presParOf" srcId="{C2F41449-BFCB-4EE5-926A-05DDEC5EE3AB}" destId="{6E2EB436-B18F-4C4D-8154-F6FAA3A398DE}" srcOrd="0" destOrd="0" presId="urn:microsoft.com/office/officeart/2005/8/layout/pyramid3"/>
    <dgm:cxn modelId="{E82B8565-03A4-4BA5-9011-4640C44C89E3}" type="presParOf" srcId="{C2F41449-BFCB-4EE5-926A-05DDEC5EE3AB}" destId="{90FC509B-D389-4C5A-93F9-4702384BE7C1}" srcOrd="1" destOrd="0" presId="urn:microsoft.com/office/officeart/2005/8/layout/pyramid3"/>
    <dgm:cxn modelId="{239B0E5C-29FF-4A3F-97AD-27A7CD752B94}" type="presParOf" srcId="{C2F41449-BFCB-4EE5-926A-05DDEC5EE3AB}" destId="{9BD50C87-96AA-4AE6-99C4-D05C8A55865E}" srcOrd="2" destOrd="0" presId="urn:microsoft.com/office/officeart/2005/8/layout/pyramid3"/>
    <dgm:cxn modelId="{E3766851-7817-4449-BBAC-0FA56BFA5FF5}" type="presParOf" srcId="{C2F41449-BFCB-4EE5-926A-05DDEC5EE3AB}" destId="{55791DC5-591B-4A04-90F9-1023FAFEFA93}" srcOrd="3" destOrd="0" presId="urn:microsoft.com/office/officeart/2005/8/layout/pyramid3"/>
    <dgm:cxn modelId="{98EE00B2-B1A0-47A0-8700-DF166C433FB1}" type="presParOf" srcId="{7F5411EF-AF43-434E-B4AC-5D2F3DE64F58}" destId="{7217B2C0-8B12-43BC-93B5-A26034190AAE}" srcOrd="1" destOrd="0" presId="urn:microsoft.com/office/officeart/2005/8/layout/pyramid3"/>
    <dgm:cxn modelId="{70851F38-CA00-41FF-9058-7F18149F020F}" type="presParOf" srcId="{7217B2C0-8B12-43BC-93B5-A26034190AAE}" destId="{87CA9E6A-A961-4ABE-A23F-DD36F745A9FD}" srcOrd="0" destOrd="0" presId="urn:microsoft.com/office/officeart/2005/8/layout/pyramid3"/>
    <dgm:cxn modelId="{EC7AB3E6-4A0F-4BCE-8491-C3471D0B39C8}" type="presParOf" srcId="{7217B2C0-8B12-43BC-93B5-A26034190AAE}" destId="{81A9BDA1-E686-459D-B83B-C903F825B017}" srcOrd="1" destOrd="0" presId="urn:microsoft.com/office/officeart/2005/8/layout/pyramid3"/>
    <dgm:cxn modelId="{8398BF83-E4E7-44E6-8D9D-BE3BF459D52F}" type="presParOf" srcId="{7217B2C0-8B12-43BC-93B5-A26034190AAE}" destId="{B559DDEF-7257-4A26-9F18-C6E0B8337F29}" srcOrd="2" destOrd="0" presId="urn:microsoft.com/office/officeart/2005/8/layout/pyramid3"/>
    <dgm:cxn modelId="{7382B50F-4BC1-4279-9640-59D696D7B4CC}" type="presParOf" srcId="{7217B2C0-8B12-43BC-93B5-A26034190AAE}" destId="{1D820C38-FB9C-447B-9F38-9E7881506BD9}" srcOrd="3" destOrd="0" presId="urn:microsoft.com/office/officeart/2005/8/layout/pyramid3"/>
    <dgm:cxn modelId="{756E4212-3512-43CF-B771-9B014704EEA6}" type="presParOf" srcId="{7F5411EF-AF43-434E-B4AC-5D2F3DE64F58}" destId="{20B1BF0C-B330-4EE8-BE5F-4DC54F37015C}" srcOrd="2" destOrd="0" presId="urn:microsoft.com/office/officeart/2005/8/layout/pyramid3"/>
    <dgm:cxn modelId="{41EB09BE-4DD0-4D36-A39F-3CCF3239B374}" type="presParOf" srcId="{20B1BF0C-B330-4EE8-BE5F-4DC54F37015C}" destId="{FC5D3866-1B1D-4557-89B5-8CBFAEF99490}" srcOrd="0" destOrd="0" presId="urn:microsoft.com/office/officeart/2005/8/layout/pyramid3"/>
    <dgm:cxn modelId="{5A22C3E6-EC2C-4316-8777-FEC1D4873564}" type="presParOf" srcId="{20B1BF0C-B330-4EE8-BE5F-4DC54F37015C}" destId="{3CB2C141-3173-4BCA-A9DF-41B6060E93FD}" srcOrd="1" destOrd="0" presId="urn:microsoft.com/office/officeart/2005/8/layout/pyramid3"/>
    <dgm:cxn modelId="{54ED1EB7-81B3-4797-9B1B-A92AB0332A6C}" type="presParOf" srcId="{20B1BF0C-B330-4EE8-BE5F-4DC54F37015C}" destId="{51042B00-461A-46C7-B502-D5B9D2D49A45}" srcOrd="2" destOrd="0" presId="urn:microsoft.com/office/officeart/2005/8/layout/pyramid3"/>
    <dgm:cxn modelId="{A91480E2-2561-4E1C-B403-3135901EEC03}" type="presParOf" srcId="{20B1BF0C-B330-4EE8-BE5F-4DC54F37015C}" destId="{BBCD28CD-72A4-4377-915A-47EE0C5C454E}" srcOrd="3" destOrd="0" presId="urn:microsoft.com/office/officeart/2005/8/layout/pyramid3"/>
    <dgm:cxn modelId="{2B157D53-42E8-4340-B865-28667E6F3452}" type="presParOf" srcId="{7F5411EF-AF43-434E-B4AC-5D2F3DE64F58}" destId="{B9044590-8BAC-4E4C-9D13-B2C3D49EFB65}" srcOrd="3" destOrd="0" presId="urn:microsoft.com/office/officeart/2005/8/layout/pyramid3"/>
    <dgm:cxn modelId="{9E630DD4-80C1-418F-AD6E-F4F8BA98EBE3}" type="presParOf" srcId="{B9044590-8BAC-4E4C-9D13-B2C3D49EFB65}" destId="{361A6825-D04F-4240-8F42-72CA2B404C16}" srcOrd="0" destOrd="0" presId="urn:microsoft.com/office/officeart/2005/8/layout/pyramid3"/>
    <dgm:cxn modelId="{38C75E80-59BB-4593-B865-EC0EE7AFD744}" type="presParOf" srcId="{B9044590-8BAC-4E4C-9D13-B2C3D49EFB65}" destId="{FCACC5CB-A13E-4E13-9969-14044966CCD0}" srcOrd="1" destOrd="0" presId="urn:microsoft.com/office/officeart/2005/8/layout/pyramid3"/>
    <dgm:cxn modelId="{E935BBC1-ADD3-4D2F-8CB4-1D7A1433B3DC}" type="presParOf" srcId="{B9044590-8BAC-4E4C-9D13-B2C3D49EFB65}" destId="{ACDBDCEA-FC36-4E8B-A3C7-C9D04356FCA3}" srcOrd="2" destOrd="0" presId="urn:microsoft.com/office/officeart/2005/8/layout/pyramid3"/>
    <dgm:cxn modelId="{7865361A-920F-46EF-A55F-A9B7A81C0552}" type="presParOf" srcId="{B9044590-8BAC-4E4C-9D13-B2C3D49EFB65}" destId="{B882516A-6699-48EA-AFF4-565EB1904910}" srcOrd="3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EF6DF7D-BCFD-482B-9F53-7069F5955CB1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33EB4F-DAF8-4CB6-A4DA-B963AF22829A}">
      <dgm:prSet phldrT="[Text]"/>
      <dgm:spPr/>
      <dgm:t>
        <a:bodyPr/>
        <a:lstStyle/>
        <a:p>
          <a:r>
            <a:rPr lang="en-US" dirty="0" smtClean="0"/>
            <a:t>Sphere project</a:t>
          </a:r>
          <a:endParaRPr lang="en-GB" dirty="0"/>
        </a:p>
      </dgm:t>
    </dgm:pt>
    <dgm:pt modelId="{286F90B9-E6A2-45FA-9252-FB9B9D2EF99B}" type="parTrans" cxnId="{750FA178-57C3-4C97-857A-6A42F43273FF}">
      <dgm:prSet/>
      <dgm:spPr/>
      <dgm:t>
        <a:bodyPr/>
        <a:lstStyle/>
        <a:p>
          <a:endParaRPr lang="en-GB"/>
        </a:p>
      </dgm:t>
    </dgm:pt>
    <dgm:pt modelId="{4E42340B-BC4D-41EC-91EE-069C3BB4E305}" type="sibTrans" cxnId="{750FA178-57C3-4C97-857A-6A42F43273FF}">
      <dgm:prSet/>
      <dgm:spPr/>
      <dgm:t>
        <a:bodyPr/>
        <a:lstStyle/>
        <a:p>
          <a:endParaRPr lang="en-GB"/>
        </a:p>
      </dgm:t>
    </dgm:pt>
    <dgm:pt modelId="{EFA31233-D88F-4761-88BC-FC2C7C2E19ED}">
      <dgm:prSet phldrT="[Text]"/>
      <dgm:spPr/>
      <dgm:t>
        <a:bodyPr/>
        <a:lstStyle/>
        <a:p>
          <a:r>
            <a:rPr lang="en-US" dirty="0" smtClean="0"/>
            <a:t>Humanitarian charter</a:t>
          </a:r>
          <a:endParaRPr lang="en-GB" dirty="0"/>
        </a:p>
      </dgm:t>
    </dgm:pt>
    <dgm:pt modelId="{586B0A69-FBB0-460E-9CDF-F680B83FD70C}" type="parTrans" cxnId="{8EC90342-BCA6-460D-938D-21D305D9738C}">
      <dgm:prSet/>
      <dgm:spPr/>
      <dgm:t>
        <a:bodyPr/>
        <a:lstStyle/>
        <a:p>
          <a:endParaRPr lang="en-GB"/>
        </a:p>
      </dgm:t>
    </dgm:pt>
    <dgm:pt modelId="{922D9530-5B4B-467B-9E25-6CF95480259C}" type="sibTrans" cxnId="{8EC90342-BCA6-460D-938D-21D305D9738C}">
      <dgm:prSet/>
      <dgm:spPr/>
      <dgm:t>
        <a:bodyPr/>
        <a:lstStyle/>
        <a:p>
          <a:endParaRPr lang="en-GB"/>
        </a:p>
      </dgm:t>
    </dgm:pt>
    <dgm:pt modelId="{FEEE12D2-6039-449C-BDEB-E282EFBAFC98}">
      <dgm:prSet phldrT="[Text]"/>
      <dgm:spPr/>
      <dgm:t>
        <a:bodyPr/>
        <a:lstStyle/>
        <a:p>
          <a:r>
            <a:rPr lang="en-US" dirty="0" smtClean="0"/>
            <a:t>IFRC</a:t>
          </a:r>
          <a:endParaRPr lang="en-GB" dirty="0"/>
        </a:p>
      </dgm:t>
    </dgm:pt>
    <dgm:pt modelId="{1823A6A1-D0C2-4F40-A6BB-FA5E21A8E70F}" type="parTrans" cxnId="{F07E511A-D67E-411E-8FD4-0070684558BD}">
      <dgm:prSet/>
      <dgm:spPr/>
      <dgm:t>
        <a:bodyPr/>
        <a:lstStyle/>
        <a:p>
          <a:endParaRPr lang="en-GB"/>
        </a:p>
      </dgm:t>
    </dgm:pt>
    <dgm:pt modelId="{A21C0926-76DF-47EC-B2C4-357123AC8BB8}" type="sibTrans" cxnId="{F07E511A-D67E-411E-8FD4-0070684558BD}">
      <dgm:prSet/>
      <dgm:spPr/>
      <dgm:t>
        <a:bodyPr/>
        <a:lstStyle/>
        <a:p>
          <a:endParaRPr lang="en-GB"/>
        </a:p>
      </dgm:t>
    </dgm:pt>
    <dgm:pt modelId="{92B7E91B-93D9-4559-97DF-B56AC1E65009}">
      <dgm:prSet phldrT="[Text]"/>
      <dgm:spPr/>
      <dgm:t>
        <a:bodyPr/>
        <a:lstStyle/>
        <a:p>
          <a:r>
            <a:rPr lang="en-US" dirty="0" smtClean="0"/>
            <a:t>Guidelines for assessment in emergencies</a:t>
          </a:r>
          <a:endParaRPr lang="en-GB" dirty="0"/>
        </a:p>
      </dgm:t>
    </dgm:pt>
    <dgm:pt modelId="{E05BF8CB-7838-48B4-A330-376C5A45CD85}" type="parTrans" cxnId="{349D66D5-BB2F-4772-9EE5-BF3C8C0E9FE5}">
      <dgm:prSet/>
      <dgm:spPr/>
      <dgm:t>
        <a:bodyPr/>
        <a:lstStyle/>
        <a:p>
          <a:endParaRPr lang="en-GB"/>
        </a:p>
      </dgm:t>
    </dgm:pt>
    <dgm:pt modelId="{0FC9A906-415E-4589-B48E-3C10B06492A7}" type="sibTrans" cxnId="{349D66D5-BB2F-4772-9EE5-BF3C8C0E9FE5}">
      <dgm:prSet/>
      <dgm:spPr/>
      <dgm:t>
        <a:bodyPr/>
        <a:lstStyle/>
        <a:p>
          <a:endParaRPr lang="en-GB"/>
        </a:p>
      </dgm:t>
    </dgm:pt>
    <dgm:pt modelId="{6FDB39C2-58ED-4773-8934-75AC00359B03}">
      <dgm:prSet phldrT="[Text]"/>
      <dgm:spPr/>
      <dgm:t>
        <a:bodyPr/>
        <a:lstStyle/>
        <a:p>
          <a:r>
            <a:rPr lang="en-US" dirty="0" smtClean="0"/>
            <a:t>Inter-Agency Standing Committee (IASC)</a:t>
          </a:r>
          <a:endParaRPr lang="en-GB" dirty="0"/>
        </a:p>
      </dgm:t>
    </dgm:pt>
    <dgm:pt modelId="{6CEFFFC8-C0A3-4D16-A0A2-EB7DF4367419}" type="parTrans" cxnId="{51B6A9C4-3F99-4A8E-853A-C7A4CA501592}">
      <dgm:prSet/>
      <dgm:spPr/>
      <dgm:t>
        <a:bodyPr/>
        <a:lstStyle/>
        <a:p>
          <a:endParaRPr lang="en-GB"/>
        </a:p>
      </dgm:t>
    </dgm:pt>
    <dgm:pt modelId="{3DE8CACD-E69B-4F07-9DFF-0C2BCA282EA8}" type="sibTrans" cxnId="{51B6A9C4-3F99-4A8E-853A-C7A4CA501592}">
      <dgm:prSet/>
      <dgm:spPr/>
      <dgm:t>
        <a:bodyPr/>
        <a:lstStyle/>
        <a:p>
          <a:endParaRPr lang="en-GB"/>
        </a:p>
      </dgm:t>
    </dgm:pt>
    <dgm:pt modelId="{0D3B58F6-EFBA-4535-9982-0377B60D7A6E}">
      <dgm:prSet phldrT="[Text]"/>
      <dgm:spPr/>
      <dgm:t>
        <a:bodyPr/>
        <a:lstStyle/>
        <a:p>
          <a:r>
            <a:rPr lang="en-US" dirty="0" smtClean="0"/>
            <a:t>Multi Cluster/Sector Initial Rapid Assessment</a:t>
          </a:r>
          <a:endParaRPr lang="en-GB" dirty="0"/>
        </a:p>
      </dgm:t>
    </dgm:pt>
    <dgm:pt modelId="{42C03217-B6CA-4D07-9DD6-43417D7E21B6}" type="parTrans" cxnId="{5FA0D198-59A8-4D6F-8590-30414C118FD7}">
      <dgm:prSet/>
      <dgm:spPr/>
      <dgm:t>
        <a:bodyPr/>
        <a:lstStyle/>
        <a:p>
          <a:endParaRPr lang="en-GB"/>
        </a:p>
      </dgm:t>
    </dgm:pt>
    <dgm:pt modelId="{4BA20F12-ED72-41DB-B91F-BA365953829A}" type="sibTrans" cxnId="{5FA0D198-59A8-4D6F-8590-30414C118FD7}">
      <dgm:prSet/>
      <dgm:spPr/>
      <dgm:t>
        <a:bodyPr/>
        <a:lstStyle/>
        <a:p>
          <a:endParaRPr lang="en-GB"/>
        </a:p>
      </dgm:t>
    </dgm:pt>
    <dgm:pt modelId="{0DE0184B-18E2-4082-B206-6D14AD558EAE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laatu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määrä</a:t>
          </a:r>
          <a:endParaRPr lang="en-GB" dirty="0"/>
        </a:p>
      </dgm:t>
    </dgm:pt>
    <dgm:pt modelId="{C3E8277A-EE2A-4929-9A95-95192B96B62E}" type="parTrans" cxnId="{120E6CE9-A518-42EA-BC9D-08FCCE2EA116}">
      <dgm:prSet/>
      <dgm:spPr/>
      <dgm:t>
        <a:bodyPr/>
        <a:lstStyle/>
        <a:p>
          <a:endParaRPr lang="en-GB"/>
        </a:p>
      </dgm:t>
    </dgm:pt>
    <dgm:pt modelId="{77838852-99C9-4CF5-A880-C3126C8B1CD7}" type="sibTrans" cxnId="{120E6CE9-A518-42EA-BC9D-08FCCE2EA116}">
      <dgm:prSet/>
      <dgm:spPr/>
      <dgm:t>
        <a:bodyPr/>
        <a:lstStyle/>
        <a:p>
          <a:endParaRPr lang="en-GB"/>
        </a:p>
      </dgm:t>
    </dgm:pt>
    <dgm:pt modelId="{BF10D70F-15FA-40EA-8BC5-DCA3DCFD9215}">
      <dgm:prSet phldrT="[Text]"/>
      <dgm:spPr/>
      <dgm:t>
        <a:bodyPr/>
        <a:lstStyle/>
        <a:p>
          <a:r>
            <a:rPr lang="en-US" dirty="0" err="1" smtClean="0"/>
            <a:t>Tiedon</a:t>
          </a:r>
          <a:r>
            <a:rPr lang="en-US" dirty="0" smtClean="0"/>
            <a:t> </a:t>
          </a:r>
          <a:r>
            <a:rPr lang="en-US" dirty="0" err="1" smtClean="0"/>
            <a:t>keruu</a:t>
          </a:r>
          <a:endParaRPr lang="en-GB" dirty="0"/>
        </a:p>
      </dgm:t>
    </dgm:pt>
    <dgm:pt modelId="{535D2774-38A9-45BE-AF0D-4B4F69EDA3DB}" type="parTrans" cxnId="{4C30BE04-49FF-414A-B847-54A5669A7CEB}">
      <dgm:prSet/>
      <dgm:spPr/>
      <dgm:t>
        <a:bodyPr/>
        <a:lstStyle/>
        <a:p>
          <a:endParaRPr lang="en-GB"/>
        </a:p>
      </dgm:t>
    </dgm:pt>
    <dgm:pt modelId="{4EB9E27C-EEB3-4294-B635-AD9EB44EA2C7}" type="sibTrans" cxnId="{4C30BE04-49FF-414A-B847-54A5669A7CEB}">
      <dgm:prSet/>
      <dgm:spPr/>
      <dgm:t>
        <a:bodyPr/>
        <a:lstStyle/>
        <a:p>
          <a:endParaRPr lang="en-GB"/>
        </a:p>
      </dgm:t>
    </dgm:pt>
    <dgm:pt modelId="{1915812E-1E15-4673-9E43-60052570C3C6}">
      <dgm:prSet phldrT="[Text]"/>
      <dgm:spPr/>
      <dgm:t>
        <a:bodyPr/>
        <a:lstStyle/>
        <a:p>
          <a:r>
            <a:rPr lang="en-US" dirty="0" err="1" smtClean="0"/>
            <a:t>Tiedon</a:t>
          </a:r>
          <a:r>
            <a:rPr lang="en-US" dirty="0" smtClean="0"/>
            <a:t> </a:t>
          </a:r>
          <a:r>
            <a:rPr lang="en-US" dirty="0" err="1" smtClean="0"/>
            <a:t>keruu</a:t>
          </a:r>
          <a:endParaRPr lang="en-GB" dirty="0"/>
        </a:p>
      </dgm:t>
    </dgm:pt>
    <dgm:pt modelId="{44890789-043D-4C3A-8FC4-81284542BEB8}" type="parTrans" cxnId="{0697F787-A469-4546-9828-1598711A99BE}">
      <dgm:prSet/>
      <dgm:spPr/>
      <dgm:t>
        <a:bodyPr/>
        <a:lstStyle/>
        <a:p>
          <a:endParaRPr lang="en-GB"/>
        </a:p>
      </dgm:t>
    </dgm:pt>
    <dgm:pt modelId="{89F6AA28-1272-4497-9868-B5C57E3DC1CB}" type="sibTrans" cxnId="{0697F787-A469-4546-9828-1598711A99BE}">
      <dgm:prSet/>
      <dgm:spPr/>
      <dgm:t>
        <a:bodyPr/>
        <a:lstStyle/>
        <a:p>
          <a:endParaRPr lang="en-GB"/>
        </a:p>
      </dgm:t>
    </dgm:pt>
    <dgm:pt modelId="{0E775CA2-8D3B-441C-9568-04C79B76C91B}" type="pres">
      <dgm:prSet presAssocID="{DEF6DF7D-BCFD-482B-9F53-7069F5955C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EDB4406-A8A5-4BF6-865F-1B73A2D86D12}" type="pres">
      <dgm:prSet presAssocID="{D633EB4F-DAF8-4CB6-A4DA-B963AF22829A}" presName="composite" presStyleCnt="0"/>
      <dgm:spPr/>
    </dgm:pt>
    <dgm:pt modelId="{FC1C2A3D-C121-41CD-804B-E91C31CDB75B}" type="pres">
      <dgm:prSet presAssocID="{D633EB4F-DAF8-4CB6-A4DA-B963AF2282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3DB126-1CEE-4C36-953B-8326F0E5290A}" type="pres">
      <dgm:prSet presAssocID="{D633EB4F-DAF8-4CB6-A4DA-B963AF22829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DB7C42-1F7E-46E2-9718-D766EBA27AC4}" type="pres">
      <dgm:prSet presAssocID="{4E42340B-BC4D-41EC-91EE-069C3BB4E305}" presName="space" presStyleCnt="0"/>
      <dgm:spPr/>
    </dgm:pt>
    <dgm:pt modelId="{08302E35-F391-45AF-98EC-A57FB8C7E121}" type="pres">
      <dgm:prSet presAssocID="{FEEE12D2-6039-449C-BDEB-E282EFBAFC98}" presName="composite" presStyleCnt="0"/>
      <dgm:spPr/>
    </dgm:pt>
    <dgm:pt modelId="{FAA20075-8DA8-4949-98A1-4FE27EEBF000}" type="pres">
      <dgm:prSet presAssocID="{FEEE12D2-6039-449C-BDEB-E282EFBAFC9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311425-ACD1-4582-AF6A-0F5A49180798}" type="pres">
      <dgm:prSet presAssocID="{FEEE12D2-6039-449C-BDEB-E282EFBAFC9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7F5AF6-82E2-45C5-9086-72EFBE5C9B30}" type="pres">
      <dgm:prSet presAssocID="{A21C0926-76DF-47EC-B2C4-357123AC8BB8}" presName="space" presStyleCnt="0"/>
      <dgm:spPr/>
    </dgm:pt>
    <dgm:pt modelId="{B4DD97B9-D176-4206-833A-93937C944E1F}" type="pres">
      <dgm:prSet presAssocID="{6FDB39C2-58ED-4773-8934-75AC00359B03}" presName="composite" presStyleCnt="0"/>
      <dgm:spPr/>
    </dgm:pt>
    <dgm:pt modelId="{DA54A305-6B51-4EFA-820D-8857EFFC98D0}" type="pres">
      <dgm:prSet presAssocID="{6FDB39C2-58ED-4773-8934-75AC00359B0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44D70A-608C-4798-9C83-BB3563B586EA}" type="pres">
      <dgm:prSet presAssocID="{6FDB39C2-58ED-4773-8934-75AC00359B0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FA0D198-59A8-4D6F-8590-30414C118FD7}" srcId="{6FDB39C2-58ED-4773-8934-75AC00359B03}" destId="{0D3B58F6-EFBA-4535-9982-0377B60D7A6E}" srcOrd="0" destOrd="0" parTransId="{42C03217-B6CA-4D07-9DD6-43417D7E21B6}" sibTransId="{4BA20F12-ED72-41DB-B91F-BA365953829A}"/>
    <dgm:cxn modelId="{C852B3D4-20E2-4860-B93A-334210F59040}" type="presOf" srcId="{D633EB4F-DAF8-4CB6-A4DA-B963AF22829A}" destId="{FC1C2A3D-C121-41CD-804B-E91C31CDB75B}" srcOrd="0" destOrd="0" presId="urn:microsoft.com/office/officeart/2005/8/layout/hList1"/>
    <dgm:cxn modelId="{7A3E7B4A-E0A2-4030-923B-8E6B7DD4F97C}" type="presOf" srcId="{FEEE12D2-6039-449C-BDEB-E282EFBAFC98}" destId="{FAA20075-8DA8-4949-98A1-4FE27EEBF000}" srcOrd="0" destOrd="0" presId="urn:microsoft.com/office/officeart/2005/8/layout/hList1"/>
    <dgm:cxn modelId="{349D66D5-BB2F-4772-9EE5-BF3C8C0E9FE5}" srcId="{FEEE12D2-6039-449C-BDEB-E282EFBAFC98}" destId="{92B7E91B-93D9-4559-97DF-B56AC1E65009}" srcOrd="0" destOrd="0" parTransId="{E05BF8CB-7838-48B4-A330-376C5A45CD85}" sibTransId="{0FC9A906-415E-4589-B48E-3C10B06492A7}"/>
    <dgm:cxn modelId="{120E6CE9-A518-42EA-BC9D-08FCCE2EA116}" srcId="{D633EB4F-DAF8-4CB6-A4DA-B963AF22829A}" destId="{0DE0184B-18E2-4082-B206-6D14AD558EAE}" srcOrd="1" destOrd="0" parTransId="{C3E8277A-EE2A-4929-9A95-95192B96B62E}" sibTransId="{77838852-99C9-4CF5-A880-C3126C8B1CD7}"/>
    <dgm:cxn modelId="{83826B1C-C8A4-4FC9-B87A-704B6971CFA1}" type="presOf" srcId="{DEF6DF7D-BCFD-482B-9F53-7069F5955CB1}" destId="{0E775CA2-8D3B-441C-9568-04C79B76C91B}" srcOrd="0" destOrd="0" presId="urn:microsoft.com/office/officeart/2005/8/layout/hList1"/>
    <dgm:cxn modelId="{3A484C5C-3C30-43A8-9AC1-BD397E7BDA89}" type="presOf" srcId="{BF10D70F-15FA-40EA-8BC5-DCA3DCFD9215}" destId="{0C311425-ACD1-4582-AF6A-0F5A49180798}" srcOrd="0" destOrd="1" presId="urn:microsoft.com/office/officeart/2005/8/layout/hList1"/>
    <dgm:cxn modelId="{51B6A9C4-3F99-4A8E-853A-C7A4CA501592}" srcId="{DEF6DF7D-BCFD-482B-9F53-7069F5955CB1}" destId="{6FDB39C2-58ED-4773-8934-75AC00359B03}" srcOrd="2" destOrd="0" parTransId="{6CEFFFC8-C0A3-4D16-A0A2-EB7DF4367419}" sibTransId="{3DE8CACD-E69B-4F07-9DFF-0C2BCA282EA8}"/>
    <dgm:cxn modelId="{4C30BE04-49FF-414A-B847-54A5669A7CEB}" srcId="{FEEE12D2-6039-449C-BDEB-E282EFBAFC98}" destId="{BF10D70F-15FA-40EA-8BC5-DCA3DCFD9215}" srcOrd="1" destOrd="0" parTransId="{535D2774-38A9-45BE-AF0D-4B4F69EDA3DB}" sibTransId="{4EB9E27C-EEB3-4294-B635-AD9EB44EA2C7}"/>
    <dgm:cxn modelId="{0697F787-A469-4546-9828-1598711A99BE}" srcId="{6FDB39C2-58ED-4773-8934-75AC00359B03}" destId="{1915812E-1E15-4673-9E43-60052570C3C6}" srcOrd="1" destOrd="0" parTransId="{44890789-043D-4C3A-8FC4-81284542BEB8}" sibTransId="{89F6AA28-1272-4497-9868-B5C57E3DC1CB}"/>
    <dgm:cxn modelId="{8EC90342-BCA6-460D-938D-21D305D9738C}" srcId="{D633EB4F-DAF8-4CB6-A4DA-B963AF22829A}" destId="{EFA31233-D88F-4761-88BC-FC2C7C2E19ED}" srcOrd="0" destOrd="0" parTransId="{586B0A69-FBB0-460E-9CDF-F680B83FD70C}" sibTransId="{922D9530-5B4B-467B-9E25-6CF95480259C}"/>
    <dgm:cxn modelId="{70419A73-8E20-42B1-B512-7F6B63E81EBC}" type="presOf" srcId="{6FDB39C2-58ED-4773-8934-75AC00359B03}" destId="{DA54A305-6B51-4EFA-820D-8857EFFC98D0}" srcOrd="0" destOrd="0" presId="urn:microsoft.com/office/officeart/2005/8/layout/hList1"/>
    <dgm:cxn modelId="{A5DA4CF5-8E09-4E86-BC6A-3E983B3A3027}" type="presOf" srcId="{92B7E91B-93D9-4559-97DF-B56AC1E65009}" destId="{0C311425-ACD1-4582-AF6A-0F5A49180798}" srcOrd="0" destOrd="0" presId="urn:microsoft.com/office/officeart/2005/8/layout/hList1"/>
    <dgm:cxn modelId="{9D56F611-0A62-43BC-BE38-ABEEF5F5EA8D}" type="presOf" srcId="{1915812E-1E15-4673-9E43-60052570C3C6}" destId="{7644D70A-608C-4798-9C83-BB3563B586EA}" srcOrd="0" destOrd="1" presId="urn:microsoft.com/office/officeart/2005/8/layout/hList1"/>
    <dgm:cxn modelId="{F07E511A-D67E-411E-8FD4-0070684558BD}" srcId="{DEF6DF7D-BCFD-482B-9F53-7069F5955CB1}" destId="{FEEE12D2-6039-449C-BDEB-E282EFBAFC98}" srcOrd="1" destOrd="0" parTransId="{1823A6A1-D0C2-4F40-A6BB-FA5E21A8E70F}" sibTransId="{A21C0926-76DF-47EC-B2C4-357123AC8BB8}"/>
    <dgm:cxn modelId="{4CF9B50D-37EF-4569-82C1-D2FCCB9169AD}" type="presOf" srcId="{0D3B58F6-EFBA-4535-9982-0377B60D7A6E}" destId="{7644D70A-608C-4798-9C83-BB3563B586EA}" srcOrd="0" destOrd="0" presId="urn:microsoft.com/office/officeart/2005/8/layout/hList1"/>
    <dgm:cxn modelId="{53783297-A23C-4D06-9326-423B89EADE01}" type="presOf" srcId="{0DE0184B-18E2-4082-B206-6D14AD558EAE}" destId="{B43DB126-1CEE-4C36-953B-8326F0E5290A}" srcOrd="0" destOrd="1" presId="urn:microsoft.com/office/officeart/2005/8/layout/hList1"/>
    <dgm:cxn modelId="{750FA178-57C3-4C97-857A-6A42F43273FF}" srcId="{DEF6DF7D-BCFD-482B-9F53-7069F5955CB1}" destId="{D633EB4F-DAF8-4CB6-A4DA-B963AF22829A}" srcOrd="0" destOrd="0" parTransId="{286F90B9-E6A2-45FA-9252-FB9B9D2EF99B}" sibTransId="{4E42340B-BC4D-41EC-91EE-069C3BB4E305}"/>
    <dgm:cxn modelId="{EB918B73-816F-4C08-A6E2-9B418A5EAE5C}" type="presOf" srcId="{EFA31233-D88F-4761-88BC-FC2C7C2E19ED}" destId="{B43DB126-1CEE-4C36-953B-8326F0E5290A}" srcOrd="0" destOrd="0" presId="urn:microsoft.com/office/officeart/2005/8/layout/hList1"/>
    <dgm:cxn modelId="{ED65189A-9491-4D47-AC6B-32C9EEC017BA}" type="presParOf" srcId="{0E775CA2-8D3B-441C-9568-04C79B76C91B}" destId="{3EDB4406-A8A5-4BF6-865F-1B73A2D86D12}" srcOrd="0" destOrd="0" presId="urn:microsoft.com/office/officeart/2005/8/layout/hList1"/>
    <dgm:cxn modelId="{BF0349C2-5F6D-4E9E-AC67-9EBD5C9C4F21}" type="presParOf" srcId="{3EDB4406-A8A5-4BF6-865F-1B73A2D86D12}" destId="{FC1C2A3D-C121-41CD-804B-E91C31CDB75B}" srcOrd="0" destOrd="0" presId="urn:microsoft.com/office/officeart/2005/8/layout/hList1"/>
    <dgm:cxn modelId="{2F17F08A-D240-46CF-99FD-36F3C358348B}" type="presParOf" srcId="{3EDB4406-A8A5-4BF6-865F-1B73A2D86D12}" destId="{B43DB126-1CEE-4C36-953B-8326F0E5290A}" srcOrd="1" destOrd="0" presId="urn:microsoft.com/office/officeart/2005/8/layout/hList1"/>
    <dgm:cxn modelId="{0A954959-F5A8-4498-9BD2-41A45E5A0D53}" type="presParOf" srcId="{0E775CA2-8D3B-441C-9568-04C79B76C91B}" destId="{99DB7C42-1F7E-46E2-9718-D766EBA27AC4}" srcOrd="1" destOrd="0" presId="urn:microsoft.com/office/officeart/2005/8/layout/hList1"/>
    <dgm:cxn modelId="{0B2B2B1D-A7D8-45BC-AD31-E70F574CDDE6}" type="presParOf" srcId="{0E775CA2-8D3B-441C-9568-04C79B76C91B}" destId="{08302E35-F391-45AF-98EC-A57FB8C7E121}" srcOrd="2" destOrd="0" presId="urn:microsoft.com/office/officeart/2005/8/layout/hList1"/>
    <dgm:cxn modelId="{B3A4E162-4EF3-4437-BA9F-7E738AFA4AA7}" type="presParOf" srcId="{08302E35-F391-45AF-98EC-A57FB8C7E121}" destId="{FAA20075-8DA8-4949-98A1-4FE27EEBF000}" srcOrd="0" destOrd="0" presId="urn:microsoft.com/office/officeart/2005/8/layout/hList1"/>
    <dgm:cxn modelId="{E5F0D49C-16E0-4A28-927D-A3400781D1BC}" type="presParOf" srcId="{08302E35-F391-45AF-98EC-A57FB8C7E121}" destId="{0C311425-ACD1-4582-AF6A-0F5A49180798}" srcOrd="1" destOrd="0" presId="urn:microsoft.com/office/officeart/2005/8/layout/hList1"/>
    <dgm:cxn modelId="{7CB1DB82-9FBB-4234-B143-C334FABF6F26}" type="presParOf" srcId="{0E775CA2-8D3B-441C-9568-04C79B76C91B}" destId="{9A7F5AF6-82E2-45C5-9086-72EFBE5C9B30}" srcOrd="3" destOrd="0" presId="urn:microsoft.com/office/officeart/2005/8/layout/hList1"/>
    <dgm:cxn modelId="{CEDFD29D-6405-47CD-B468-90661FDC4AC4}" type="presParOf" srcId="{0E775CA2-8D3B-441C-9568-04C79B76C91B}" destId="{B4DD97B9-D176-4206-833A-93937C944E1F}" srcOrd="4" destOrd="0" presId="urn:microsoft.com/office/officeart/2005/8/layout/hList1"/>
    <dgm:cxn modelId="{E3C3A43A-9B7C-426D-9180-67B9CDA470F8}" type="presParOf" srcId="{B4DD97B9-D176-4206-833A-93937C944E1F}" destId="{DA54A305-6B51-4EFA-820D-8857EFFC98D0}" srcOrd="0" destOrd="0" presId="urn:microsoft.com/office/officeart/2005/8/layout/hList1"/>
    <dgm:cxn modelId="{EC30061A-09A4-4196-8A56-747349606948}" type="presParOf" srcId="{B4DD97B9-D176-4206-833A-93937C944E1F}" destId="{7644D70A-608C-4798-9C83-BB3563B586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D868DA23-2FFA-4E75-99DD-26A24636B7F2}" type="presOf" srcId="{13B2CDF3-681B-41D5-AA5F-7EB3B9241569}" destId="{87FDAE96-5E22-4E07-9C0A-08DFE6811FBF}" srcOrd="0" destOrd="0" presId="urn:microsoft.com/office/officeart/2005/8/layout/vList2"/>
    <dgm:cxn modelId="{65114779-900C-48D7-8ADF-32DB3F762200}" type="presOf" srcId="{D3F703C1-3D93-446D-802F-160F72633B35}" destId="{1984B29C-CC98-41AA-9206-24EF8D6DC9CD}" srcOrd="0" destOrd="0" presId="urn:microsoft.com/office/officeart/2005/8/layout/vList2"/>
    <dgm:cxn modelId="{47BBA982-67CE-4D78-8714-E8D1836C5B41}" type="presOf" srcId="{CBA209F5-E7CB-42E3-BE59-2EB032E90584}" destId="{0925C8C3-E09C-454C-8289-DBC4062DD405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64415782-F23C-4866-BF4D-1EBA6E51BAF7}" type="presOf" srcId="{C4CF57C3-5663-4929-A4FA-ADFFF49DFB94}" destId="{7DDCF895-4429-4E99-952E-C7611DB65BED}" srcOrd="0" destOrd="0" presId="urn:microsoft.com/office/officeart/2005/8/layout/vList2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F7B79DD0-1CFE-4030-B6A9-9B70853605C1}" type="presOf" srcId="{D7961360-2205-413F-8B7F-6FBBD7D19B61}" destId="{FD796900-B0E0-424F-94A7-1722918BAF94}" srcOrd="0" destOrd="0" presId="urn:microsoft.com/office/officeart/2005/8/layout/vList2"/>
    <dgm:cxn modelId="{C7D5A59B-3000-48EF-80D8-B40309B6B411}" type="presOf" srcId="{684CC453-5188-4025-B668-6CB5109E082C}" destId="{E7050014-E21A-4C6A-9029-C06D74C0C1B0}" srcOrd="0" destOrd="0" presId="urn:microsoft.com/office/officeart/2005/8/layout/vList2"/>
    <dgm:cxn modelId="{78EBA0A4-644E-44A6-B6FD-6BF1579DD039}" type="presOf" srcId="{2037670B-EA0E-44BD-A2CF-F3FD12DE7F9F}" destId="{793AAC2E-77F7-4220-B744-06E233556BC4}" srcOrd="0" destOrd="0" presId="urn:microsoft.com/office/officeart/2005/8/layout/vList2"/>
    <dgm:cxn modelId="{3C3D97EA-DE20-4A96-BEAC-FCCB29993AA0}" type="presOf" srcId="{673CFB4F-E6E7-47B2-BE55-B51E8F34DB18}" destId="{9B20F51C-E784-4B38-A9DF-B45697948AEF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011EDD30-8BC7-43C7-AFF9-4E89E8645864}" type="presParOf" srcId="{9B20F51C-E784-4B38-A9DF-B45697948AEF}" destId="{793AAC2E-77F7-4220-B744-06E233556BC4}" srcOrd="0" destOrd="0" presId="urn:microsoft.com/office/officeart/2005/8/layout/vList2"/>
    <dgm:cxn modelId="{D5CC0BC9-CB67-47EF-8708-CDD721B196D0}" type="presParOf" srcId="{9B20F51C-E784-4B38-A9DF-B45697948AEF}" destId="{39A219A9-776B-4DA8-AA69-BE49009F4973}" srcOrd="1" destOrd="0" presId="urn:microsoft.com/office/officeart/2005/8/layout/vList2"/>
    <dgm:cxn modelId="{57442C5D-4292-4299-8B97-9D047AC5049B}" type="presParOf" srcId="{9B20F51C-E784-4B38-A9DF-B45697948AEF}" destId="{E7050014-E21A-4C6A-9029-C06D74C0C1B0}" srcOrd="2" destOrd="0" presId="urn:microsoft.com/office/officeart/2005/8/layout/vList2"/>
    <dgm:cxn modelId="{0EB38CA4-989D-4C8B-9828-495E75C1CFC3}" type="presParOf" srcId="{9B20F51C-E784-4B38-A9DF-B45697948AEF}" destId="{B208C907-6E70-46DE-ACBF-8971726D10C4}" srcOrd="3" destOrd="0" presId="urn:microsoft.com/office/officeart/2005/8/layout/vList2"/>
    <dgm:cxn modelId="{B8BA74EB-A656-4ABE-B307-7DDFDAF5B788}" type="presParOf" srcId="{9B20F51C-E784-4B38-A9DF-B45697948AEF}" destId="{FD796900-B0E0-424F-94A7-1722918BAF94}" srcOrd="4" destOrd="0" presId="urn:microsoft.com/office/officeart/2005/8/layout/vList2"/>
    <dgm:cxn modelId="{41D55784-6010-4679-A019-3172DBD766B4}" type="presParOf" srcId="{9B20F51C-E784-4B38-A9DF-B45697948AEF}" destId="{A9A3FB7B-BA38-47DE-A8B6-F76522F2AC3F}" srcOrd="5" destOrd="0" presId="urn:microsoft.com/office/officeart/2005/8/layout/vList2"/>
    <dgm:cxn modelId="{030798C5-E6B6-4094-8024-10B5F35935DA}" type="presParOf" srcId="{9B20F51C-E784-4B38-A9DF-B45697948AEF}" destId="{7DDCF895-4429-4E99-952E-C7611DB65BED}" srcOrd="6" destOrd="0" presId="urn:microsoft.com/office/officeart/2005/8/layout/vList2"/>
    <dgm:cxn modelId="{1CC42150-A21A-4316-8E75-36690C190475}" type="presParOf" srcId="{9B20F51C-E784-4B38-A9DF-B45697948AEF}" destId="{67469FC6-0E73-4441-B275-AEE1A1FD617C}" srcOrd="7" destOrd="0" presId="urn:microsoft.com/office/officeart/2005/8/layout/vList2"/>
    <dgm:cxn modelId="{693DD522-58EE-4A2D-ACEF-7F34A2D525D0}" type="presParOf" srcId="{9B20F51C-E784-4B38-A9DF-B45697948AEF}" destId="{1984B29C-CC98-41AA-9206-24EF8D6DC9CD}" srcOrd="8" destOrd="0" presId="urn:microsoft.com/office/officeart/2005/8/layout/vList2"/>
    <dgm:cxn modelId="{A6D644F8-8528-4E87-997E-44A9DE453B02}" type="presParOf" srcId="{9B20F51C-E784-4B38-A9DF-B45697948AEF}" destId="{0677A885-E38A-415E-B1C2-4C92F07FE6DA}" srcOrd="9" destOrd="0" presId="urn:microsoft.com/office/officeart/2005/8/layout/vList2"/>
    <dgm:cxn modelId="{E186E725-E003-4093-9377-CB5840F90F7E}" type="presParOf" srcId="{9B20F51C-E784-4B38-A9DF-B45697948AEF}" destId="{0925C8C3-E09C-454C-8289-DBC4062DD405}" srcOrd="10" destOrd="0" presId="urn:microsoft.com/office/officeart/2005/8/layout/vList2"/>
    <dgm:cxn modelId="{DC13A786-9300-46EF-8167-371BB86EB548}" type="presParOf" srcId="{9B20F51C-E784-4B38-A9DF-B45697948AEF}" destId="{6BAF824C-7C74-48E6-8DFC-FD277D93DBE2}" srcOrd="11" destOrd="0" presId="urn:microsoft.com/office/officeart/2005/8/layout/vList2"/>
    <dgm:cxn modelId="{25D9ED39-21D0-49D0-8E5F-B18A8DCD0F62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Mitä</a:t>
          </a:r>
          <a:r>
            <a:rPr lang="en-US" dirty="0" smtClean="0"/>
            <a:t> </a:t>
          </a:r>
          <a:r>
            <a:rPr lang="en-US" dirty="0" err="1" smtClean="0"/>
            <a:t>työvälineitä</a:t>
          </a:r>
          <a:r>
            <a:rPr lang="en-US" dirty="0" smtClean="0"/>
            <a:t> </a:t>
          </a:r>
          <a:r>
            <a:rPr lang="en-US" dirty="0" err="1" smtClean="0"/>
            <a:t>sinulla</a:t>
          </a:r>
          <a:r>
            <a:rPr lang="en-US" dirty="0" smtClean="0"/>
            <a:t> on </a:t>
          </a:r>
          <a:r>
            <a:rPr lang="en-US" dirty="0" err="1" smtClean="0"/>
            <a:t>käytettävissäsi</a:t>
          </a:r>
          <a:r>
            <a:rPr lang="en-US" dirty="0" smtClean="0"/>
            <a:t> </a:t>
          </a:r>
          <a:r>
            <a:rPr lang="en-US" dirty="0" err="1" smtClean="0"/>
            <a:t>heti</a:t>
          </a:r>
          <a:r>
            <a:rPr lang="en-US" dirty="0" smtClean="0"/>
            <a:t> </a:t>
          </a:r>
          <a:r>
            <a:rPr lang="en-US" dirty="0" err="1" smtClean="0"/>
            <a:t>avustamiseen</a:t>
          </a:r>
          <a:r>
            <a:rPr lang="en-US" dirty="0" smtClean="0"/>
            <a:t>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ED3BC588-C77A-4B06-BD0A-87BDDED3A8B9}">
      <dgm:prSet phldrT="[Text]"/>
      <dgm:spPr/>
      <dgm:t>
        <a:bodyPr/>
        <a:lstStyle/>
        <a:p>
          <a:r>
            <a:rPr lang="en-US" dirty="0" err="1" smtClean="0"/>
            <a:t>Mitä</a:t>
          </a:r>
          <a:r>
            <a:rPr lang="en-US" dirty="0" smtClean="0"/>
            <a:t> </a:t>
          </a:r>
          <a:r>
            <a:rPr lang="en-US" dirty="0" err="1" smtClean="0"/>
            <a:t>työvälineitä</a:t>
          </a:r>
          <a:r>
            <a:rPr lang="en-US" dirty="0" smtClean="0"/>
            <a:t> </a:t>
          </a:r>
          <a:r>
            <a:rPr lang="en-US" dirty="0" err="1" smtClean="0"/>
            <a:t>toivoisit</a:t>
          </a:r>
          <a:r>
            <a:rPr lang="en-US" dirty="0" smtClean="0"/>
            <a:t> tai </a:t>
          </a:r>
          <a:r>
            <a:rPr lang="en-US" dirty="0" err="1" smtClean="0"/>
            <a:t>tarvitsisit</a:t>
          </a:r>
          <a:r>
            <a:rPr lang="en-US" dirty="0" smtClean="0"/>
            <a:t>?</a:t>
          </a:r>
          <a:endParaRPr lang="en-GB" dirty="0"/>
        </a:p>
      </dgm:t>
    </dgm:pt>
    <dgm:pt modelId="{FF09AE1D-B732-4CA8-A22A-7315F9059100}" type="parTrans" cxnId="{7DA05141-2483-4C85-9FF4-33B47CF6571B}">
      <dgm:prSet/>
      <dgm:spPr/>
    </dgm:pt>
    <dgm:pt modelId="{5045B51D-12EA-41F5-8292-037F2485318E}" type="sibTrans" cxnId="{7DA05141-2483-4C85-9FF4-33B47CF6571B}">
      <dgm:prSet/>
      <dgm:spPr/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2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2"/>
      <dgm:spPr/>
      <dgm:t>
        <a:bodyPr/>
        <a:lstStyle/>
        <a:p>
          <a:endParaRPr lang="en-GB"/>
        </a:p>
      </dgm:t>
    </dgm:pt>
    <dgm:pt modelId="{1C9432E0-F23D-40C0-8F02-0A325CB204E2}" type="pres">
      <dgm:prSet presAssocID="{ED3BC588-C77A-4B06-BD0A-87BDDED3A8B9}" presName="vertSpace2" presStyleLbl="node1" presStyleIdx="0" presStyleCnt="2"/>
      <dgm:spPr/>
    </dgm:pt>
    <dgm:pt modelId="{A367656F-3973-46EE-90E0-0F648F058506}" type="pres">
      <dgm:prSet presAssocID="{ED3BC588-C77A-4B06-BD0A-87BDDED3A8B9}" presName="circle2" presStyleLbl="node1" presStyleIdx="1" presStyleCnt="2"/>
      <dgm:spPr/>
    </dgm:pt>
    <dgm:pt modelId="{558DF3A5-629A-46DC-A554-E84034CB365D}" type="pres">
      <dgm:prSet presAssocID="{ED3BC588-C77A-4B06-BD0A-87BDDED3A8B9}" presName="rect2" presStyleLbl="alignAcc1" presStyleIdx="1" presStyleCnt="2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A81EC0-7835-42DC-9750-03ADEEDC185D}" type="pres">
      <dgm:prSet presAssocID="{ED3BC588-C77A-4B06-BD0A-87BDDED3A8B9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AC22023-DD3B-41F1-B103-755110751094}" type="presOf" srcId="{4766EA45-E605-467A-B848-F2DE66BA316C}" destId="{E83785C0-4E11-4F50-9769-CFFB5F0CA838}" srcOrd="1" destOrd="0" presId="urn:microsoft.com/office/officeart/2005/8/layout/target3"/>
    <dgm:cxn modelId="{91836480-F7BF-4582-974E-5311A332449D}" type="presOf" srcId="{ED3BC588-C77A-4B06-BD0A-87BDDED3A8B9}" destId="{3BA81EC0-7835-42DC-9750-03ADEEDC185D}" srcOrd="1" destOrd="0" presId="urn:microsoft.com/office/officeart/2005/8/layout/target3"/>
    <dgm:cxn modelId="{5141F171-ADED-4A37-AD5F-E0434CAC75E9}" type="presOf" srcId="{C0FDF02C-F407-4A8E-8C05-09CD7CD356D7}" destId="{EB9F4EB0-3BF3-4926-88EC-9D0704849D0B}" srcOrd="0" destOrd="0" presId="urn:microsoft.com/office/officeart/2005/8/layout/target3"/>
    <dgm:cxn modelId="{7DA05141-2483-4C85-9FF4-33B47CF6571B}" srcId="{C0FDF02C-F407-4A8E-8C05-09CD7CD356D7}" destId="{ED3BC588-C77A-4B06-BD0A-87BDDED3A8B9}" srcOrd="1" destOrd="0" parTransId="{FF09AE1D-B732-4CA8-A22A-7315F9059100}" sibTransId="{5045B51D-12EA-41F5-8292-037F2485318E}"/>
    <dgm:cxn modelId="{CAFAE460-3821-420F-A22D-4C6D7307A7BB}" type="presOf" srcId="{4766EA45-E605-467A-B848-F2DE66BA316C}" destId="{1564B92D-E8F7-4A80-9B2D-B3CB257D211B}" srcOrd="0" destOrd="0" presId="urn:microsoft.com/office/officeart/2005/8/layout/target3"/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22FF960D-E1DC-4C44-951F-C37379129E47}" type="presOf" srcId="{ED3BC588-C77A-4B06-BD0A-87BDDED3A8B9}" destId="{558DF3A5-629A-46DC-A554-E84034CB365D}" srcOrd="0" destOrd="0" presId="urn:microsoft.com/office/officeart/2005/8/layout/target3"/>
    <dgm:cxn modelId="{A934D33E-CFF8-4CC8-8727-DDBF8B850066}" type="presParOf" srcId="{EB9F4EB0-3BF3-4926-88EC-9D0704849D0B}" destId="{9C47EFCB-7309-41AD-A3B3-735F9E31CDF3}" srcOrd="0" destOrd="0" presId="urn:microsoft.com/office/officeart/2005/8/layout/target3"/>
    <dgm:cxn modelId="{DBD6609B-4874-4B51-89EB-2CDA58228763}" type="presParOf" srcId="{EB9F4EB0-3BF3-4926-88EC-9D0704849D0B}" destId="{40111E4A-AE15-4AC4-A353-AF5B4B1DA768}" srcOrd="1" destOrd="0" presId="urn:microsoft.com/office/officeart/2005/8/layout/target3"/>
    <dgm:cxn modelId="{841D6AF0-C3C3-49CA-99BC-27542233D494}" type="presParOf" srcId="{EB9F4EB0-3BF3-4926-88EC-9D0704849D0B}" destId="{1564B92D-E8F7-4A80-9B2D-B3CB257D211B}" srcOrd="2" destOrd="0" presId="urn:microsoft.com/office/officeart/2005/8/layout/target3"/>
    <dgm:cxn modelId="{701C9C90-FC8D-4F17-A095-C478968461AB}" type="presParOf" srcId="{EB9F4EB0-3BF3-4926-88EC-9D0704849D0B}" destId="{1C9432E0-F23D-40C0-8F02-0A325CB204E2}" srcOrd="3" destOrd="0" presId="urn:microsoft.com/office/officeart/2005/8/layout/target3"/>
    <dgm:cxn modelId="{CF580B8C-0EB2-4251-A3DF-8F6CD11AB4CB}" type="presParOf" srcId="{EB9F4EB0-3BF3-4926-88EC-9D0704849D0B}" destId="{A367656F-3973-46EE-90E0-0F648F058506}" srcOrd="4" destOrd="0" presId="urn:microsoft.com/office/officeart/2005/8/layout/target3"/>
    <dgm:cxn modelId="{33A25B13-3350-4411-821C-13F83A8A1809}" type="presParOf" srcId="{EB9F4EB0-3BF3-4926-88EC-9D0704849D0B}" destId="{558DF3A5-629A-46DC-A554-E84034CB365D}" srcOrd="5" destOrd="0" presId="urn:microsoft.com/office/officeart/2005/8/layout/target3"/>
    <dgm:cxn modelId="{9321A012-4F99-4201-A9EC-0064E9DB1CA2}" type="presParOf" srcId="{EB9F4EB0-3BF3-4926-88EC-9D0704849D0B}" destId="{E83785C0-4E11-4F50-9769-CFFB5F0CA838}" srcOrd="6" destOrd="0" presId="urn:microsoft.com/office/officeart/2005/8/layout/target3"/>
    <dgm:cxn modelId="{17306C10-AD3E-41E3-9CA3-F05811414E5F}" type="presParOf" srcId="{EB9F4EB0-3BF3-4926-88EC-9D0704849D0B}" destId="{3BA81EC0-7835-42DC-9750-03ADEEDC18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B46F985-75AD-4CF6-9A18-498B5AB8F93F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54CF5B3-C4BF-4C57-B58E-C87DA8DF57B5}">
      <dgm:prSet phldrT="[Text]"/>
      <dgm:spPr/>
      <dgm:t>
        <a:bodyPr/>
        <a:lstStyle/>
        <a:p>
          <a:r>
            <a:rPr lang="en-US" dirty="0" smtClean="0"/>
            <a:t>FACT</a:t>
          </a:r>
          <a:endParaRPr lang="en-GB" dirty="0"/>
        </a:p>
      </dgm:t>
    </dgm:pt>
    <dgm:pt modelId="{3ABF6052-0029-448A-A08B-0C6EC5E58804}" type="parTrans" cxnId="{32A720C7-D24E-448B-81B2-9D97471626B3}">
      <dgm:prSet/>
      <dgm:spPr/>
      <dgm:t>
        <a:bodyPr/>
        <a:lstStyle/>
        <a:p>
          <a:endParaRPr lang="en-GB"/>
        </a:p>
      </dgm:t>
    </dgm:pt>
    <dgm:pt modelId="{2AF8C90D-43AA-486D-82B9-26A3939B4E17}" type="sibTrans" cxnId="{32A720C7-D24E-448B-81B2-9D97471626B3}">
      <dgm:prSet/>
      <dgm:spPr/>
      <dgm:t>
        <a:bodyPr/>
        <a:lstStyle/>
        <a:p>
          <a:endParaRPr lang="en-GB"/>
        </a:p>
      </dgm:t>
    </dgm:pt>
    <dgm:pt modelId="{402B4F38-C497-4431-A3B1-EE165E299791}">
      <dgm:prSet phldrT="[Text]"/>
      <dgm:spPr/>
      <dgm:t>
        <a:bodyPr/>
        <a:lstStyle/>
        <a:p>
          <a:r>
            <a:rPr lang="en-US" dirty="0" smtClean="0"/>
            <a:t>ERU</a:t>
          </a:r>
          <a:endParaRPr lang="en-GB" dirty="0"/>
        </a:p>
      </dgm:t>
    </dgm:pt>
    <dgm:pt modelId="{FADAFE98-B5BA-48F4-AE64-A1128862E89E}" type="parTrans" cxnId="{461AC871-1CA8-49BB-8DC8-7D5F4521EF32}">
      <dgm:prSet/>
      <dgm:spPr/>
      <dgm:t>
        <a:bodyPr/>
        <a:lstStyle/>
        <a:p>
          <a:endParaRPr lang="en-GB"/>
        </a:p>
      </dgm:t>
    </dgm:pt>
    <dgm:pt modelId="{D4AB3FD3-A275-45AC-B67C-6B349413E2BC}" type="sibTrans" cxnId="{461AC871-1CA8-49BB-8DC8-7D5F4521EF32}">
      <dgm:prSet/>
      <dgm:spPr/>
      <dgm:t>
        <a:bodyPr/>
        <a:lstStyle/>
        <a:p>
          <a:endParaRPr lang="en-GB"/>
        </a:p>
      </dgm:t>
    </dgm:pt>
    <dgm:pt modelId="{3DC10043-EC34-417F-80F2-8FEE0DC78B3B}">
      <dgm:prSet phldrT="[Text]"/>
      <dgm:spPr/>
      <dgm:t>
        <a:bodyPr/>
        <a:lstStyle/>
        <a:p>
          <a:r>
            <a:rPr lang="en-US" dirty="0" smtClean="0"/>
            <a:t>EA</a:t>
          </a:r>
          <a:endParaRPr lang="en-GB" dirty="0"/>
        </a:p>
      </dgm:t>
    </dgm:pt>
    <dgm:pt modelId="{5198F9C8-AE88-4287-93C4-CC4FBFA501C2}" type="parTrans" cxnId="{25288B6E-6191-4007-93F7-A1AAC9253098}">
      <dgm:prSet/>
      <dgm:spPr/>
      <dgm:t>
        <a:bodyPr/>
        <a:lstStyle/>
        <a:p>
          <a:endParaRPr lang="en-GB"/>
        </a:p>
      </dgm:t>
    </dgm:pt>
    <dgm:pt modelId="{F88EDB09-D20A-419C-A610-C58C238529C9}" type="sibTrans" cxnId="{25288B6E-6191-4007-93F7-A1AAC9253098}">
      <dgm:prSet/>
      <dgm:spPr/>
      <dgm:t>
        <a:bodyPr/>
        <a:lstStyle/>
        <a:p>
          <a:endParaRPr lang="en-GB"/>
        </a:p>
      </dgm:t>
    </dgm:pt>
    <dgm:pt modelId="{81F8FEF0-B310-413D-933E-859196E8E808}">
      <dgm:prSet phldrT="[Text]"/>
      <dgm:spPr/>
      <dgm:t>
        <a:bodyPr/>
        <a:lstStyle/>
        <a:p>
          <a:r>
            <a:rPr lang="en-US" dirty="0" smtClean="0"/>
            <a:t>DREF</a:t>
          </a:r>
          <a:endParaRPr lang="en-GB" dirty="0"/>
        </a:p>
      </dgm:t>
    </dgm:pt>
    <dgm:pt modelId="{1A3E5120-1C4A-49F6-BC0C-2C06897D0482}" type="parTrans" cxnId="{4B2C7F50-B14E-4D95-AB09-2B37DF9835EC}">
      <dgm:prSet/>
      <dgm:spPr/>
      <dgm:t>
        <a:bodyPr/>
        <a:lstStyle/>
        <a:p>
          <a:endParaRPr lang="en-GB"/>
        </a:p>
      </dgm:t>
    </dgm:pt>
    <dgm:pt modelId="{F206F507-587E-4118-BC80-07AD3458D37D}" type="sibTrans" cxnId="{4B2C7F50-B14E-4D95-AB09-2B37DF9835EC}">
      <dgm:prSet/>
      <dgm:spPr/>
      <dgm:t>
        <a:bodyPr/>
        <a:lstStyle/>
        <a:p>
          <a:endParaRPr lang="en-GB"/>
        </a:p>
      </dgm:t>
    </dgm:pt>
    <dgm:pt modelId="{9424ED50-ADB0-4ED8-86B1-897171809344}">
      <dgm:prSet phldrT="[Text]"/>
      <dgm:spPr/>
      <dgm:t>
        <a:bodyPr/>
        <a:lstStyle/>
        <a:p>
          <a:r>
            <a:rPr lang="en-US" dirty="0" smtClean="0"/>
            <a:t>RDRT</a:t>
          </a:r>
          <a:endParaRPr lang="en-GB" dirty="0"/>
        </a:p>
      </dgm:t>
    </dgm:pt>
    <dgm:pt modelId="{D07A894F-4156-4360-82F3-C2D6E057DE92}" type="parTrans" cxnId="{C5672A8A-1AD2-4C0D-A120-C36BA2C29D61}">
      <dgm:prSet/>
      <dgm:spPr/>
      <dgm:t>
        <a:bodyPr/>
        <a:lstStyle/>
        <a:p>
          <a:endParaRPr lang="en-GB"/>
        </a:p>
      </dgm:t>
    </dgm:pt>
    <dgm:pt modelId="{728138AB-05E3-45F6-9F41-6E32885B5227}" type="sibTrans" cxnId="{C5672A8A-1AD2-4C0D-A120-C36BA2C29D61}">
      <dgm:prSet/>
      <dgm:spPr/>
      <dgm:t>
        <a:bodyPr/>
        <a:lstStyle/>
        <a:p>
          <a:endParaRPr lang="en-GB"/>
        </a:p>
      </dgm:t>
    </dgm:pt>
    <dgm:pt modelId="{076D4C6F-19C9-4A38-AAB5-7C8712AB26FA}">
      <dgm:prSet phldrT="[Text]"/>
      <dgm:spPr/>
      <dgm:t>
        <a:bodyPr/>
        <a:lstStyle/>
        <a:p>
          <a:r>
            <a:rPr lang="en-US" dirty="0" err="1" smtClean="0"/>
            <a:t>MobTab</a:t>
          </a:r>
          <a:endParaRPr lang="en-GB" dirty="0"/>
        </a:p>
      </dgm:t>
    </dgm:pt>
    <dgm:pt modelId="{4E315348-E8C3-4C2A-9579-90B0C3850457}" type="parTrans" cxnId="{5D1BC864-C897-4592-B103-CA8D067B8C06}">
      <dgm:prSet/>
      <dgm:spPr/>
      <dgm:t>
        <a:bodyPr/>
        <a:lstStyle/>
        <a:p>
          <a:endParaRPr lang="en-GB"/>
        </a:p>
      </dgm:t>
    </dgm:pt>
    <dgm:pt modelId="{ECDEA0C1-7646-44FD-A62B-959BE41FE097}" type="sibTrans" cxnId="{5D1BC864-C897-4592-B103-CA8D067B8C06}">
      <dgm:prSet/>
      <dgm:spPr/>
      <dgm:t>
        <a:bodyPr/>
        <a:lstStyle/>
        <a:p>
          <a:endParaRPr lang="en-GB"/>
        </a:p>
      </dgm:t>
    </dgm:pt>
    <dgm:pt modelId="{FD3F8D77-AEB0-41BE-B73D-EC92C3CD02F4}">
      <dgm:prSet phldrT="[Text]"/>
      <dgm:spPr/>
      <dgm:t>
        <a:bodyPr/>
        <a:lstStyle/>
        <a:p>
          <a:r>
            <a:rPr lang="en-US" dirty="0" smtClean="0"/>
            <a:t>DMIS</a:t>
          </a:r>
          <a:endParaRPr lang="en-GB" dirty="0"/>
        </a:p>
      </dgm:t>
    </dgm:pt>
    <dgm:pt modelId="{6BEB04CB-9C62-42FA-B012-B9CDE1DE3F06}" type="parTrans" cxnId="{87C2F6F2-2CCB-4297-8CBE-81BD33341F2D}">
      <dgm:prSet/>
      <dgm:spPr/>
      <dgm:t>
        <a:bodyPr/>
        <a:lstStyle/>
        <a:p>
          <a:endParaRPr lang="en-GB"/>
        </a:p>
      </dgm:t>
    </dgm:pt>
    <dgm:pt modelId="{C48F609A-D040-48CA-A096-F92CF65E5406}" type="sibTrans" cxnId="{87C2F6F2-2CCB-4297-8CBE-81BD33341F2D}">
      <dgm:prSet/>
      <dgm:spPr/>
      <dgm:t>
        <a:bodyPr/>
        <a:lstStyle/>
        <a:p>
          <a:endParaRPr lang="en-GB"/>
        </a:p>
      </dgm:t>
    </dgm:pt>
    <dgm:pt modelId="{EDCEBD8E-0328-4315-A286-8F2EF15B9173}">
      <dgm:prSet phldrT="[Text]"/>
      <dgm:spPr/>
      <dgm:t>
        <a:bodyPr/>
        <a:lstStyle/>
        <a:p>
          <a:r>
            <a:rPr lang="en-US" dirty="0" err="1" smtClean="0"/>
            <a:t>Kenttäkoordinointiryhmä</a:t>
          </a:r>
          <a:r>
            <a:rPr lang="en-US" dirty="0" smtClean="0"/>
            <a:t> </a:t>
          </a:r>
          <a:r>
            <a:rPr lang="en-US" dirty="0" err="1" smtClean="0"/>
            <a:t>jossa</a:t>
          </a:r>
          <a:r>
            <a:rPr lang="en-US" dirty="0" smtClean="0"/>
            <a:t> </a:t>
          </a:r>
          <a:r>
            <a:rPr lang="en-US" dirty="0" err="1" smtClean="0"/>
            <a:t>henkilökunta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kevyt</a:t>
          </a:r>
          <a:r>
            <a:rPr lang="en-US" dirty="0" smtClean="0"/>
            <a:t> </a:t>
          </a:r>
          <a:r>
            <a:rPr lang="en-US" dirty="0" err="1" smtClean="0"/>
            <a:t>välineistö</a:t>
          </a:r>
          <a:endParaRPr lang="en-GB" dirty="0"/>
        </a:p>
      </dgm:t>
    </dgm:pt>
    <dgm:pt modelId="{A3593828-9F91-4D9A-80E0-D7137F7101BC}" type="parTrans" cxnId="{5A6F876A-51A6-44E9-842A-45D73AEBD77D}">
      <dgm:prSet/>
      <dgm:spPr/>
      <dgm:t>
        <a:bodyPr/>
        <a:lstStyle/>
        <a:p>
          <a:endParaRPr lang="en-GB"/>
        </a:p>
      </dgm:t>
    </dgm:pt>
    <dgm:pt modelId="{71BDFA9E-A592-4C35-BDA2-55B0087141DC}" type="sibTrans" cxnId="{5A6F876A-51A6-44E9-842A-45D73AEBD77D}">
      <dgm:prSet/>
      <dgm:spPr/>
      <dgm:t>
        <a:bodyPr/>
        <a:lstStyle/>
        <a:p>
          <a:endParaRPr lang="en-GB"/>
        </a:p>
      </dgm:t>
    </dgm:pt>
    <dgm:pt modelId="{4115CCFB-BBCB-4474-9EAE-0C512D712F38}">
      <dgm:prSet phldrT="[Text]"/>
      <dgm:spPr/>
      <dgm:t>
        <a:bodyPr/>
        <a:lstStyle/>
        <a:p>
          <a:r>
            <a:rPr lang="en-US" dirty="0" err="1" smtClean="0"/>
            <a:t>Hätäapuyksikkö</a:t>
          </a:r>
          <a:r>
            <a:rPr lang="en-US" dirty="0" smtClean="0"/>
            <a:t> </a:t>
          </a:r>
          <a:r>
            <a:rPr lang="en-US" dirty="0" err="1" smtClean="0"/>
            <a:t>jossa</a:t>
          </a:r>
          <a:r>
            <a:rPr lang="en-US" dirty="0" smtClean="0"/>
            <a:t> </a:t>
          </a:r>
          <a:r>
            <a:rPr lang="en-US" dirty="0" err="1" smtClean="0"/>
            <a:t>henkilökunta</a:t>
          </a:r>
          <a:r>
            <a:rPr lang="en-US" dirty="0" smtClean="0"/>
            <a:t>, </a:t>
          </a:r>
          <a:r>
            <a:rPr lang="en-US" dirty="0" err="1" smtClean="0"/>
            <a:t>välineet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rahoitus</a:t>
          </a:r>
          <a:endParaRPr lang="en-GB" dirty="0"/>
        </a:p>
      </dgm:t>
    </dgm:pt>
    <dgm:pt modelId="{801845F4-9DFD-4282-8B61-F89664D08D04}" type="parTrans" cxnId="{E59DE1AA-45AF-4215-8AC0-B4DE91ECD26B}">
      <dgm:prSet/>
      <dgm:spPr/>
      <dgm:t>
        <a:bodyPr/>
        <a:lstStyle/>
        <a:p>
          <a:endParaRPr lang="en-GB"/>
        </a:p>
      </dgm:t>
    </dgm:pt>
    <dgm:pt modelId="{CDF6C5F8-FF8C-427B-9DAA-69DD20712315}" type="sibTrans" cxnId="{E59DE1AA-45AF-4215-8AC0-B4DE91ECD26B}">
      <dgm:prSet/>
      <dgm:spPr/>
      <dgm:t>
        <a:bodyPr/>
        <a:lstStyle/>
        <a:p>
          <a:endParaRPr lang="en-GB"/>
        </a:p>
      </dgm:t>
    </dgm:pt>
    <dgm:pt modelId="{8A0B9EC5-934F-4A7F-9454-A88CB329E7F2}">
      <dgm:prSet phldrT="[Text]"/>
      <dgm:spPr/>
      <dgm:t>
        <a:bodyPr/>
        <a:lstStyle/>
        <a:p>
          <a:r>
            <a:rPr lang="en-US" dirty="0" err="1" smtClean="0"/>
            <a:t>Alueellinen</a:t>
          </a:r>
          <a:r>
            <a:rPr lang="en-US" dirty="0" smtClean="0"/>
            <a:t> </a:t>
          </a:r>
          <a:r>
            <a:rPr lang="en-US" dirty="0" err="1" smtClean="0"/>
            <a:t>hätäavun</a:t>
          </a:r>
          <a:r>
            <a:rPr lang="en-US" dirty="0" smtClean="0"/>
            <a:t> </a:t>
          </a:r>
          <a:r>
            <a:rPr lang="en-US" dirty="0" err="1" smtClean="0"/>
            <a:t>henkilöresurssi</a:t>
          </a:r>
          <a:endParaRPr lang="en-GB" dirty="0"/>
        </a:p>
      </dgm:t>
    </dgm:pt>
    <dgm:pt modelId="{04245246-9337-4B9E-9862-E800F99E5D90}" type="parTrans" cxnId="{D7121C76-5242-48A6-A6D9-A899DDEFF83C}">
      <dgm:prSet/>
      <dgm:spPr/>
      <dgm:t>
        <a:bodyPr/>
        <a:lstStyle/>
        <a:p>
          <a:endParaRPr lang="en-GB"/>
        </a:p>
      </dgm:t>
    </dgm:pt>
    <dgm:pt modelId="{826B5812-08F1-449F-8B6B-D8C73EFD6179}" type="sibTrans" cxnId="{D7121C76-5242-48A6-A6D9-A899DDEFF83C}">
      <dgm:prSet/>
      <dgm:spPr/>
      <dgm:t>
        <a:bodyPr/>
        <a:lstStyle/>
        <a:p>
          <a:endParaRPr lang="en-GB"/>
        </a:p>
      </dgm:t>
    </dgm:pt>
    <dgm:pt modelId="{6CDCABFA-B239-449D-B36D-416C81B9CC7E}">
      <dgm:prSet phldrT="[Text]"/>
      <dgm:spPr/>
      <dgm:t>
        <a:bodyPr/>
        <a:lstStyle/>
        <a:p>
          <a:r>
            <a:rPr lang="en-US" dirty="0" err="1" smtClean="0"/>
            <a:t>Hätävetoomus</a:t>
          </a:r>
          <a:endParaRPr lang="en-GB" dirty="0"/>
        </a:p>
      </dgm:t>
    </dgm:pt>
    <dgm:pt modelId="{4720E204-3AC5-49ED-B758-35FDC1D73467}" type="parTrans" cxnId="{F6E388E5-75EC-4A0A-9A8E-C6CAFD2A3C96}">
      <dgm:prSet/>
      <dgm:spPr/>
      <dgm:t>
        <a:bodyPr/>
        <a:lstStyle/>
        <a:p>
          <a:endParaRPr lang="en-GB"/>
        </a:p>
      </dgm:t>
    </dgm:pt>
    <dgm:pt modelId="{7C7C76B5-E30E-48A2-95EF-626546088497}" type="sibTrans" cxnId="{F6E388E5-75EC-4A0A-9A8E-C6CAFD2A3C96}">
      <dgm:prSet/>
      <dgm:spPr/>
      <dgm:t>
        <a:bodyPr/>
        <a:lstStyle/>
        <a:p>
          <a:endParaRPr lang="en-GB"/>
        </a:p>
      </dgm:t>
    </dgm:pt>
    <dgm:pt modelId="{99E35DB6-CDD5-44ED-8A06-CED10EE0E1AA}">
      <dgm:prSet phldrT="[Text]"/>
      <dgm:spPr/>
      <dgm:t>
        <a:bodyPr/>
        <a:lstStyle/>
        <a:p>
          <a:r>
            <a:rPr lang="en-US" dirty="0" err="1" smtClean="0"/>
            <a:t>Katastrofirahasto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pikavetoomusmekanismi</a:t>
          </a:r>
          <a:endParaRPr lang="en-GB" dirty="0"/>
        </a:p>
      </dgm:t>
    </dgm:pt>
    <dgm:pt modelId="{54B8C817-3CB6-408B-9A6A-6E136EB27AFB}" type="parTrans" cxnId="{9C482314-DD3C-4134-9A93-EDFBEEE73C9F}">
      <dgm:prSet/>
      <dgm:spPr/>
      <dgm:t>
        <a:bodyPr/>
        <a:lstStyle/>
        <a:p>
          <a:endParaRPr lang="en-GB"/>
        </a:p>
      </dgm:t>
    </dgm:pt>
    <dgm:pt modelId="{4872044D-EA73-49D9-BA00-3A5EF987BC36}" type="sibTrans" cxnId="{9C482314-DD3C-4134-9A93-EDFBEEE73C9F}">
      <dgm:prSet/>
      <dgm:spPr/>
      <dgm:t>
        <a:bodyPr/>
        <a:lstStyle/>
        <a:p>
          <a:endParaRPr lang="en-GB"/>
        </a:p>
      </dgm:t>
    </dgm:pt>
    <dgm:pt modelId="{95157097-49B8-4529-BA67-18AC2C44D1B2}">
      <dgm:prSet phldrT="[Text]"/>
      <dgm:spPr/>
      <dgm:t>
        <a:bodyPr/>
        <a:lstStyle/>
        <a:p>
          <a:r>
            <a:rPr lang="en-US" dirty="0" err="1" smtClean="0"/>
            <a:t>Vetoomuksen</a:t>
          </a:r>
          <a:r>
            <a:rPr lang="en-US" dirty="0" smtClean="0"/>
            <a:t> </a:t>
          </a:r>
          <a:r>
            <a:rPr lang="en-US" dirty="0" err="1" smtClean="0"/>
            <a:t>logistiikkataulukko</a:t>
          </a:r>
          <a:r>
            <a:rPr lang="en-US" dirty="0" smtClean="0"/>
            <a:t> </a:t>
          </a:r>
          <a:r>
            <a:rPr lang="en-US" dirty="0" err="1" smtClean="0"/>
            <a:t>jolla</a:t>
          </a:r>
          <a:r>
            <a:rPr lang="en-US" dirty="0" smtClean="0"/>
            <a:t> </a:t>
          </a:r>
          <a:r>
            <a:rPr lang="en-US" dirty="0" err="1" smtClean="0"/>
            <a:t>ohjataan</a:t>
          </a:r>
          <a:r>
            <a:rPr lang="en-US" dirty="0" smtClean="0"/>
            <a:t> </a:t>
          </a:r>
          <a:r>
            <a:rPr lang="en-US" dirty="0" err="1" smtClean="0"/>
            <a:t>tarvikeapua</a:t>
          </a:r>
          <a:endParaRPr lang="en-GB" dirty="0"/>
        </a:p>
      </dgm:t>
    </dgm:pt>
    <dgm:pt modelId="{6C52EA66-72A6-4FB4-B7B4-240CBC0D628E}" type="parTrans" cxnId="{BB85820F-93A7-4A75-884B-0B096FAF8914}">
      <dgm:prSet/>
      <dgm:spPr/>
      <dgm:t>
        <a:bodyPr/>
        <a:lstStyle/>
        <a:p>
          <a:endParaRPr lang="en-GB"/>
        </a:p>
      </dgm:t>
    </dgm:pt>
    <dgm:pt modelId="{FB24C971-FECD-4656-818A-8D4E217CD986}" type="sibTrans" cxnId="{BB85820F-93A7-4A75-884B-0B096FAF8914}">
      <dgm:prSet/>
      <dgm:spPr/>
      <dgm:t>
        <a:bodyPr/>
        <a:lstStyle/>
        <a:p>
          <a:endParaRPr lang="en-GB"/>
        </a:p>
      </dgm:t>
    </dgm:pt>
    <dgm:pt modelId="{5C1B3D92-C5AF-4722-B9B7-0280948E401F}">
      <dgm:prSet phldrT="[Text]"/>
      <dgm:spPr/>
      <dgm:t>
        <a:bodyPr/>
        <a:lstStyle/>
        <a:p>
          <a:r>
            <a:rPr lang="en-US" dirty="0" err="1" smtClean="0"/>
            <a:t>Tiedon</a:t>
          </a:r>
          <a:r>
            <a:rPr lang="en-US" dirty="0" smtClean="0"/>
            <a:t> </a:t>
          </a:r>
          <a:r>
            <a:rPr lang="en-US" dirty="0" err="1" smtClean="0"/>
            <a:t>koordinointialusta</a:t>
          </a:r>
          <a:r>
            <a:rPr lang="en-US" dirty="0" smtClean="0"/>
            <a:t> </a:t>
          </a:r>
          <a:r>
            <a:rPr lang="en-US" dirty="0" err="1" smtClean="0"/>
            <a:t>josta</a:t>
          </a:r>
          <a:r>
            <a:rPr lang="en-US" dirty="0" smtClean="0"/>
            <a:t> </a:t>
          </a:r>
          <a:r>
            <a:rPr lang="en-US" dirty="0" err="1" smtClean="0"/>
            <a:t>löytyy</a:t>
          </a:r>
          <a:r>
            <a:rPr lang="en-US" dirty="0" smtClean="0"/>
            <a:t> </a:t>
          </a:r>
          <a:r>
            <a:rPr lang="en-US" dirty="0" err="1" smtClean="0"/>
            <a:t>ohjeita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operaatiotietoa</a:t>
          </a:r>
          <a:endParaRPr lang="en-GB" dirty="0"/>
        </a:p>
      </dgm:t>
    </dgm:pt>
    <dgm:pt modelId="{E65370E0-94E8-46A2-9B04-84BE93D126EC}" type="parTrans" cxnId="{FC3790F3-B8B7-4DDE-A679-48C759C2C247}">
      <dgm:prSet/>
      <dgm:spPr/>
      <dgm:t>
        <a:bodyPr/>
        <a:lstStyle/>
        <a:p>
          <a:endParaRPr lang="en-GB"/>
        </a:p>
      </dgm:t>
    </dgm:pt>
    <dgm:pt modelId="{F2DAA555-E3CD-4BAB-99FC-ECF52B7929B6}" type="sibTrans" cxnId="{FC3790F3-B8B7-4DDE-A679-48C759C2C247}">
      <dgm:prSet/>
      <dgm:spPr/>
      <dgm:t>
        <a:bodyPr/>
        <a:lstStyle/>
        <a:p>
          <a:endParaRPr lang="en-GB"/>
        </a:p>
      </dgm:t>
    </dgm:pt>
    <dgm:pt modelId="{40D5348C-5B87-47A1-84E5-C979F747C9CE}">
      <dgm:prSet phldrT="[Text]"/>
      <dgm:spPr/>
      <dgm:t>
        <a:bodyPr/>
        <a:lstStyle/>
        <a:p>
          <a:r>
            <a:rPr lang="en-US" dirty="0" smtClean="0"/>
            <a:t>Field Assessment and Coordination Team</a:t>
          </a:r>
          <a:endParaRPr lang="en-GB" dirty="0"/>
        </a:p>
      </dgm:t>
    </dgm:pt>
    <dgm:pt modelId="{3914D946-6E4D-478F-BD96-3B48416DEAC0}" type="parTrans" cxnId="{B71B26A2-E53B-4AF9-B933-652F5137EE96}">
      <dgm:prSet/>
      <dgm:spPr/>
    </dgm:pt>
    <dgm:pt modelId="{83FEC8B3-26ED-4E7B-AA91-BE4FDC30F57B}" type="sibTrans" cxnId="{B71B26A2-E53B-4AF9-B933-652F5137EE96}">
      <dgm:prSet/>
      <dgm:spPr/>
    </dgm:pt>
    <dgm:pt modelId="{78B736C2-3FC8-41DB-9A45-A24571DAC3DD}">
      <dgm:prSet phldrT="[Text]"/>
      <dgm:spPr/>
      <dgm:t>
        <a:bodyPr/>
        <a:lstStyle/>
        <a:p>
          <a:r>
            <a:rPr lang="en-US" dirty="0" smtClean="0"/>
            <a:t>Emergency Response Unit</a:t>
          </a:r>
          <a:endParaRPr lang="en-GB" dirty="0"/>
        </a:p>
      </dgm:t>
    </dgm:pt>
    <dgm:pt modelId="{BABDA504-ABB8-459C-BE06-25A5A271EA8A}" type="parTrans" cxnId="{4D3C5889-5844-4FBD-B29B-EF89FDFD8D6F}">
      <dgm:prSet/>
      <dgm:spPr/>
    </dgm:pt>
    <dgm:pt modelId="{4FE7FE2F-9779-4045-B156-BCC02F39B76D}" type="sibTrans" cxnId="{4D3C5889-5844-4FBD-B29B-EF89FDFD8D6F}">
      <dgm:prSet/>
      <dgm:spPr/>
    </dgm:pt>
    <dgm:pt modelId="{B271867F-3F6E-4667-88D6-9D7E7BDE2D81}">
      <dgm:prSet phldrT="[Text]"/>
      <dgm:spPr/>
      <dgm:t>
        <a:bodyPr/>
        <a:lstStyle/>
        <a:p>
          <a:r>
            <a:rPr lang="en-US" dirty="0" smtClean="0"/>
            <a:t>Regional Disaster Response Team</a:t>
          </a:r>
          <a:endParaRPr lang="en-GB" dirty="0"/>
        </a:p>
      </dgm:t>
    </dgm:pt>
    <dgm:pt modelId="{816045AA-CF02-4B9D-9B9D-F8DE3A6BEC02}" type="parTrans" cxnId="{99310ABB-5785-4273-B87E-82E469977846}">
      <dgm:prSet/>
      <dgm:spPr/>
    </dgm:pt>
    <dgm:pt modelId="{96781F3D-569A-4515-A65C-7FCDCE3E5582}" type="sibTrans" cxnId="{99310ABB-5785-4273-B87E-82E469977846}">
      <dgm:prSet/>
      <dgm:spPr/>
    </dgm:pt>
    <dgm:pt modelId="{718162DA-6BD5-4E22-8B04-BA20069598F7}">
      <dgm:prSet phldrT="[Text]"/>
      <dgm:spPr/>
      <dgm:t>
        <a:bodyPr/>
        <a:lstStyle/>
        <a:p>
          <a:r>
            <a:rPr lang="en-US" dirty="0" smtClean="0"/>
            <a:t>Emergency Appeal</a:t>
          </a:r>
          <a:endParaRPr lang="en-GB" dirty="0"/>
        </a:p>
      </dgm:t>
    </dgm:pt>
    <dgm:pt modelId="{8D6A11E3-21FA-441B-B753-2653E008A236}" type="parTrans" cxnId="{04A9D3D1-F86C-4A34-9B03-E7505CDD773E}">
      <dgm:prSet/>
      <dgm:spPr/>
    </dgm:pt>
    <dgm:pt modelId="{71911D60-05BF-4223-9E03-706D47223ED9}" type="sibTrans" cxnId="{04A9D3D1-F86C-4A34-9B03-E7505CDD773E}">
      <dgm:prSet/>
      <dgm:spPr/>
    </dgm:pt>
    <dgm:pt modelId="{DE427731-E4B2-47EF-9CED-0CB2043BD4DB}">
      <dgm:prSet phldrT="[Text]"/>
      <dgm:spPr/>
      <dgm:t>
        <a:bodyPr/>
        <a:lstStyle/>
        <a:p>
          <a:r>
            <a:rPr lang="en-US" dirty="0" smtClean="0"/>
            <a:t>Disaster Response Emergency Fund</a:t>
          </a:r>
          <a:endParaRPr lang="en-GB" dirty="0"/>
        </a:p>
      </dgm:t>
    </dgm:pt>
    <dgm:pt modelId="{C4547BFA-8C91-4679-B1AB-2D7080DE03CC}" type="parTrans" cxnId="{17EFECB0-3DDF-4DA3-AF93-432CC0A2EFD2}">
      <dgm:prSet/>
      <dgm:spPr/>
    </dgm:pt>
    <dgm:pt modelId="{B73FFB3E-A48F-48BD-9CDF-1EB77823E18F}" type="sibTrans" cxnId="{17EFECB0-3DDF-4DA3-AF93-432CC0A2EFD2}">
      <dgm:prSet/>
      <dgm:spPr/>
    </dgm:pt>
    <dgm:pt modelId="{D9DCB3E3-A398-4B4B-89D0-D302AAFB77AE}">
      <dgm:prSet phldrT="[Text]"/>
      <dgm:spPr/>
      <dgm:t>
        <a:bodyPr/>
        <a:lstStyle/>
        <a:p>
          <a:r>
            <a:rPr lang="en-US" dirty="0" smtClean="0"/>
            <a:t>Mobilization Table</a:t>
          </a:r>
          <a:endParaRPr lang="en-GB" dirty="0"/>
        </a:p>
      </dgm:t>
    </dgm:pt>
    <dgm:pt modelId="{CF923EB1-9347-44A6-8392-4ED2930A9C3A}" type="parTrans" cxnId="{F9F96EC6-81BA-4076-B8F1-F44FE43A614B}">
      <dgm:prSet/>
      <dgm:spPr/>
    </dgm:pt>
    <dgm:pt modelId="{0B02CD24-4999-4F00-805C-970A2AB6FC6B}" type="sibTrans" cxnId="{F9F96EC6-81BA-4076-B8F1-F44FE43A614B}">
      <dgm:prSet/>
      <dgm:spPr/>
    </dgm:pt>
    <dgm:pt modelId="{855D3816-E3D7-4DAE-B230-D1D4C90506A1}">
      <dgm:prSet phldrT="[Text]"/>
      <dgm:spPr/>
      <dgm:t>
        <a:bodyPr/>
        <a:lstStyle/>
        <a:p>
          <a:r>
            <a:rPr lang="en-US" dirty="0" smtClean="0"/>
            <a:t>Disaster Management Information System</a:t>
          </a:r>
          <a:endParaRPr lang="en-GB" dirty="0"/>
        </a:p>
      </dgm:t>
    </dgm:pt>
    <dgm:pt modelId="{4AF387A2-6145-4940-A829-37F8510EC0A2}" type="parTrans" cxnId="{E19DD44C-03F5-4E94-9CAD-45EE27A4C5E1}">
      <dgm:prSet/>
      <dgm:spPr/>
    </dgm:pt>
    <dgm:pt modelId="{96D42EA7-C2C5-4321-81C4-1B32EF4D659A}" type="sibTrans" cxnId="{E19DD44C-03F5-4E94-9CAD-45EE27A4C5E1}">
      <dgm:prSet/>
      <dgm:spPr/>
    </dgm:pt>
    <dgm:pt modelId="{C666E488-6209-441B-B27C-94E78D6B8D7C}" type="pres">
      <dgm:prSet presAssocID="{3B46F985-75AD-4CF6-9A18-498B5AB8F9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DC1F0E0-0ACF-41C7-A560-D7D10417BAE8}" type="pres">
      <dgm:prSet presAssocID="{154CF5B3-C4BF-4C57-B58E-C87DA8DF57B5}" presName="linNode" presStyleCnt="0"/>
      <dgm:spPr/>
    </dgm:pt>
    <dgm:pt modelId="{9559A5B5-D9A1-4555-8165-BC4AB57373C9}" type="pres">
      <dgm:prSet presAssocID="{154CF5B3-C4BF-4C57-B58E-C87DA8DF57B5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4C747C-A6FA-4863-B020-728FFD60F196}" type="pres">
      <dgm:prSet presAssocID="{154CF5B3-C4BF-4C57-B58E-C87DA8DF57B5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FD3DEC-5E75-4CCA-8037-B19CDF3089DB}" type="pres">
      <dgm:prSet presAssocID="{2AF8C90D-43AA-486D-82B9-26A3939B4E17}" presName="sp" presStyleCnt="0"/>
      <dgm:spPr/>
    </dgm:pt>
    <dgm:pt modelId="{B0FA3E59-F2B2-430D-84C0-9E9E5E0A50A1}" type="pres">
      <dgm:prSet presAssocID="{402B4F38-C497-4431-A3B1-EE165E299791}" presName="linNode" presStyleCnt="0"/>
      <dgm:spPr/>
    </dgm:pt>
    <dgm:pt modelId="{B50D989D-8EBF-47DD-94CE-DA30F975B2EB}" type="pres">
      <dgm:prSet presAssocID="{402B4F38-C497-4431-A3B1-EE165E299791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A69951-FD6C-4F9E-B57E-1B08FC863578}" type="pres">
      <dgm:prSet presAssocID="{402B4F38-C497-4431-A3B1-EE165E299791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1B1649-1D79-41A5-B657-B64A97C59EEE}" type="pres">
      <dgm:prSet presAssocID="{D4AB3FD3-A275-45AC-B67C-6B349413E2BC}" presName="sp" presStyleCnt="0"/>
      <dgm:spPr/>
    </dgm:pt>
    <dgm:pt modelId="{8623D460-F9DA-4218-9C68-46645AA5CC04}" type="pres">
      <dgm:prSet presAssocID="{9424ED50-ADB0-4ED8-86B1-897171809344}" presName="linNode" presStyleCnt="0"/>
      <dgm:spPr/>
    </dgm:pt>
    <dgm:pt modelId="{61310A3F-D8C7-483A-8AF5-82204AA930C5}" type="pres">
      <dgm:prSet presAssocID="{9424ED50-ADB0-4ED8-86B1-897171809344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3D2669-7394-4E98-9716-9DF021364749}" type="pres">
      <dgm:prSet presAssocID="{9424ED50-ADB0-4ED8-86B1-897171809344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F44E62-5CB4-4C58-B3B8-0BFE1EF2B130}" type="pres">
      <dgm:prSet presAssocID="{728138AB-05E3-45F6-9F41-6E32885B5227}" presName="sp" presStyleCnt="0"/>
      <dgm:spPr/>
    </dgm:pt>
    <dgm:pt modelId="{9F066F47-4F4C-4CEC-AB73-18179B9975A4}" type="pres">
      <dgm:prSet presAssocID="{3DC10043-EC34-417F-80F2-8FEE0DC78B3B}" presName="linNode" presStyleCnt="0"/>
      <dgm:spPr/>
    </dgm:pt>
    <dgm:pt modelId="{73FB46A0-8172-417B-B589-CB340025E9CB}" type="pres">
      <dgm:prSet presAssocID="{3DC10043-EC34-417F-80F2-8FEE0DC78B3B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21B609-E72D-419C-982E-4B28083EBD46}" type="pres">
      <dgm:prSet presAssocID="{3DC10043-EC34-417F-80F2-8FEE0DC78B3B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B09070-5C6E-4B91-BE4F-5636BB033E83}" type="pres">
      <dgm:prSet presAssocID="{F88EDB09-D20A-419C-A610-C58C238529C9}" presName="sp" presStyleCnt="0"/>
      <dgm:spPr/>
    </dgm:pt>
    <dgm:pt modelId="{30FD83E1-C859-4DD2-A597-459E421BD6FC}" type="pres">
      <dgm:prSet presAssocID="{81F8FEF0-B310-413D-933E-859196E8E808}" presName="linNode" presStyleCnt="0"/>
      <dgm:spPr/>
    </dgm:pt>
    <dgm:pt modelId="{C4EFA4A6-6D83-47AB-876B-4BB010F119DE}" type="pres">
      <dgm:prSet presAssocID="{81F8FEF0-B310-413D-933E-859196E8E808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475B9D-A26C-401B-8F90-A2DE25FEC2B7}" type="pres">
      <dgm:prSet presAssocID="{81F8FEF0-B310-413D-933E-859196E8E808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E98ADB-72F0-44AD-8C83-3F51E2187A17}" type="pres">
      <dgm:prSet presAssocID="{F206F507-587E-4118-BC80-07AD3458D37D}" presName="sp" presStyleCnt="0"/>
      <dgm:spPr/>
    </dgm:pt>
    <dgm:pt modelId="{92F04F5E-868E-481D-BAE1-D5A28218D625}" type="pres">
      <dgm:prSet presAssocID="{076D4C6F-19C9-4A38-AAB5-7C8712AB26FA}" presName="linNode" presStyleCnt="0"/>
      <dgm:spPr/>
    </dgm:pt>
    <dgm:pt modelId="{DCC9D925-82F0-44F4-A7FE-A3EDFEE56DD5}" type="pres">
      <dgm:prSet presAssocID="{076D4C6F-19C9-4A38-AAB5-7C8712AB26FA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A02065-57C1-4A19-B2B3-C21FDB95EF2F}" type="pres">
      <dgm:prSet presAssocID="{076D4C6F-19C9-4A38-AAB5-7C8712AB26FA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4BE271-3FF7-4271-8255-C27EE6D0C77A}" type="pres">
      <dgm:prSet presAssocID="{ECDEA0C1-7646-44FD-A62B-959BE41FE097}" presName="sp" presStyleCnt="0"/>
      <dgm:spPr/>
    </dgm:pt>
    <dgm:pt modelId="{FA2F809C-D0F5-49A3-8CFD-DD612E2A3833}" type="pres">
      <dgm:prSet presAssocID="{FD3F8D77-AEB0-41BE-B73D-EC92C3CD02F4}" presName="linNode" presStyleCnt="0"/>
      <dgm:spPr/>
    </dgm:pt>
    <dgm:pt modelId="{B7A5FE2B-D70C-476A-AC92-4A979FA13252}" type="pres">
      <dgm:prSet presAssocID="{FD3F8D77-AEB0-41BE-B73D-EC92C3CD02F4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DC1F7C-9FB3-4754-AEF7-4913F86EEBF3}" type="pres">
      <dgm:prSet presAssocID="{FD3F8D77-AEB0-41BE-B73D-EC92C3CD02F4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A1D08F1-037D-4A7C-8CAA-61317F9D4356}" type="presOf" srcId="{78B736C2-3FC8-41DB-9A45-A24571DAC3DD}" destId="{5CA69951-FD6C-4F9E-B57E-1B08FC863578}" srcOrd="0" destOrd="0" presId="urn:microsoft.com/office/officeart/2005/8/layout/vList5"/>
    <dgm:cxn modelId="{9C482314-DD3C-4134-9A93-EDFBEEE73C9F}" srcId="{81F8FEF0-B310-413D-933E-859196E8E808}" destId="{99E35DB6-CDD5-44ED-8A06-CED10EE0E1AA}" srcOrd="1" destOrd="0" parTransId="{54B8C817-3CB6-408B-9A6A-6E136EB27AFB}" sibTransId="{4872044D-EA73-49D9-BA00-3A5EF987BC36}"/>
    <dgm:cxn modelId="{17EFECB0-3DDF-4DA3-AF93-432CC0A2EFD2}" srcId="{81F8FEF0-B310-413D-933E-859196E8E808}" destId="{DE427731-E4B2-47EF-9CED-0CB2043BD4DB}" srcOrd="0" destOrd="0" parTransId="{C4547BFA-8C91-4679-B1AB-2D7080DE03CC}" sibTransId="{B73FFB3E-A48F-48BD-9CDF-1EB77823E18F}"/>
    <dgm:cxn modelId="{10FF6DBF-08A4-4DEF-ABC2-1969ABCDEC79}" type="presOf" srcId="{4115CCFB-BBCB-4474-9EAE-0C512D712F38}" destId="{5CA69951-FD6C-4F9E-B57E-1B08FC863578}" srcOrd="0" destOrd="1" presId="urn:microsoft.com/office/officeart/2005/8/layout/vList5"/>
    <dgm:cxn modelId="{25288B6E-6191-4007-93F7-A1AAC9253098}" srcId="{3B46F985-75AD-4CF6-9A18-498B5AB8F93F}" destId="{3DC10043-EC34-417F-80F2-8FEE0DC78B3B}" srcOrd="3" destOrd="0" parTransId="{5198F9C8-AE88-4287-93C4-CC4FBFA501C2}" sibTransId="{F88EDB09-D20A-419C-A610-C58C238529C9}"/>
    <dgm:cxn modelId="{DA16C942-A7B5-49CD-9F3E-4D63876697E0}" type="presOf" srcId="{D9DCB3E3-A398-4B4B-89D0-D302AAFB77AE}" destId="{40A02065-57C1-4A19-B2B3-C21FDB95EF2F}" srcOrd="0" destOrd="0" presId="urn:microsoft.com/office/officeart/2005/8/layout/vList5"/>
    <dgm:cxn modelId="{BB85820F-93A7-4A75-884B-0B096FAF8914}" srcId="{076D4C6F-19C9-4A38-AAB5-7C8712AB26FA}" destId="{95157097-49B8-4529-BA67-18AC2C44D1B2}" srcOrd="1" destOrd="0" parTransId="{6C52EA66-72A6-4FB4-B7B4-240CBC0D628E}" sibTransId="{FB24C971-FECD-4656-818A-8D4E217CD986}"/>
    <dgm:cxn modelId="{1D12D44E-68D9-422E-B92B-2657B366127D}" type="presOf" srcId="{154CF5B3-C4BF-4C57-B58E-C87DA8DF57B5}" destId="{9559A5B5-D9A1-4555-8165-BC4AB57373C9}" srcOrd="0" destOrd="0" presId="urn:microsoft.com/office/officeart/2005/8/layout/vList5"/>
    <dgm:cxn modelId="{5A6F876A-51A6-44E9-842A-45D73AEBD77D}" srcId="{154CF5B3-C4BF-4C57-B58E-C87DA8DF57B5}" destId="{EDCEBD8E-0328-4315-A286-8F2EF15B9173}" srcOrd="1" destOrd="0" parTransId="{A3593828-9F91-4D9A-80E0-D7137F7101BC}" sibTransId="{71BDFA9E-A592-4C35-BDA2-55B0087141DC}"/>
    <dgm:cxn modelId="{06F24A78-1A1A-4BC4-A20B-3AF866AA468C}" type="presOf" srcId="{99E35DB6-CDD5-44ED-8A06-CED10EE0E1AA}" destId="{18475B9D-A26C-401B-8F90-A2DE25FEC2B7}" srcOrd="0" destOrd="1" presId="urn:microsoft.com/office/officeart/2005/8/layout/vList5"/>
    <dgm:cxn modelId="{E59DE1AA-45AF-4215-8AC0-B4DE91ECD26B}" srcId="{402B4F38-C497-4431-A3B1-EE165E299791}" destId="{4115CCFB-BBCB-4474-9EAE-0C512D712F38}" srcOrd="1" destOrd="0" parTransId="{801845F4-9DFD-4282-8B61-F89664D08D04}" sibTransId="{CDF6C5F8-FF8C-427B-9DAA-69DD20712315}"/>
    <dgm:cxn modelId="{B71B26A2-E53B-4AF9-B933-652F5137EE96}" srcId="{154CF5B3-C4BF-4C57-B58E-C87DA8DF57B5}" destId="{40D5348C-5B87-47A1-84E5-C979F747C9CE}" srcOrd="0" destOrd="0" parTransId="{3914D946-6E4D-478F-BD96-3B48416DEAC0}" sibTransId="{83FEC8B3-26ED-4E7B-AA91-BE4FDC30F57B}"/>
    <dgm:cxn modelId="{DB19EDD7-CE85-4BAE-BF02-68CB36C0A182}" type="presOf" srcId="{FD3F8D77-AEB0-41BE-B73D-EC92C3CD02F4}" destId="{B7A5FE2B-D70C-476A-AC92-4A979FA13252}" srcOrd="0" destOrd="0" presId="urn:microsoft.com/office/officeart/2005/8/layout/vList5"/>
    <dgm:cxn modelId="{5D1BC864-C897-4592-B103-CA8D067B8C06}" srcId="{3B46F985-75AD-4CF6-9A18-498B5AB8F93F}" destId="{076D4C6F-19C9-4A38-AAB5-7C8712AB26FA}" srcOrd="5" destOrd="0" parTransId="{4E315348-E8C3-4C2A-9579-90B0C3850457}" sibTransId="{ECDEA0C1-7646-44FD-A62B-959BE41FE097}"/>
    <dgm:cxn modelId="{D26E5747-76B2-49B5-9C98-0E17681F766A}" type="presOf" srcId="{B271867F-3F6E-4667-88D6-9D7E7BDE2D81}" destId="{C93D2669-7394-4E98-9716-9DF021364749}" srcOrd="0" destOrd="0" presId="urn:microsoft.com/office/officeart/2005/8/layout/vList5"/>
    <dgm:cxn modelId="{F6E388E5-75EC-4A0A-9A8E-C6CAFD2A3C96}" srcId="{3DC10043-EC34-417F-80F2-8FEE0DC78B3B}" destId="{6CDCABFA-B239-449D-B36D-416C81B9CC7E}" srcOrd="1" destOrd="0" parTransId="{4720E204-3AC5-49ED-B758-35FDC1D73467}" sibTransId="{7C7C76B5-E30E-48A2-95EF-626546088497}"/>
    <dgm:cxn modelId="{10525A40-31F7-4DD1-8E06-24033C2A6E6C}" type="presOf" srcId="{40D5348C-5B87-47A1-84E5-C979F747C9CE}" destId="{E64C747C-A6FA-4863-B020-728FFD60F196}" srcOrd="0" destOrd="0" presId="urn:microsoft.com/office/officeart/2005/8/layout/vList5"/>
    <dgm:cxn modelId="{4B2C7F50-B14E-4D95-AB09-2B37DF9835EC}" srcId="{3B46F985-75AD-4CF6-9A18-498B5AB8F93F}" destId="{81F8FEF0-B310-413D-933E-859196E8E808}" srcOrd="4" destOrd="0" parTransId="{1A3E5120-1C4A-49F6-BC0C-2C06897D0482}" sibTransId="{F206F507-587E-4118-BC80-07AD3458D37D}"/>
    <dgm:cxn modelId="{FC3790F3-B8B7-4DDE-A679-48C759C2C247}" srcId="{FD3F8D77-AEB0-41BE-B73D-EC92C3CD02F4}" destId="{5C1B3D92-C5AF-4722-B9B7-0280948E401F}" srcOrd="1" destOrd="0" parTransId="{E65370E0-94E8-46A2-9B04-84BE93D126EC}" sibTransId="{F2DAA555-E3CD-4BAB-99FC-ECF52B7929B6}"/>
    <dgm:cxn modelId="{D7121C76-5242-48A6-A6D9-A899DDEFF83C}" srcId="{9424ED50-ADB0-4ED8-86B1-897171809344}" destId="{8A0B9EC5-934F-4A7F-9454-A88CB329E7F2}" srcOrd="1" destOrd="0" parTransId="{04245246-9337-4B9E-9862-E800F99E5D90}" sibTransId="{826B5812-08F1-449F-8B6B-D8C73EFD6179}"/>
    <dgm:cxn modelId="{4D3C5889-5844-4FBD-B29B-EF89FDFD8D6F}" srcId="{402B4F38-C497-4431-A3B1-EE165E299791}" destId="{78B736C2-3FC8-41DB-9A45-A24571DAC3DD}" srcOrd="0" destOrd="0" parTransId="{BABDA504-ABB8-459C-BE06-25A5A271EA8A}" sibTransId="{4FE7FE2F-9779-4045-B156-BCC02F39B76D}"/>
    <dgm:cxn modelId="{7187EEB8-1B9D-4C4B-8D8C-DF33AF32B88A}" type="presOf" srcId="{DE427731-E4B2-47EF-9CED-0CB2043BD4DB}" destId="{18475B9D-A26C-401B-8F90-A2DE25FEC2B7}" srcOrd="0" destOrd="0" presId="urn:microsoft.com/office/officeart/2005/8/layout/vList5"/>
    <dgm:cxn modelId="{3D5D9487-D615-484F-AA10-F8E2341572CE}" type="presOf" srcId="{3B46F985-75AD-4CF6-9A18-498B5AB8F93F}" destId="{C666E488-6209-441B-B27C-94E78D6B8D7C}" srcOrd="0" destOrd="0" presId="urn:microsoft.com/office/officeart/2005/8/layout/vList5"/>
    <dgm:cxn modelId="{32A720C7-D24E-448B-81B2-9D97471626B3}" srcId="{3B46F985-75AD-4CF6-9A18-498B5AB8F93F}" destId="{154CF5B3-C4BF-4C57-B58E-C87DA8DF57B5}" srcOrd="0" destOrd="0" parTransId="{3ABF6052-0029-448A-A08B-0C6EC5E58804}" sibTransId="{2AF8C90D-43AA-486D-82B9-26A3939B4E17}"/>
    <dgm:cxn modelId="{E19DD44C-03F5-4E94-9CAD-45EE27A4C5E1}" srcId="{FD3F8D77-AEB0-41BE-B73D-EC92C3CD02F4}" destId="{855D3816-E3D7-4DAE-B230-D1D4C90506A1}" srcOrd="0" destOrd="0" parTransId="{4AF387A2-6145-4940-A829-37F8510EC0A2}" sibTransId="{96D42EA7-C2C5-4321-81C4-1B32EF4D659A}"/>
    <dgm:cxn modelId="{99310ABB-5785-4273-B87E-82E469977846}" srcId="{9424ED50-ADB0-4ED8-86B1-897171809344}" destId="{B271867F-3F6E-4667-88D6-9D7E7BDE2D81}" srcOrd="0" destOrd="0" parTransId="{816045AA-CF02-4B9D-9B9D-F8DE3A6BEC02}" sibTransId="{96781F3D-569A-4515-A65C-7FCDCE3E5582}"/>
    <dgm:cxn modelId="{1064DF41-730E-445B-B035-2891496C26C1}" type="presOf" srcId="{718162DA-6BD5-4E22-8B04-BA20069598F7}" destId="{3A21B609-E72D-419C-982E-4B28083EBD46}" srcOrd="0" destOrd="0" presId="urn:microsoft.com/office/officeart/2005/8/layout/vList5"/>
    <dgm:cxn modelId="{6F9BCA1E-18B8-49E5-9BBB-3CF5F44ABE7C}" type="presOf" srcId="{076D4C6F-19C9-4A38-AAB5-7C8712AB26FA}" destId="{DCC9D925-82F0-44F4-A7FE-A3EDFEE56DD5}" srcOrd="0" destOrd="0" presId="urn:microsoft.com/office/officeart/2005/8/layout/vList5"/>
    <dgm:cxn modelId="{C5672A8A-1AD2-4C0D-A120-C36BA2C29D61}" srcId="{3B46F985-75AD-4CF6-9A18-498B5AB8F93F}" destId="{9424ED50-ADB0-4ED8-86B1-897171809344}" srcOrd="2" destOrd="0" parTransId="{D07A894F-4156-4360-82F3-C2D6E057DE92}" sibTransId="{728138AB-05E3-45F6-9F41-6E32885B5227}"/>
    <dgm:cxn modelId="{7C10F217-AACC-454E-A2A4-28F1F2C85D34}" type="presOf" srcId="{8A0B9EC5-934F-4A7F-9454-A88CB329E7F2}" destId="{C93D2669-7394-4E98-9716-9DF021364749}" srcOrd="0" destOrd="1" presId="urn:microsoft.com/office/officeart/2005/8/layout/vList5"/>
    <dgm:cxn modelId="{F9F96EC6-81BA-4076-B8F1-F44FE43A614B}" srcId="{076D4C6F-19C9-4A38-AAB5-7C8712AB26FA}" destId="{D9DCB3E3-A398-4B4B-89D0-D302AAFB77AE}" srcOrd="0" destOrd="0" parTransId="{CF923EB1-9347-44A6-8392-4ED2930A9C3A}" sibTransId="{0B02CD24-4999-4F00-805C-970A2AB6FC6B}"/>
    <dgm:cxn modelId="{778675BA-55F8-4525-9AA6-F851134EE4F9}" type="presOf" srcId="{EDCEBD8E-0328-4315-A286-8F2EF15B9173}" destId="{E64C747C-A6FA-4863-B020-728FFD60F196}" srcOrd="0" destOrd="1" presId="urn:microsoft.com/office/officeart/2005/8/layout/vList5"/>
    <dgm:cxn modelId="{87C2F6F2-2CCB-4297-8CBE-81BD33341F2D}" srcId="{3B46F985-75AD-4CF6-9A18-498B5AB8F93F}" destId="{FD3F8D77-AEB0-41BE-B73D-EC92C3CD02F4}" srcOrd="6" destOrd="0" parTransId="{6BEB04CB-9C62-42FA-B012-B9CDE1DE3F06}" sibTransId="{C48F609A-D040-48CA-A096-F92CF65E5406}"/>
    <dgm:cxn modelId="{CEBBAE4C-0D09-4CE2-8C72-65909B357DD6}" type="presOf" srcId="{81F8FEF0-B310-413D-933E-859196E8E808}" destId="{C4EFA4A6-6D83-47AB-876B-4BB010F119DE}" srcOrd="0" destOrd="0" presId="urn:microsoft.com/office/officeart/2005/8/layout/vList5"/>
    <dgm:cxn modelId="{695BD922-39C8-4623-94F6-CCBFA368AC0A}" type="presOf" srcId="{9424ED50-ADB0-4ED8-86B1-897171809344}" destId="{61310A3F-D8C7-483A-8AF5-82204AA930C5}" srcOrd="0" destOrd="0" presId="urn:microsoft.com/office/officeart/2005/8/layout/vList5"/>
    <dgm:cxn modelId="{5156956F-76F7-4CCE-A391-F28D23D28AC4}" type="presOf" srcId="{95157097-49B8-4529-BA67-18AC2C44D1B2}" destId="{40A02065-57C1-4A19-B2B3-C21FDB95EF2F}" srcOrd="0" destOrd="1" presId="urn:microsoft.com/office/officeart/2005/8/layout/vList5"/>
    <dgm:cxn modelId="{CE106551-5E4E-4F55-8385-7C05F2E13BAA}" type="presOf" srcId="{402B4F38-C497-4431-A3B1-EE165E299791}" destId="{B50D989D-8EBF-47DD-94CE-DA30F975B2EB}" srcOrd="0" destOrd="0" presId="urn:microsoft.com/office/officeart/2005/8/layout/vList5"/>
    <dgm:cxn modelId="{CB533BC0-DD3A-4020-A9B7-C8E3146D2FC1}" type="presOf" srcId="{855D3816-E3D7-4DAE-B230-D1D4C90506A1}" destId="{A3DC1F7C-9FB3-4754-AEF7-4913F86EEBF3}" srcOrd="0" destOrd="0" presId="urn:microsoft.com/office/officeart/2005/8/layout/vList5"/>
    <dgm:cxn modelId="{461AC871-1CA8-49BB-8DC8-7D5F4521EF32}" srcId="{3B46F985-75AD-4CF6-9A18-498B5AB8F93F}" destId="{402B4F38-C497-4431-A3B1-EE165E299791}" srcOrd="1" destOrd="0" parTransId="{FADAFE98-B5BA-48F4-AE64-A1128862E89E}" sibTransId="{D4AB3FD3-A275-45AC-B67C-6B349413E2BC}"/>
    <dgm:cxn modelId="{04A9D3D1-F86C-4A34-9B03-E7505CDD773E}" srcId="{3DC10043-EC34-417F-80F2-8FEE0DC78B3B}" destId="{718162DA-6BD5-4E22-8B04-BA20069598F7}" srcOrd="0" destOrd="0" parTransId="{8D6A11E3-21FA-441B-B753-2653E008A236}" sibTransId="{71911D60-05BF-4223-9E03-706D47223ED9}"/>
    <dgm:cxn modelId="{6EFDF571-0767-4181-A715-6326BC0A8898}" type="presOf" srcId="{6CDCABFA-B239-449D-B36D-416C81B9CC7E}" destId="{3A21B609-E72D-419C-982E-4B28083EBD46}" srcOrd="0" destOrd="1" presId="urn:microsoft.com/office/officeart/2005/8/layout/vList5"/>
    <dgm:cxn modelId="{84EB61FB-1D4C-4A2F-A36E-FFE09BFEB89C}" type="presOf" srcId="{3DC10043-EC34-417F-80F2-8FEE0DC78B3B}" destId="{73FB46A0-8172-417B-B589-CB340025E9CB}" srcOrd="0" destOrd="0" presId="urn:microsoft.com/office/officeart/2005/8/layout/vList5"/>
    <dgm:cxn modelId="{7F590980-B061-40E3-9263-74656AE9975F}" type="presOf" srcId="{5C1B3D92-C5AF-4722-B9B7-0280948E401F}" destId="{A3DC1F7C-9FB3-4754-AEF7-4913F86EEBF3}" srcOrd="0" destOrd="1" presId="urn:microsoft.com/office/officeart/2005/8/layout/vList5"/>
    <dgm:cxn modelId="{B0B5F00C-D097-4112-A447-129A5FB38207}" type="presParOf" srcId="{C666E488-6209-441B-B27C-94E78D6B8D7C}" destId="{BDC1F0E0-0ACF-41C7-A560-D7D10417BAE8}" srcOrd="0" destOrd="0" presId="urn:microsoft.com/office/officeart/2005/8/layout/vList5"/>
    <dgm:cxn modelId="{BB45EA95-C7A4-4CEB-81EC-0575ED5A5672}" type="presParOf" srcId="{BDC1F0E0-0ACF-41C7-A560-D7D10417BAE8}" destId="{9559A5B5-D9A1-4555-8165-BC4AB57373C9}" srcOrd="0" destOrd="0" presId="urn:microsoft.com/office/officeart/2005/8/layout/vList5"/>
    <dgm:cxn modelId="{A5238907-9802-4364-ACDB-0787D74B8CED}" type="presParOf" srcId="{BDC1F0E0-0ACF-41C7-A560-D7D10417BAE8}" destId="{E64C747C-A6FA-4863-B020-728FFD60F196}" srcOrd="1" destOrd="0" presId="urn:microsoft.com/office/officeart/2005/8/layout/vList5"/>
    <dgm:cxn modelId="{03A74847-64DD-4902-8237-F0D56D5C1689}" type="presParOf" srcId="{C666E488-6209-441B-B27C-94E78D6B8D7C}" destId="{16FD3DEC-5E75-4CCA-8037-B19CDF3089DB}" srcOrd="1" destOrd="0" presId="urn:microsoft.com/office/officeart/2005/8/layout/vList5"/>
    <dgm:cxn modelId="{F1B707CA-BCC4-49B4-8E5E-BA9663132C3D}" type="presParOf" srcId="{C666E488-6209-441B-B27C-94E78D6B8D7C}" destId="{B0FA3E59-F2B2-430D-84C0-9E9E5E0A50A1}" srcOrd="2" destOrd="0" presId="urn:microsoft.com/office/officeart/2005/8/layout/vList5"/>
    <dgm:cxn modelId="{703D39FF-99D9-4455-A79C-E678F50322F7}" type="presParOf" srcId="{B0FA3E59-F2B2-430D-84C0-9E9E5E0A50A1}" destId="{B50D989D-8EBF-47DD-94CE-DA30F975B2EB}" srcOrd="0" destOrd="0" presId="urn:microsoft.com/office/officeart/2005/8/layout/vList5"/>
    <dgm:cxn modelId="{E186ADB1-D20E-489A-AE6C-FFE708955851}" type="presParOf" srcId="{B0FA3E59-F2B2-430D-84C0-9E9E5E0A50A1}" destId="{5CA69951-FD6C-4F9E-B57E-1B08FC863578}" srcOrd="1" destOrd="0" presId="urn:microsoft.com/office/officeart/2005/8/layout/vList5"/>
    <dgm:cxn modelId="{E5D7C4D1-E503-4F23-9C94-A038927225B9}" type="presParOf" srcId="{C666E488-6209-441B-B27C-94E78D6B8D7C}" destId="{091B1649-1D79-41A5-B657-B64A97C59EEE}" srcOrd="3" destOrd="0" presId="urn:microsoft.com/office/officeart/2005/8/layout/vList5"/>
    <dgm:cxn modelId="{3C8721D6-4E6A-4223-A87E-9BC82CABD117}" type="presParOf" srcId="{C666E488-6209-441B-B27C-94E78D6B8D7C}" destId="{8623D460-F9DA-4218-9C68-46645AA5CC04}" srcOrd="4" destOrd="0" presId="urn:microsoft.com/office/officeart/2005/8/layout/vList5"/>
    <dgm:cxn modelId="{99A1D993-B64E-4168-9227-BFE3C22D6A55}" type="presParOf" srcId="{8623D460-F9DA-4218-9C68-46645AA5CC04}" destId="{61310A3F-D8C7-483A-8AF5-82204AA930C5}" srcOrd="0" destOrd="0" presId="urn:microsoft.com/office/officeart/2005/8/layout/vList5"/>
    <dgm:cxn modelId="{9BD5A9E6-98BF-4D47-B5CC-3979E37327AF}" type="presParOf" srcId="{8623D460-F9DA-4218-9C68-46645AA5CC04}" destId="{C93D2669-7394-4E98-9716-9DF021364749}" srcOrd="1" destOrd="0" presId="urn:microsoft.com/office/officeart/2005/8/layout/vList5"/>
    <dgm:cxn modelId="{E5A2C5B8-57D5-4624-BD31-496064778027}" type="presParOf" srcId="{C666E488-6209-441B-B27C-94E78D6B8D7C}" destId="{E1F44E62-5CB4-4C58-B3B8-0BFE1EF2B130}" srcOrd="5" destOrd="0" presId="urn:microsoft.com/office/officeart/2005/8/layout/vList5"/>
    <dgm:cxn modelId="{66C2A9C2-19A9-49D2-A68E-00D234F6AE95}" type="presParOf" srcId="{C666E488-6209-441B-B27C-94E78D6B8D7C}" destId="{9F066F47-4F4C-4CEC-AB73-18179B9975A4}" srcOrd="6" destOrd="0" presId="urn:microsoft.com/office/officeart/2005/8/layout/vList5"/>
    <dgm:cxn modelId="{186BF414-9ACF-4D85-BEFD-018A1A7BF0C6}" type="presParOf" srcId="{9F066F47-4F4C-4CEC-AB73-18179B9975A4}" destId="{73FB46A0-8172-417B-B589-CB340025E9CB}" srcOrd="0" destOrd="0" presId="urn:microsoft.com/office/officeart/2005/8/layout/vList5"/>
    <dgm:cxn modelId="{4EED4B69-C37C-4EC2-B802-291C77D9B98A}" type="presParOf" srcId="{9F066F47-4F4C-4CEC-AB73-18179B9975A4}" destId="{3A21B609-E72D-419C-982E-4B28083EBD46}" srcOrd="1" destOrd="0" presId="urn:microsoft.com/office/officeart/2005/8/layout/vList5"/>
    <dgm:cxn modelId="{A27ABD2C-95F7-4AF7-93CF-2A11C4BB61D1}" type="presParOf" srcId="{C666E488-6209-441B-B27C-94E78D6B8D7C}" destId="{A6B09070-5C6E-4B91-BE4F-5636BB033E83}" srcOrd="7" destOrd="0" presId="urn:microsoft.com/office/officeart/2005/8/layout/vList5"/>
    <dgm:cxn modelId="{C13D8272-2CA5-4DE8-AF73-48586EE8A320}" type="presParOf" srcId="{C666E488-6209-441B-B27C-94E78D6B8D7C}" destId="{30FD83E1-C859-4DD2-A597-459E421BD6FC}" srcOrd="8" destOrd="0" presId="urn:microsoft.com/office/officeart/2005/8/layout/vList5"/>
    <dgm:cxn modelId="{869E102B-4B9C-4E84-90BF-5073CA48231A}" type="presParOf" srcId="{30FD83E1-C859-4DD2-A597-459E421BD6FC}" destId="{C4EFA4A6-6D83-47AB-876B-4BB010F119DE}" srcOrd="0" destOrd="0" presId="urn:microsoft.com/office/officeart/2005/8/layout/vList5"/>
    <dgm:cxn modelId="{2E569006-9775-4445-B4D3-927EB480E519}" type="presParOf" srcId="{30FD83E1-C859-4DD2-A597-459E421BD6FC}" destId="{18475B9D-A26C-401B-8F90-A2DE25FEC2B7}" srcOrd="1" destOrd="0" presId="urn:microsoft.com/office/officeart/2005/8/layout/vList5"/>
    <dgm:cxn modelId="{2BB2E409-73EB-405A-97CB-E317E6676722}" type="presParOf" srcId="{C666E488-6209-441B-B27C-94E78D6B8D7C}" destId="{F0E98ADB-72F0-44AD-8C83-3F51E2187A17}" srcOrd="9" destOrd="0" presId="urn:microsoft.com/office/officeart/2005/8/layout/vList5"/>
    <dgm:cxn modelId="{0392F8A9-333A-4F53-92A5-ADB0EE494EB4}" type="presParOf" srcId="{C666E488-6209-441B-B27C-94E78D6B8D7C}" destId="{92F04F5E-868E-481D-BAE1-D5A28218D625}" srcOrd="10" destOrd="0" presId="urn:microsoft.com/office/officeart/2005/8/layout/vList5"/>
    <dgm:cxn modelId="{526C9864-B6D7-4F3D-980B-54FED804AAD3}" type="presParOf" srcId="{92F04F5E-868E-481D-BAE1-D5A28218D625}" destId="{DCC9D925-82F0-44F4-A7FE-A3EDFEE56DD5}" srcOrd="0" destOrd="0" presId="urn:microsoft.com/office/officeart/2005/8/layout/vList5"/>
    <dgm:cxn modelId="{55A1EC00-D03D-4488-9429-F7FF842BB32C}" type="presParOf" srcId="{92F04F5E-868E-481D-BAE1-D5A28218D625}" destId="{40A02065-57C1-4A19-B2B3-C21FDB95EF2F}" srcOrd="1" destOrd="0" presId="urn:microsoft.com/office/officeart/2005/8/layout/vList5"/>
    <dgm:cxn modelId="{9066AD8E-5043-43C9-81AA-8550B6CF385A}" type="presParOf" srcId="{C666E488-6209-441B-B27C-94E78D6B8D7C}" destId="{3F4BE271-3FF7-4271-8255-C27EE6D0C77A}" srcOrd="11" destOrd="0" presId="urn:microsoft.com/office/officeart/2005/8/layout/vList5"/>
    <dgm:cxn modelId="{8926F30E-7FF0-4931-B564-87306D75B397}" type="presParOf" srcId="{C666E488-6209-441B-B27C-94E78D6B8D7C}" destId="{FA2F809C-D0F5-49A3-8CFD-DD612E2A3833}" srcOrd="12" destOrd="0" presId="urn:microsoft.com/office/officeart/2005/8/layout/vList5"/>
    <dgm:cxn modelId="{C9FC5744-9EF4-4542-A120-05F80C5365CF}" type="presParOf" srcId="{FA2F809C-D0F5-49A3-8CFD-DD612E2A3833}" destId="{B7A5FE2B-D70C-476A-AC92-4A979FA13252}" srcOrd="0" destOrd="0" presId="urn:microsoft.com/office/officeart/2005/8/layout/vList5"/>
    <dgm:cxn modelId="{FF224B00-A9EF-4C15-9167-5E14D8CCCB46}" type="presParOf" srcId="{FA2F809C-D0F5-49A3-8CFD-DD612E2A3833}" destId="{A3DC1F7C-9FB3-4754-AEF7-4913F86EEB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8256744-9F6A-4E54-B446-917345A0673D}" type="doc">
      <dgm:prSet loTypeId="urn:microsoft.com/office/officeart/2005/8/layout/bList2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5AFECA-337C-43AA-82FB-F3187C598A6F}">
      <dgm:prSet phldrT="[Text]"/>
      <dgm:spPr/>
      <dgm:t>
        <a:bodyPr/>
        <a:lstStyle/>
        <a:p>
          <a:r>
            <a:rPr lang="en-US" dirty="0" smtClean="0"/>
            <a:t>LOG</a:t>
          </a:r>
          <a:endParaRPr lang="en-GB" dirty="0"/>
        </a:p>
      </dgm:t>
    </dgm:pt>
    <dgm:pt modelId="{FF7D0E2E-FF5E-4E1A-9987-9B9A11DE99D0}" type="parTrans" cxnId="{D6A2D23D-8A09-4290-926E-4DE70EB2C249}">
      <dgm:prSet/>
      <dgm:spPr/>
      <dgm:t>
        <a:bodyPr/>
        <a:lstStyle/>
        <a:p>
          <a:endParaRPr lang="en-GB"/>
        </a:p>
      </dgm:t>
    </dgm:pt>
    <dgm:pt modelId="{59927CA3-8C73-4BAA-82E8-F0258E2110E7}" type="sibTrans" cxnId="{D6A2D23D-8A09-4290-926E-4DE70EB2C249}">
      <dgm:prSet/>
      <dgm:spPr/>
      <dgm:t>
        <a:bodyPr/>
        <a:lstStyle/>
        <a:p>
          <a:endParaRPr lang="en-GB"/>
        </a:p>
      </dgm:t>
    </dgm:pt>
    <dgm:pt modelId="{B903596E-5D7D-43E7-A7A8-E0576E43640E}">
      <dgm:prSet phldrT="[Text]"/>
      <dgm:spPr/>
      <dgm:t>
        <a:bodyPr/>
        <a:lstStyle/>
        <a:p>
          <a:r>
            <a:rPr lang="en-US" dirty="0" smtClean="0"/>
            <a:t>Logistics</a:t>
          </a:r>
          <a:endParaRPr lang="en-GB" dirty="0"/>
        </a:p>
      </dgm:t>
    </dgm:pt>
    <dgm:pt modelId="{407FB5B4-8F8E-4088-AA70-D723C92FCBE8}" type="parTrans" cxnId="{FAFAA0D9-4F78-4D6E-816D-41273BFD85B2}">
      <dgm:prSet/>
      <dgm:spPr/>
      <dgm:t>
        <a:bodyPr/>
        <a:lstStyle/>
        <a:p>
          <a:endParaRPr lang="en-GB"/>
        </a:p>
      </dgm:t>
    </dgm:pt>
    <dgm:pt modelId="{73B0A889-AB45-4725-AC77-46AF25368129}" type="sibTrans" cxnId="{FAFAA0D9-4F78-4D6E-816D-41273BFD85B2}">
      <dgm:prSet/>
      <dgm:spPr/>
      <dgm:t>
        <a:bodyPr/>
        <a:lstStyle/>
        <a:p>
          <a:endParaRPr lang="en-GB"/>
        </a:p>
      </dgm:t>
    </dgm:pt>
    <dgm:pt modelId="{5ED0B3D1-5EA3-425C-B1F9-F476ACB0723A}">
      <dgm:prSet phldrT="[Text]"/>
      <dgm:spPr/>
      <dgm:t>
        <a:bodyPr/>
        <a:lstStyle/>
        <a:p>
          <a:r>
            <a:rPr lang="en-US" dirty="0" err="1" smtClean="0"/>
            <a:t>Tarvikkeiden</a:t>
          </a:r>
          <a:r>
            <a:rPr lang="en-US" dirty="0" smtClean="0"/>
            <a:t> </a:t>
          </a:r>
          <a:r>
            <a:rPr lang="en-US" dirty="0" err="1" smtClean="0"/>
            <a:t>tuonti</a:t>
          </a:r>
          <a:endParaRPr lang="en-GB" dirty="0"/>
        </a:p>
      </dgm:t>
    </dgm:pt>
    <dgm:pt modelId="{982EC1FF-5F08-4AD6-B061-97A27CCBFCF9}" type="parTrans" cxnId="{EA8194F2-4CB6-4168-88FD-E4FDD7E881D6}">
      <dgm:prSet/>
      <dgm:spPr/>
      <dgm:t>
        <a:bodyPr/>
        <a:lstStyle/>
        <a:p>
          <a:endParaRPr lang="en-GB"/>
        </a:p>
      </dgm:t>
    </dgm:pt>
    <dgm:pt modelId="{450D83DF-31E8-495B-8085-DB43A521716E}" type="sibTrans" cxnId="{EA8194F2-4CB6-4168-88FD-E4FDD7E881D6}">
      <dgm:prSet/>
      <dgm:spPr/>
      <dgm:t>
        <a:bodyPr/>
        <a:lstStyle/>
        <a:p>
          <a:endParaRPr lang="en-GB"/>
        </a:p>
      </dgm:t>
    </dgm:pt>
    <dgm:pt modelId="{801F3298-2441-4FB1-B038-4BCF0286561C}">
      <dgm:prSet phldrT="[Text]"/>
      <dgm:spPr/>
      <dgm:t>
        <a:bodyPr/>
        <a:lstStyle/>
        <a:p>
          <a:r>
            <a:rPr lang="en-US" dirty="0" smtClean="0"/>
            <a:t>RLF</a:t>
          </a:r>
          <a:endParaRPr lang="en-GB" dirty="0"/>
        </a:p>
      </dgm:t>
    </dgm:pt>
    <dgm:pt modelId="{52BC9544-892B-4B17-84EA-2CD2653D3440}" type="parTrans" cxnId="{4A53D085-5BCD-4886-B054-071B9814D535}">
      <dgm:prSet/>
      <dgm:spPr/>
      <dgm:t>
        <a:bodyPr/>
        <a:lstStyle/>
        <a:p>
          <a:endParaRPr lang="en-GB"/>
        </a:p>
      </dgm:t>
    </dgm:pt>
    <dgm:pt modelId="{2F64FA3A-7813-4AAB-B12B-C107A5CF2BCB}" type="sibTrans" cxnId="{4A53D085-5BCD-4886-B054-071B9814D535}">
      <dgm:prSet/>
      <dgm:spPr/>
      <dgm:t>
        <a:bodyPr/>
        <a:lstStyle/>
        <a:p>
          <a:endParaRPr lang="en-GB"/>
        </a:p>
      </dgm:t>
    </dgm:pt>
    <dgm:pt modelId="{6BDBE3D3-CCCC-44E9-9E40-DB6E70D127EB}">
      <dgm:prSet phldrT="[Text]"/>
      <dgm:spPr/>
      <dgm:t>
        <a:bodyPr/>
        <a:lstStyle/>
        <a:p>
          <a:r>
            <a:rPr lang="en-US" dirty="0" smtClean="0"/>
            <a:t>Relief</a:t>
          </a:r>
          <a:endParaRPr lang="en-GB" dirty="0"/>
        </a:p>
      </dgm:t>
    </dgm:pt>
    <dgm:pt modelId="{C203974A-07BD-4F7C-B9CB-02D62F03C3C8}" type="parTrans" cxnId="{037419DD-7D65-4750-8CFB-33F0734834BE}">
      <dgm:prSet/>
      <dgm:spPr/>
      <dgm:t>
        <a:bodyPr/>
        <a:lstStyle/>
        <a:p>
          <a:endParaRPr lang="en-GB"/>
        </a:p>
      </dgm:t>
    </dgm:pt>
    <dgm:pt modelId="{D5106FCC-0C8A-44A2-9BD3-2BFA024F64D6}" type="sibTrans" cxnId="{037419DD-7D65-4750-8CFB-33F0734834BE}">
      <dgm:prSet/>
      <dgm:spPr/>
      <dgm:t>
        <a:bodyPr/>
        <a:lstStyle/>
        <a:p>
          <a:endParaRPr lang="en-GB"/>
        </a:p>
      </dgm:t>
    </dgm:pt>
    <dgm:pt modelId="{BFAE8248-B06F-4DEF-8E49-2F05E6C12A8B}">
      <dgm:prSet phldrT="[Text]"/>
      <dgm:spPr/>
      <dgm:t>
        <a:bodyPr/>
        <a:lstStyle/>
        <a:p>
          <a:r>
            <a:rPr lang="en-US" dirty="0" err="1" smtClean="0"/>
            <a:t>Avustusjakelu</a:t>
          </a:r>
          <a:endParaRPr lang="en-GB" dirty="0"/>
        </a:p>
      </dgm:t>
    </dgm:pt>
    <dgm:pt modelId="{45D2FCD5-D546-4749-94C2-1910BE2A6248}" type="parTrans" cxnId="{89763C14-F947-42F6-9116-5D356BB17EC7}">
      <dgm:prSet/>
      <dgm:spPr/>
      <dgm:t>
        <a:bodyPr/>
        <a:lstStyle/>
        <a:p>
          <a:endParaRPr lang="en-GB"/>
        </a:p>
      </dgm:t>
    </dgm:pt>
    <dgm:pt modelId="{0890D0AB-2A8A-43D6-86E0-547D3CFF0EC5}" type="sibTrans" cxnId="{89763C14-F947-42F6-9116-5D356BB17EC7}">
      <dgm:prSet/>
      <dgm:spPr/>
      <dgm:t>
        <a:bodyPr/>
        <a:lstStyle/>
        <a:p>
          <a:endParaRPr lang="en-GB"/>
        </a:p>
      </dgm:t>
    </dgm:pt>
    <dgm:pt modelId="{9C484257-3F7D-4551-9270-EC8A105186B9}">
      <dgm:prSet phldrT="[Text]"/>
      <dgm:spPr/>
      <dgm:t>
        <a:bodyPr/>
        <a:lstStyle/>
        <a:p>
          <a:r>
            <a:rPr lang="en-US" dirty="0" smtClean="0"/>
            <a:t>ITT</a:t>
          </a:r>
          <a:endParaRPr lang="en-GB" dirty="0"/>
        </a:p>
      </dgm:t>
    </dgm:pt>
    <dgm:pt modelId="{90D251BF-564E-476D-9EC6-947161C60B1A}" type="parTrans" cxnId="{4E33AD52-D8ED-4B0C-8D01-7145126C7679}">
      <dgm:prSet/>
      <dgm:spPr/>
      <dgm:t>
        <a:bodyPr/>
        <a:lstStyle/>
        <a:p>
          <a:endParaRPr lang="en-GB"/>
        </a:p>
      </dgm:t>
    </dgm:pt>
    <dgm:pt modelId="{103CB8B6-272B-494C-8B42-1B92A60E7D7F}" type="sibTrans" cxnId="{4E33AD52-D8ED-4B0C-8D01-7145126C7679}">
      <dgm:prSet/>
      <dgm:spPr/>
      <dgm:t>
        <a:bodyPr/>
        <a:lstStyle/>
        <a:p>
          <a:endParaRPr lang="en-GB"/>
        </a:p>
      </dgm:t>
    </dgm:pt>
    <dgm:pt modelId="{0F3A55A3-C879-4383-8E7A-07A2B914BCFB}">
      <dgm:prSet phldrT="[Text]"/>
      <dgm:spPr/>
      <dgm:t>
        <a:bodyPr/>
        <a:lstStyle/>
        <a:p>
          <a:r>
            <a:rPr lang="en-US" dirty="0" smtClean="0"/>
            <a:t>IT &amp; Telecom</a:t>
          </a:r>
          <a:endParaRPr lang="en-GB" dirty="0"/>
        </a:p>
      </dgm:t>
    </dgm:pt>
    <dgm:pt modelId="{1D3E7F20-80A5-4B94-A22C-914A75422CB9}" type="parTrans" cxnId="{B1F5B799-F339-4757-B81F-3043F04C8B29}">
      <dgm:prSet/>
      <dgm:spPr/>
      <dgm:t>
        <a:bodyPr/>
        <a:lstStyle/>
        <a:p>
          <a:endParaRPr lang="en-GB"/>
        </a:p>
      </dgm:t>
    </dgm:pt>
    <dgm:pt modelId="{D873188D-3777-4122-9DC2-ACFE07C2B0E7}" type="sibTrans" cxnId="{B1F5B799-F339-4757-B81F-3043F04C8B29}">
      <dgm:prSet/>
      <dgm:spPr/>
      <dgm:t>
        <a:bodyPr/>
        <a:lstStyle/>
        <a:p>
          <a:endParaRPr lang="en-GB"/>
        </a:p>
      </dgm:t>
    </dgm:pt>
    <dgm:pt modelId="{FBA14C53-9849-4C68-89B7-AB84E667F73A}">
      <dgm:prSet phldrT="[Text]"/>
      <dgm:spPr/>
      <dgm:t>
        <a:bodyPr/>
        <a:lstStyle/>
        <a:p>
          <a:r>
            <a:rPr lang="en-US" dirty="0" err="1" smtClean="0"/>
            <a:t>Tietoliikenne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viestintä</a:t>
          </a:r>
          <a:endParaRPr lang="en-GB" dirty="0"/>
        </a:p>
      </dgm:t>
    </dgm:pt>
    <dgm:pt modelId="{E8A84F63-B156-4ED0-9009-3B6575F74E80}" type="parTrans" cxnId="{F0D1F1BC-C156-444F-B1C3-030A5C344CD3}">
      <dgm:prSet/>
      <dgm:spPr/>
      <dgm:t>
        <a:bodyPr/>
        <a:lstStyle/>
        <a:p>
          <a:endParaRPr lang="en-GB"/>
        </a:p>
      </dgm:t>
    </dgm:pt>
    <dgm:pt modelId="{1EDF7496-E2DF-4F9D-8B22-F1BD4A904A88}" type="sibTrans" cxnId="{F0D1F1BC-C156-444F-B1C3-030A5C344CD3}">
      <dgm:prSet/>
      <dgm:spPr/>
      <dgm:t>
        <a:bodyPr/>
        <a:lstStyle/>
        <a:p>
          <a:endParaRPr lang="en-GB"/>
        </a:p>
      </dgm:t>
    </dgm:pt>
    <dgm:pt modelId="{3F3165B3-1574-4343-8F05-2A5D701A0149}">
      <dgm:prSet phldrT="[Text]"/>
      <dgm:spPr/>
      <dgm:t>
        <a:bodyPr/>
        <a:lstStyle/>
        <a:p>
          <a:r>
            <a:rPr lang="en-US" dirty="0" smtClean="0"/>
            <a:t>WAT</a:t>
          </a:r>
          <a:endParaRPr lang="en-GB" dirty="0"/>
        </a:p>
      </dgm:t>
    </dgm:pt>
    <dgm:pt modelId="{220F6801-6DC1-4A13-BF61-689E39DB1315}" type="parTrans" cxnId="{B147322F-0112-49A7-893A-CA54F38A9E54}">
      <dgm:prSet/>
      <dgm:spPr/>
      <dgm:t>
        <a:bodyPr/>
        <a:lstStyle/>
        <a:p>
          <a:endParaRPr lang="en-GB"/>
        </a:p>
      </dgm:t>
    </dgm:pt>
    <dgm:pt modelId="{8D900BB0-F0B2-4757-A27A-04BF7554CC19}" type="sibTrans" cxnId="{B147322F-0112-49A7-893A-CA54F38A9E54}">
      <dgm:prSet/>
      <dgm:spPr/>
      <dgm:t>
        <a:bodyPr/>
        <a:lstStyle/>
        <a:p>
          <a:endParaRPr lang="en-GB"/>
        </a:p>
      </dgm:t>
    </dgm:pt>
    <dgm:pt modelId="{93B90362-1A5F-46D1-8E06-18B3649BEC1B}">
      <dgm:prSet phldrT="[Text]"/>
      <dgm:spPr/>
      <dgm:t>
        <a:bodyPr/>
        <a:lstStyle/>
        <a:p>
          <a:r>
            <a:rPr lang="en-US" dirty="0" smtClean="0"/>
            <a:t>Water</a:t>
          </a:r>
          <a:endParaRPr lang="en-GB" dirty="0"/>
        </a:p>
      </dgm:t>
    </dgm:pt>
    <dgm:pt modelId="{1C79BC32-A801-40B3-9229-D9DCEF2E44AC}" type="parTrans" cxnId="{8E678C0E-6A5A-4490-B19F-6669ED5C5394}">
      <dgm:prSet/>
      <dgm:spPr/>
      <dgm:t>
        <a:bodyPr/>
        <a:lstStyle/>
        <a:p>
          <a:endParaRPr lang="en-GB"/>
        </a:p>
      </dgm:t>
    </dgm:pt>
    <dgm:pt modelId="{05DAF9CB-C6A9-4540-A999-437EFBA9A9C3}" type="sibTrans" cxnId="{8E678C0E-6A5A-4490-B19F-6669ED5C5394}">
      <dgm:prSet/>
      <dgm:spPr/>
      <dgm:t>
        <a:bodyPr/>
        <a:lstStyle/>
        <a:p>
          <a:endParaRPr lang="en-GB"/>
        </a:p>
      </dgm:t>
    </dgm:pt>
    <dgm:pt modelId="{B8A5BCD3-0C04-44DA-B7A7-1BC6FC0BBA77}">
      <dgm:prSet phldrT="[Text]"/>
      <dgm:spPr/>
      <dgm:t>
        <a:bodyPr/>
        <a:lstStyle/>
        <a:p>
          <a:r>
            <a:rPr lang="en-US" dirty="0" err="1" smtClean="0"/>
            <a:t>Veden</a:t>
          </a:r>
          <a:r>
            <a:rPr lang="en-US" dirty="0" smtClean="0"/>
            <a:t> </a:t>
          </a:r>
          <a:r>
            <a:rPr lang="en-US" dirty="0" err="1" smtClean="0"/>
            <a:t>jakelu</a:t>
          </a:r>
          <a:r>
            <a:rPr lang="en-US" dirty="0" smtClean="0"/>
            <a:t> 15000 tai 40000 </a:t>
          </a:r>
          <a:r>
            <a:rPr lang="en-US" dirty="0" err="1" smtClean="0"/>
            <a:t>ihmiselle</a:t>
          </a:r>
          <a:endParaRPr lang="en-GB" dirty="0"/>
        </a:p>
      </dgm:t>
    </dgm:pt>
    <dgm:pt modelId="{D270E6F3-C79B-4BF5-B545-2B1632896A0C}" type="parTrans" cxnId="{EB46B24C-C989-4236-86A7-ADCEF035F634}">
      <dgm:prSet/>
      <dgm:spPr/>
      <dgm:t>
        <a:bodyPr/>
        <a:lstStyle/>
        <a:p>
          <a:endParaRPr lang="en-GB"/>
        </a:p>
      </dgm:t>
    </dgm:pt>
    <dgm:pt modelId="{92B77EDF-1B16-4E24-8D57-528AD6D27382}" type="sibTrans" cxnId="{EB46B24C-C989-4236-86A7-ADCEF035F634}">
      <dgm:prSet/>
      <dgm:spPr/>
      <dgm:t>
        <a:bodyPr/>
        <a:lstStyle/>
        <a:p>
          <a:endParaRPr lang="en-GB"/>
        </a:p>
      </dgm:t>
    </dgm:pt>
    <dgm:pt modelId="{2C14908D-6BBB-4449-9D60-0B464032E6E3}">
      <dgm:prSet phldrT="[Text]"/>
      <dgm:spPr/>
      <dgm:t>
        <a:bodyPr/>
        <a:lstStyle/>
        <a:p>
          <a:r>
            <a:rPr lang="en-US" dirty="0" smtClean="0"/>
            <a:t>BHC</a:t>
          </a:r>
          <a:endParaRPr lang="en-GB" dirty="0"/>
        </a:p>
      </dgm:t>
    </dgm:pt>
    <dgm:pt modelId="{CF43C826-813B-4991-8FE9-064CA7D789C4}" type="parTrans" cxnId="{7A259FC5-4606-481F-B98C-BFFBEE110ECF}">
      <dgm:prSet/>
      <dgm:spPr/>
      <dgm:t>
        <a:bodyPr/>
        <a:lstStyle/>
        <a:p>
          <a:endParaRPr lang="en-GB"/>
        </a:p>
      </dgm:t>
    </dgm:pt>
    <dgm:pt modelId="{167888B5-7616-4624-8765-21D9E1621FC2}" type="sibTrans" cxnId="{7A259FC5-4606-481F-B98C-BFFBEE110ECF}">
      <dgm:prSet/>
      <dgm:spPr/>
      <dgm:t>
        <a:bodyPr/>
        <a:lstStyle/>
        <a:p>
          <a:endParaRPr lang="en-GB"/>
        </a:p>
      </dgm:t>
    </dgm:pt>
    <dgm:pt modelId="{3BD1F319-5446-43F8-859B-9B6242C69E03}">
      <dgm:prSet phldrT="[Text]"/>
      <dgm:spPr/>
      <dgm:t>
        <a:bodyPr/>
        <a:lstStyle/>
        <a:p>
          <a:r>
            <a:rPr lang="en-US" dirty="0" smtClean="0"/>
            <a:t>Basic </a:t>
          </a:r>
          <a:r>
            <a:rPr lang="en-US" dirty="0" err="1" smtClean="0"/>
            <a:t>Healh</a:t>
          </a:r>
          <a:r>
            <a:rPr lang="en-US" dirty="0" smtClean="0"/>
            <a:t> Care</a:t>
          </a:r>
          <a:endParaRPr lang="en-GB" dirty="0"/>
        </a:p>
      </dgm:t>
    </dgm:pt>
    <dgm:pt modelId="{FE10F2CE-17F7-48CE-8366-15DF30584D98}" type="parTrans" cxnId="{238A2540-1697-48D9-81A9-51F47F492457}">
      <dgm:prSet/>
      <dgm:spPr/>
      <dgm:t>
        <a:bodyPr/>
        <a:lstStyle/>
        <a:p>
          <a:endParaRPr lang="en-GB"/>
        </a:p>
      </dgm:t>
    </dgm:pt>
    <dgm:pt modelId="{FBEEB57C-466D-4863-BE14-AC5F26312560}" type="sibTrans" cxnId="{238A2540-1697-48D9-81A9-51F47F492457}">
      <dgm:prSet/>
      <dgm:spPr/>
      <dgm:t>
        <a:bodyPr/>
        <a:lstStyle/>
        <a:p>
          <a:endParaRPr lang="en-GB"/>
        </a:p>
      </dgm:t>
    </dgm:pt>
    <dgm:pt modelId="{F84CA1C9-8BD0-42A1-9BD8-2559696A0D3F}">
      <dgm:prSet phldrT="[Text]"/>
      <dgm:spPr/>
      <dgm:t>
        <a:bodyPr/>
        <a:lstStyle/>
        <a:p>
          <a:r>
            <a:rPr lang="en-US" dirty="0" smtClean="0"/>
            <a:t>MSM</a:t>
          </a:r>
          <a:endParaRPr lang="en-GB" dirty="0"/>
        </a:p>
      </dgm:t>
    </dgm:pt>
    <dgm:pt modelId="{8BED34A8-1723-4B16-8908-F57BB6501504}" type="parTrans" cxnId="{26003060-8343-4B5F-8382-619161825A60}">
      <dgm:prSet/>
      <dgm:spPr/>
      <dgm:t>
        <a:bodyPr/>
        <a:lstStyle/>
        <a:p>
          <a:endParaRPr lang="en-GB"/>
        </a:p>
      </dgm:t>
    </dgm:pt>
    <dgm:pt modelId="{60990D9A-B76B-40BA-9A49-354D2A47A669}" type="sibTrans" cxnId="{26003060-8343-4B5F-8382-619161825A60}">
      <dgm:prSet/>
      <dgm:spPr/>
      <dgm:t>
        <a:bodyPr/>
        <a:lstStyle/>
        <a:p>
          <a:endParaRPr lang="en-GB"/>
        </a:p>
      </dgm:t>
    </dgm:pt>
    <dgm:pt modelId="{52686AE1-708D-46B1-80FB-8C444242EBAC}">
      <dgm:prSet phldrT="[Text]"/>
      <dgm:spPr/>
      <dgm:t>
        <a:bodyPr/>
        <a:lstStyle/>
        <a:p>
          <a:r>
            <a:rPr lang="en-US" dirty="0" smtClean="0"/>
            <a:t>Mass sanitation module</a:t>
          </a:r>
          <a:endParaRPr lang="en-GB" dirty="0"/>
        </a:p>
      </dgm:t>
    </dgm:pt>
    <dgm:pt modelId="{DCA0B109-AA93-4EEA-9E82-8BF970FED144}" type="parTrans" cxnId="{C7DDB67E-4AA0-4AF6-BFEC-824595610CD3}">
      <dgm:prSet/>
      <dgm:spPr/>
      <dgm:t>
        <a:bodyPr/>
        <a:lstStyle/>
        <a:p>
          <a:endParaRPr lang="en-GB"/>
        </a:p>
      </dgm:t>
    </dgm:pt>
    <dgm:pt modelId="{9490BD80-6096-4C6A-A493-D6D0C9E2524B}" type="sibTrans" cxnId="{C7DDB67E-4AA0-4AF6-BFEC-824595610CD3}">
      <dgm:prSet/>
      <dgm:spPr/>
      <dgm:t>
        <a:bodyPr/>
        <a:lstStyle/>
        <a:p>
          <a:endParaRPr lang="en-GB"/>
        </a:p>
      </dgm:t>
    </dgm:pt>
    <dgm:pt modelId="{0BA6A865-A869-4C99-9E28-352A6E053709}">
      <dgm:prSet phldrT="[Text]"/>
      <dgm:spPr/>
      <dgm:t>
        <a:bodyPr/>
        <a:lstStyle/>
        <a:p>
          <a:r>
            <a:rPr lang="en-US" dirty="0" smtClean="0"/>
            <a:t>RDH</a:t>
          </a:r>
          <a:endParaRPr lang="en-GB" dirty="0"/>
        </a:p>
      </dgm:t>
    </dgm:pt>
    <dgm:pt modelId="{617271F5-A6CB-414B-ABDF-84359CE77068}" type="parTrans" cxnId="{ADCC5E7B-D30C-4746-A213-47CAFD26A7C6}">
      <dgm:prSet/>
      <dgm:spPr/>
      <dgm:t>
        <a:bodyPr/>
        <a:lstStyle/>
        <a:p>
          <a:endParaRPr lang="en-GB"/>
        </a:p>
      </dgm:t>
    </dgm:pt>
    <dgm:pt modelId="{5E3A8163-ABA0-4E28-80A4-DCD10EE3A268}" type="sibTrans" cxnId="{ADCC5E7B-D30C-4746-A213-47CAFD26A7C6}">
      <dgm:prSet/>
      <dgm:spPr/>
      <dgm:t>
        <a:bodyPr/>
        <a:lstStyle/>
        <a:p>
          <a:endParaRPr lang="en-GB"/>
        </a:p>
      </dgm:t>
    </dgm:pt>
    <dgm:pt modelId="{D0DAFB68-09E4-4A54-B1E9-4D131C7AF738}">
      <dgm:prSet phldrT="[Text]"/>
      <dgm:spPr/>
      <dgm:t>
        <a:bodyPr/>
        <a:lstStyle/>
        <a:p>
          <a:r>
            <a:rPr lang="en-US" dirty="0" smtClean="0"/>
            <a:t>Referral Hospital</a:t>
          </a:r>
          <a:endParaRPr lang="en-GB" dirty="0"/>
        </a:p>
      </dgm:t>
    </dgm:pt>
    <dgm:pt modelId="{7BD4BDAE-15B9-453D-8BD9-F72AF5B9235F}" type="parTrans" cxnId="{0AC033FE-D4CE-428C-8594-EE8C1406B6BB}">
      <dgm:prSet/>
      <dgm:spPr/>
      <dgm:t>
        <a:bodyPr/>
        <a:lstStyle/>
        <a:p>
          <a:endParaRPr lang="en-GB"/>
        </a:p>
      </dgm:t>
    </dgm:pt>
    <dgm:pt modelId="{61206BA8-2214-4FB5-B639-A285F5BB1B1D}" type="sibTrans" cxnId="{0AC033FE-D4CE-428C-8594-EE8C1406B6BB}">
      <dgm:prSet/>
      <dgm:spPr/>
      <dgm:t>
        <a:bodyPr/>
        <a:lstStyle/>
        <a:p>
          <a:endParaRPr lang="en-GB"/>
        </a:p>
      </dgm:t>
    </dgm:pt>
    <dgm:pt modelId="{7264712D-DA9B-4EB0-A2D5-8990D50B9F6F}">
      <dgm:prSet phldrT="[Text]"/>
      <dgm:spPr/>
      <dgm:t>
        <a:bodyPr/>
        <a:lstStyle/>
        <a:p>
          <a:r>
            <a:rPr lang="en-US" dirty="0" err="1" smtClean="0"/>
            <a:t>Sanitaatio</a:t>
          </a:r>
          <a:r>
            <a:rPr lang="en-US" dirty="0" smtClean="0"/>
            <a:t> 20000 </a:t>
          </a:r>
          <a:r>
            <a:rPr lang="en-US" dirty="0" err="1" smtClean="0"/>
            <a:t>ihmiselle</a:t>
          </a:r>
          <a:endParaRPr lang="en-GB" dirty="0"/>
        </a:p>
      </dgm:t>
    </dgm:pt>
    <dgm:pt modelId="{C8DCB578-1D02-4DB8-BFE0-B42195D841FC}" type="parTrans" cxnId="{2072AC2D-9A08-46C2-BE94-C95F1ECFDE5C}">
      <dgm:prSet/>
      <dgm:spPr/>
      <dgm:t>
        <a:bodyPr/>
        <a:lstStyle/>
        <a:p>
          <a:endParaRPr lang="en-GB"/>
        </a:p>
      </dgm:t>
    </dgm:pt>
    <dgm:pt modelId="{05B083B1-D05F-45B0-B0C0-7B805CB271EE}" type="sibTrans" cxnId="{2072AC2D-9A08-46C2-BE94-C95F1ECFDE5C}">
      <dgm:prSet/>
      <dgm:spPr/>
      <dgm:t>
        <a:bodyPr/>
        <a:lstStyle/>
        <a:p>
          <a:endParaRPr lang="en-GB"/>
        </a:p>
      </dgm:t>
    </dgm:pt>
    <dgm:pt modelId="{82A052D6-3599-4910-917D-9FEF23D915D5}">
      <dgm:prSet phldrT="[Text]"/>
      <dgm:spPr/>
      <dgm:t>
        <a:bodyPr/>
        <a:lstStyle/>
        <a:p>
          <a:r>
            <a:rPr lang="en-US" dirty="0" err="1" smtClean="0"/>
            <a:t>Terveyskeskus</a:t>
          </a:r>
          <a:endParaRPr lang="en-GB" dirty="0"/>
        </a:p>
      </dgm:t>
    </dgm:pt>
    <dgm:pt modelId="{34EC94EB-FC9F-42FD-9CD0-0652E061DC3B}" type="parTrans" cxnId="{5DFA8D8F-E359-4E3A-8C5D-590F16A3727C}">
      <dgm:prSet/>
      <dgm:spPr/>
      <dgm:t>
        <a:bodyPr/>
        <a:lstStyle/>
        <a:p>
          <a:endParaRPr lang="en-GB"/>
        </a:p>
      </dgm:t>
    </dgm:pt>
    <dgm:pt modelId="{BE980344-9338-4789-807D-10D5C0994B45}" type="sibTrans" cxnId="{5DFA8D8F-E359-4E3A-8C5D-590F16A3727C}">
      <dgm:prSet/>
      <dgm:spPr/>
      <dgm:t>
        <a:bodyPr/>
        <a:lstStyle/>
        <a:p>
          <a:endParaRPr lang="en-GB"/>
        </a:p>
      </dgm:t>
    </dgm:pt>
    <dgm:pt modelId="{788D90FB-89A4-4D87-B2ED-89F87E0EA908}">
      <dgm:prSet phldrT="[Text]"/>
      <dgm:spPr/>
      <dgm:t>
        <a:bodyPr/>
        <a:lstStyle/>
        <a:p>
          <a:r>
            <a:rPr lang="en-US" dirty="0" err="1" smtClean="0"/>
            <a:t>Aluesairaala</a:t>
          </a:r>
          <a:r>
            <a:rPr lang="en-US" dirty="0" smtClean="0"/>
            <a:t> tai </a:t>
          </a:r>
          <a:r>
            <a:rPr lang="en-US" dirty="0" err="1" smtClean="0"/>
            <a:t>kirurginen</a:t>
          </a:r>
          <a:r>
            <a:rPr lang="en-US" dirty="0" smtClean="0"/>
            <a:t> </a:t>
          </a:r>
          <a:r>
            <a:rPr lang="en-US" dirty="0" err="1" smtClean="0"/>
            <a:t>sairaala</a:t>
          </a:r>
          <a:endParaRPr lang="en-GB" dirty="0"/>
        </a:p>
      </dgm:t>
    </dgm:pt>
    <dgm:pt modelId="{10216EEF-6109-468E-8F26-8E2A6FBCD745}" type="parTrans" cxnId="{833EC18C-BB73-44AC-8890-5094A37A00E8}">
      <dgm:prSet/>
      <dgm:spPr/>
      <dgm:t>
        <a:bodyPr/>
        <a:lstStyle/>
        <a:p>
          <a:endParaRPr lang="en-GB"/>
        </a:p>
      </dgm:t>
    </dgm:pt>
    <dgm:pt modelId="{3B10A233-A4D8-429D-8B34-74D6A5D4CFA2}" type="sibTrans" cxnId="{833EC18C-BB73-44AC-8890-5094A37A00E8}">
      <dgm:prSet/>
      <dgm:spPr/>
      <dgm:t>
        <a:bodyPr/>
        <a:lstStyle/>
        <a:p>
          <a:endParaRPr lang="en-GB"/>
        </a:p>
      </dgm:t>
    </dgm:pt>
    <dgm:pt modelId="{D51EC9E3-A661-4ED8-B464-31F2D0371632}">
      <dgm:prSet phldrT="[Text]"/>
      <dgm:spPr/>
      <dgm:t>
        <a:bodyPr/>
        <a:lstStyle/>
        <a:p>
          <a:r>
            <a:rPr lang="en-US" dirty="0" smtClean="0"/>
            <a:t>B/C</a:t>
          </a:r>
          <a:endParaRPr lang="en-GB" dirty="0"/>
        </a:p>
      </dgm:t>
    </dgm:pt>
    <dgm:pt modelId="{872A87B9-D3B8-413D-A802-75E406A35624}" type="parTrans" cxnId="{BCB23179-0A77-409B-9746-65F867C04121}">
      <dgm:prSet/>
      <dgm:spPr/>
      <dgm:t>
        <a:bodyPr/>
        <a:lstStyle/>
        <a:p>
          <a:endParaRPr lang="en-GB"/>
        </a:p>
      </dgm:t>
    </dgm:pt>
    <dgm:pt modelId="{A9AAF9AA-524F-4146-8F4F-DED0C35680F5}" type="sibTrans" cxnId="{BCB23179-0A77-409B-9746-65F867C04121}">
      <dgm:prSet/>
      <dgm:spPr/>
      <dgm:t>
        <a:bodyPr/>
        <a:lstStyle/>
        <a:p>
          <a:endParaRPr lang="en-GB"/>
        </a:p>
      </dgm:t>
    </dgm:pt>
    <dgm:pt modelId="{9E0DD674-1358-4BDC-B775-03431442E06A}">
      <dgm:prSet phldrT="[Text]"/>
      <dgm:spPr/>
      <dgm:t>
        <a:bodyPr/>
        <a:lstStyle/>
        <a:p>
          <a:r>
            <a:rPr lang="en-US" dirty="0" smtClean="0"/>
            <a:t>Base Camp</a:t>
          </a:r>
          <a:endParaRPr lang="en-GB" dirty="0"/>
        </a:p>
      </dgm:t>
    </dgm:pt>
    <dgm:pt modelId="{DFFEA27E-C11E-438F-BE8C-468246E6CD8B}" type="parTrans" cxnId="{66425BCE-7A75-481F-9EE0-854F3933AACE}">
      <dgm:prSet/>
      <dgm:spPr/>
      <dgm:t>
        <a:bodyPr/>
        <a:lstStyle/>
        <a:p>
          <a:endParaRPr lang="en-GB"/>
        </a:p>
      </dgm:t>
    </dgm:pt>
    <dgm:pt modelId="{69897253-EC82-4041-9E33-1644A388FA34}" type="sibTrans" cxnId="{66425BCE-7A75-481F-9EE0-854F3933AACE}">
      <dgm:prSet/>
      <dgm:spPr/>
      <dgm:t>
        <a:bodyPr/>
        <a:lstStyle/>
        <a:p>
          <a:endParaRPr lang="en-GB"/>
        </a:p>
      </dgm:t>
    </dgm:pt>
    <dgm:pt modelId="{5F28F332-8280-49D6-AA21-0467E5393499}">
      <dgm:prSet phldrT="[Text]"/>
      <dgm:spPr/>
      <dgm:t>
        <a:bodyPr/>
        <a:lstStyle/>
        <a:p>
          <a:r>
            <a:rPr lang="en-US" dirty="0" err="1" smtClean="0"/>
            <a:t>Työntekijöiden</a:t>
          </a:r>
          <a:r>
            <a:rPr lang="en-US" dirty="0" smtClean="0"/>
            <a:t> </a:t>
          </a:r>
          <a:r>
            <a:rPr lang="en-US" dirty="0" err="1" smtClean="0"/>
            <a:t>leiri</a:t>
          </a:r>
          <a:endParaRPr lang="en-GB" dirty="0"/>
        </a:p>
      </dgm:t>
    </dgm:pt>
    <dgm:pt modelId="{2F0F98BC-08E5-4527-9DF3-BC956DA88294}" type="parTrans" cxnId="{D755215F-2476-4F42-B7D2-C599E0937747}">
      <dgm:prSet/>
      <dgm:spPr/>
      <dgm:t>
        <a:bodyPr/>
        <a:lstStyle/>
        <a:p>
          <a:endParaRPr lang="en-GB"/>
        </a:p>
      </dgm:t>
    </dgm:pt>
    <dgm:pt modelId="{9D7F3FB3-B37F-4A7E-A2F5-992DE77934A9}" type="sibTrans" cxnId="{D755215F-2476-4F42-B7D2-C599E0937747}">
      <dgm:prSet/>
      <dgm:spPr/>
      <dgm:t>
        <a:bodyPr/>
        <a:lstStyle/>
        <a:p>
          <a:endParaRPr lang="en-GB"/>
        </a:p>
      </dgm:t>
    </dgm:pt>
    <dgm:pt modelId="{2C558BD4-C347-4886-B574-863FECC94190}">
      <dgm:prSet phldrT="[Text]"/>
      <dgm:spPr/>
      <dgm:t>
        <a:bodyPr/>
        <a:lstStyle/>
        <a:p>
          <a:r>
            <a:rPr lang="en-US" dirty="0" err="1" smtClean="0"/>
            <a:t>Myös</a:t>
          </a:r>
          <a:r>
            <a:rPr lang="en-US" dirty="0" smtClean="0"/>
            <a:t> </a:t>
          </a:r>
          <a:r>
            <a:rPr lang="en-US" dirty="0" err="1" smtClean="0"/>
            <a:t>liikkuva</a:t>
          </a:r>
          <a:r>
            <a:rPr lang="en-US" dirty="0" smtClean="0"/>
            <a:t> </a:t>
          </a:r>
          <a:r>
            <a:rPr lang="en-US" dirty="0" err="1" smtClean="0"/>
            <a:t>versio</a:t>
          </a:r>
          <a:endParaRPr lang="en-GB" dirty="0"/>
        </a:p>
      </dgm:t>
    </dgm:pt>
    <dgm:pt modelId="{8E6F829B-E66F-4518-8E98-61893B84F799}" type="parTrans" cxnId="{5DCD60BC-17C2-4982-AC75-30DB21FBBAE2}">
      <dgm:prSet/>
      <dgm:spPr/>
      <dgm:t>
        <a:bodyPr/>
        <a:lstStyle/>
        <a:p>
          <a:endParaRPr lang="en-GB"/>
        </a:p>
      </dgm:t>
    </dgm:pt>
    <dgm:pt modelId="{7C140BE5-3F34-42F2-B1E7-1B651795BEDB}" type="sibTrans" cxnId="{5DCD60BC-17C2-4982-AC75-30DB21FBBAE2}">
      <dgm:prSet/>
      <dgm:spPr/>
      <dgm:t>
        <a:bodyPr/>
        <a:lstStyle/>
        <a:p>
          <a:endParaRPr lang="en-GB"/>
        </a:p>
      </dgm:t>
    </dgm:pt>
    <dgm:pt modelId="{0FE27A7E-3BC7-480E-A47B-A5D112587D92}">
      <dgm:prSet phldrT="[Text]"/>
      <dgm:spPr/>
      <dgm:t>
        <a:bodyPr/>
        <a:lstStyle/>
        <a:p>
          <a:r>
            <a:rPr lang="en-US" dirty="0" smtClean="0"/>
            <a:t>PSS</a:t>
          </a:r>
          <a:endParaRPr lang="en-GB" dirty="0"/>
        </a:p>
      </dgm:t>
    </dgm:pt>
    <dgm:pt modelId="{A51FEAC3-EB06-4FBD-8546-F1A247A82252}" type="parTrans" cxnId="{DCCAC61A-3F07-45AB-882C-65AA6A72414B}">
      <dgm:prSet/>
      <dgm:spPr/>
    </dgm:pt>
    <dgm:pt modelId="{2955E23D-8C0A-4E5C-836A-71246532264C}" type="sibTrans" cxnId="{DCCAC61A-3F07-45AB-882C-65AA6A72414B}">
      <dgm:prSet/>
      <dgm:spPr/>
    </dgm:pt>
    <dgm:pt modelId="{DE5B8B4A-A4B7-4514-B61F-F52199F406BA}">
      <dgm:prSet phldrT="[Text]"/>
      <dgm:spPr/>
      <dgm:t>
        <a:bodyPr/>
        <a:lstStyle/>
        <a:p>
          <a:r>
            <a:rPr lang="en-US" dirty="0" smtClean="0"/>
            <a:t>10K Camp</a:t>
          </a:r>
          <a:endParaRPr lang="en-GB" dirty="0"/>
        </a:p>
      </dgm:t>
    </dgm:pt>
    <dgm:pt modelId="{6F3AB546-A9D5-4F37-8F52-1850C84824A2}" type="parTrans" cxnId="{142EC3CC-C22F-4164-85E7-775F13B96E90}">
      <dgm:prSet/>
      <dgm:spPr/>
      <dgm:t>
        <a:bodyPr/>
        <a:lstStyle/>
        <a:p>
          <a:endParaRPr lang="en-GB"/>
        </a:p>
      </dgm:t>
    </dgm:pt>
    <dgm:pt modelId="{894932B3-D29B-49DF-BC17-DB99ECCEC6C4}" type="sibTrans" cxnId="{142EC3CC-C22F-4164-85E7-775F13B96E90}">
      <dgm:prSet/>
      <dgm:spPr/>
      <dgm:t>
        <a:bodyPr/>
        <a:lstStyle/>
        <a:p>
          <a:endParaRPr lang="en-GB"/>
        </a:p>
      </dgm:t>
    </dgm:pt>
    <dgm:pt modelId="{D78A73D1-4EB6-4CFD-93EB-717FCCC5547C}">
      <dgm:prSet phldrT="[Text]"/>
      <dgm:spPr/>
      <dgm:t>
        <a:bodyPr/>
        <a:lstStyle/>
        <a:p>
          <a:r>
            <a:rPr lang="en-US" dirty="0" err="1" smtClean="0"/>
            <a:t>Hätämajoitus-leiri</a:t>
          </a:r>
          <a:endParaRPr lang="en-GB" dirty="0"/>
        </a:p>
      </dgm:t>
    </dgm:pt>
    <dgm:pt modelId="{7828150F-6FBC-44C8-A3B1-BE252D592A4C}" type="parTrans" cxnId="{B0127514-2EB1-4B49-A2B7-1A82C64F6830}">
      <dgm:prSet/>
      <dgm:spPr/>
      <dgm:t>
        <a:bodyPr/>
        <a:lstStyle/>
        <a:p>
          <a:endParaRPr lang="en-GB"/>
        </a:p>
      </dgm:t>
    </dgm:pt>
    <dgm:pt modelId="{4FF11F41-F5B8-4FE1-91E2-ACA2DF1D678D}" type="sibTrans" cxnId="{B0127514-2EB1-4B49-A2B7-1A82C64F6830}">
      <dgm:prSet/>
      <dgm:spPr/>
      <dgm:t>
        <a:bodyPr/>
        <a:lstStyle/>
        <a:p>
          <a:endParaRPr lang="en-GB"/>
        </a:p>
      </dgm:t>
    </dgm:pt>
    <dgm:pt modelId="{BDE1E828-1AE1-4B18-B6E3-96C69B433DD8}">
      <dgm:prSet phldrT="[Text]"/>
      <dgm:spPr/>
      <dgm:t>
        <a:bodyPr/>
        <a:lstStyle/>
        <a:p>
          <a:r>
            <a:rPr lang="en-US" dirty="0" smtClean="0"/>
            <a:t>Psychosocial Support</a:t>
          </a:r>
          <a:endParaRPr lang="en-GB" dirty="0"/>
        </a:p>
      </dgm:t>
    </dgm:pt>
    <dgm:pt modelId="{A6B3FF6C-C494-4487-93AF-A0DDA890F042}" type="parTrans" cxnId="{BA94C6BE-C66B-48CB-B9C0-B0FE4E64469B}">
      <dgm:prSet/>
      <dgm:spPr/>
      <dgm:t>
        <a:bodyPr/>
        <a:lstStyle/>
        <a:p>
          <a:endParaRPr lang="en-GB"/>
        </a:p>
      </dgm:t>
    </dgm:pt>
    <dgm:pt modelId="{6F056020-5B9C-41BA-A317-6A3140B2085B}" type="sibTrans" cxnId="{BA94C6BE-C66B-48CB-B9C0-B0FE4E64469B}">
      <dgm:prSet/>
      <dgm:spPr/>
      <dgm:t>
        <a:bodyPr/>
        <a:lstStyle/>
        <a:p>
          <a:endParaRPr lang="en-GB"/>
        </a:p>
      </dgm:t>
    </dgm:pt>
    <dgm:pt modelId="{38BF7E9D-1163-4B98-8325-734F6594D334}">
      <dgm:prSet phldrT="[Text]"/>
      <dgm:spPr/>
      <dgm:t>
        <a:bodyPr/>
        <a:lstStyle/>
        <a:p>
          <a:r>
            <a:rPr lang="en-US" dirty="0" err="1" smtClean="0"/>
            <a:t>Henkinen</a:t>
          </a:r>
          <a:r>
            <a:rPr lang="en-US" dirty="0" smtClean="0"/>
            <a:t> </a:t>
          </a:r>
          <a:r>
            <a:rPr lang="en-US" dirty="0" err="1" smtClean="0"/>
            <a:t>tuki</a:t>
          </a:r>
          <a:endParaRPr lang="en-GB" dirty="0"/>
        </a:p>
      </dgm:t>
    </dgm:pt>
    <dgm:pt modelId="{6CFEBDB6-5B72-4492-9BDE-B91DB9C2FC5E}" type="parTrans" cxnId="{EFD7FA35-4406-46E6-9BB4-FA99FFC4D1EF}">
      <dgm:prSet/>
      <dgm:spPr/>
      <dgm:t>
        <a:bodyPr/>
        <a:lstStyle/>
        <a:p>
          <a:endParaRPr lang="en-GB"/>
        </a:p>
      </dgm:t>
    </dgm:pt>
    <dgm:pt modelId="{D0339480-BA72-47F6-BDEF-FF62E1FC7062}" type="sibTrans" cxnId="{EFD7FA35-4406-46E6-9BB4-FA99FFC4D1EF}">
      <dgm:prSet/>
      <dgm:spPr/>
      <dgm:t>
        <a:bodyPr/>
        <a:lstStyle/>
        <a:p>
          <a:endParaRPr lang="en-GB"/>
        </a:p>
      </dgm:t>
    </dgm:pt>
    <dgm:pt modelId="{CDB997D3-2FDD-4C60-AAD5-3E0143823D73}">
      <dgm:prSet phldrT="[Text]"/>
      <dgm:spPr/>
      <dgm:t>
        <a:bodyPr/>
        <a:lstStyle/>
        <a:p>
          <a:r>
            <a:rPr lang="en-US" dirty="0" err="1" smtClean="0"/>
            <a:t>Lisämoduli</a:t>
          </a:r>
          <a:endParaRPr lang="en-GB" dirty="0"/>
        </a:p>
      </dgm:t>
    </dgm:pt>
    <dgm:pt modelId="{D93F5E8A-6DC8-457E-B8D6-C8B3F87B2357}" type="parTrans" cxnId="{F7959E64-9A5F-42C2-8CDA-737C6E7C64CA}">
      <dgm:prSet/>
      <dgm:spPr/>
      <dgm:t>
        <a:bodyPr/>
        <a:lstStyle/>
        <a:p>
          <a:endParaRPr lang="en-GB"/>
        </a:p>
      </dgm:t>
    </dgm:pt>
    <dgm:pt modelId="{09E62A38-EE76-409D-8CD0-0A3E6B27B653}" type="sibTrans" cxnId="{F7959E64-9A5F-42C2-8CDA-737C6E7C64CA}">
      <dgm:prSet/>
      <dgm:spPr/>
      <dgm:t>
        <a:bodyPr/>
        <a:lstStyle/>
        <a:p>
          <a:endParaRPr lang="en-GB"/>
        </a:p>
      </dgm:t>
    </dgm:pt>
    <dgm:pt modelId="{404F2430-3AB4-480E-9702-47F73292BD4F}">
      <dgm:prSet phldrT="[Text]"/>
      <dgm:spPr/>
      <dgm:t>
        <a:bodyPr/>
        <a:lstStyle/>
        <a:p>
          <a:r>
            <a:rPr lang="en-US" smtClean="0"/>
            <a:t>10K</a:t>
          </a:r>
          <a:endParaRPr lang="en-GB"/>
        </a:p>
      </dgm:t>
    </dgm:pt>
    <dgm:pt modelId="{FE9D6C79-402E-4095-8F93-8FB6F956D2F1}" type="parTrans" cxnId="{91D92EC4-4EAB-4590-88BB-04A3CBEBA84F}">
      <dgm:prSet/>
      <dgm:spPr/>
    </dgm:pt>
    <dgm:pt modelId="{C8BE66DD-0214-46E5-8BA2-B715E231F5AC}" type="sibTrans" cxnId="{91D92EC4-4EAB-4590-88BB-04A3CBEBA84F}">
      <dgm:prSet/>
      <dgm:spPr/>
    </dgm:pt>
    <dgm:pt modelId="{73354E0B-0A54-4B29-9BFE-46B99E198BE1}">
      <dgm:prSet phldrT="[Text]"/>
      <dgm:spPr/>
      <dgm:t>
        <a:bodyPr/>
        <a:lstStyle/>
        <a:p>
          <a:r>
            <a:rPr lang="en-US" dirty="0" err="1" smtClean="0"/>
            <a:t>SPR:n</a:t>
          </a:r>
          <a:r>
            <a:rPr lang="en-US" dirty="0" smtClean="0"/>
            <a:t> </a:t>
          </a:r>
          <a:r>
            <a:rPr lang="en-US" dirty="0" err="1" smtClean="0"/>
            <a:t>yksikkö</a:t>
          </a:r>
          <a:endParaRPr lang="en-GB" dirty="0"/>
        </a:p>
      </dgm:t>
    </dgm:pt>
    <dgm:pt modelId="{5BE8F704-B490-4AB6-8710-5FBDBE0D7136}" type="parTrans" cxnId="{F8F04080-8AB9-4D36-8696-5D4678630C16}">
      <dgm:prSet/>
      <dgm:spPr/>
    </dgm:pt>
    <dgm:pt modelId="{CF13FE51-E467-4EA8-8DF2-91A14F8ED79D}" type="sibTrans" cxnId="{F8F04080-8AB9-4D36-8696-5D4678630C16}">
      <dgm:prSet/>
      <dgm:spPr/>
    </dgm:pt>
    <dgm:pt modelId="{1AACBB69-D64C-48BF-A508-399A1997D0E6}" type="pres">
      <dgm:prSet presAssocID="{C8256744-9F6A-4E54-B446-917345A0673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CB9CBE8-9F90-46E9-8BA3-4338BCE6F3D3}" type="pres">
      <dgm:prSet presAssocID="{735AFECA-337C-43AA-82FB-F3187C598A6F}" presName="compNode" presStyleCnt="0"/>
      <dgm:spPr/>
    </dgm:pt>
    <dgm:pt modelId="{8721996A-97D3-4382-B58C-0C425E0FF86C}" type="pres">
      <dgm:prSet presAssocID="{735AFECA-337C-43AA-82FB-F3187C598A6F}" presName="childRec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7FC488-9CA1-4406-8B89-49CA6A6C9AE7}" type="pres">
      <dgm:prSet presAssocID="{735AFECA-337C-43AA-82FB-F3187C598A6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06F606-86AD-4185-B468-2B031B231786}" type="pres">
      <dgm:prSet presAssocID="{735AFECA-337C-43AA-82FB-F3187C598A6F}" presName="parentRect" presStyleLbl="alignNode1" presStyleIdx="0" presStyleCnt="10"/>
      <dgm:spPr/>
      <dgm:t>
        <a:bodyPr/>
        <a:lstStyle/>
        <a:p>
          <a:endParaRPr lang="en-GB"/>
        </a:p>
      </dgm:t>
    </dgm:pt>
    <dgm:pt modelId="{6DAA1B8A-122A-4709-ABE1-663B5CDD86E4}" type="pres">
      <dgm:prSet presAssocID="{735AFECA-337C-43AA-82FB-F3187C598A6F}" presName="adorn" presStyleLbl="fgAccFollowNode1" presStyleIdx="0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F594F4-8CB1-48C9-AFA8-85B4B8D801F7}" type="pres">
      <dgm:prSet presAssocID="{59927CA3-8C73-4BAA-82E8-F0258E2110E7}" presName="sibTrans" presStyleLbl="sibTrans2D1" presStyleIdx="0" presStyleCnt="0"/>
      <dgm:spPr/>
      <dgm:t>
        <a:bodyPr/>
        <a:lstStyle/>
        <a:p>
          <a:endParaRPr lang="en-GB"/>
        </a:p>
      </dgm:t>
    </dgm:pt>
    <dgm:pt modelId="{3E065C68-86B4-493F-8AFC-F226D3DEB0C7}" type="pres">
      <dgm:prSet presAssocID="{801F3298-2441-4FB1-B038-4BCF0286561C}" presName="compNode" presStyleCnt="0"/>
      <dgm:spPr/>
    </dgm:pt>
    <dgm:pt modelId="{396ED64C-AD9E-49EB-84CA-2B17AD025E5F}" type="pres">
      <dgm:prSet presAssocID="{801F3298-2441-4FB1-B038-4BCF0286561C}" presName="childRec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2534F6-E3C0-4B68-A78F-6BD2E665AE08}" type="pres">
      <dgm:prSet presAssocID="{801F3298-2441-4FB1-B038-4BCF0286561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DF1598-104C-40D4-94C7-9DCD2D60F4C8}" type="pres">
      <dgm:prSet presAssocID="{801F3298-2441-4FB1-B038-4BCF0286561C}" presName="parentRect" presStyleLbl="alignNode1" presStyleIdx="1" presStyleCnt="10"/>
      <dgm:spPr/>
      <dgm:t>
        <a:bodyPr/>
        <a:lstStyle/>
        <a:p>
          <a:endParaRPr lang="en-GB"/>
        </a:p>
      </dgm:t>
    </dgm:pt>
    <dgm:pt modelId="{AE504992-3576-4681-BFB9-3AC0BD06535C}" type="pres">
      <dgm:prSet presAssocID="{801F3298-2441-4FB1-B038-4BCF0286561C}" presName="adorn" presStyleLbl="fgAccFollowNode1" presStyleIdx="1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C4EB5B6-2458-4032-AF6A-9CB56A0E49C7}" type="pres">
      <dgm:prSet presAssocID="{2F64FA3A-7813-4AAB-B12B-C107A5CF2BCB}" presName="sibTrans" presStyleLbl="sibTrans2D1" presStyleIdx="0" presStyleCnt="0"/>
      <dgm:spPr/>
      <dgm:t>
        <a:bodyPr/>
        <a:lstStyle/>
        <a:p>
          <a:endParaRPr lang="en-GB"/>
        </a:p>
      </dgm:t>
    </dgm:pt>
    <dgm:pt modelId="{24EA925F-B00E-4766-B87B-3B4BD3F33C42}" type="pres">
      <dgm:prSet presAssocID="{9C484257-3F7D-4551-9270-EC8A105186B9}" presName="compNode" presStyleCnt="0"/>
      <dgm:spPr/>
    </dgm:pt>
    <dgm:pt modelId="{D99A46EB-BDC5-43E0-9EB0-D7987441996F}" type="pres">
      <dgm:prSet presAssocID="{9C484257-3F7D-4551-9270-EC8A105186B9}" presName="childRec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AF46DB-0023-496A-B360-50292DD8F5E3}" type="pres">
      <dgm:prSet presAssocID="{9C484257-3F7D-4551-9270-EC8A105186B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0770B-971C-4964-9150-428AB05E8BE5}" type="pres">
      <dgm:prSet presAssocID="{9C484257-3F7D-4551-9270-EC8A105186B9}" presName="parentRect" presStyleLbl="alignNode1" presStyleIdx="2" presStyleCnt="10"/>
      <dgm:spPr/>
      <dgm:t>
        <a:bodyPr/>
        <a:lstStyle/>
        <a:p>
          <a:endParaRPr lang="en-GB"/>
        </a:p>
      </dgm:t>
    </dgm:pt>
    <dgm:pt modelId="{0CEC5CBF-6F25-4DB4-92AC-C28144E9B770}" type="pres">
      <dgm:prSet presAssocID="{9C484257-3F7D-4551-9270-EC8A105186B9}" presName="adorn" presStyleLbl="fgAccFollowNode1" presStyleIdx="2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C8CD35-B587-410E-BFF4-57A0D268BB47}" type="pres">
      <dgm:prSet presAssocID="{103CB8B6-272B-494C-8B42-1B92A60E7D7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E5F44920-143D-4AC6-8773-703FA2C141F3}" type="pres">
      <dgm:prSet presAssocID="{3F3165B3-1574-4343-8F05-2A5D701A0149}" presName="compNode" presStyleCnt="0"/>
      <dgm:spPr/>
    </dgm:pt>
    <dgm:pt modelId="{5D9C14D9-BA59-495A-932C-61129B47470E}" type="pres">
      <dgm:prSet presAssocID="{3F3165B3-1574-4343-8F05-2A5D701A0149}" presName="childRec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196E4D-D095-4B4C-9FC2-E25D2B074FDD}" type="pres">
      <dgm:prSet presAssocID="{3F3165B3-1574-4343-8F05-2A5D701A014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E00337-603A-4BA0-93C8-24D65136E989}" type="pres">
      <dgm:prSet presAssocID="{3F3165B3-1574-4343-8F05-2A5D701A0149}" presName="parentRect" presStyleLbl="alignNode1" presStyleIdx="3" presStyleCnt="10"/>
      <dgm:spPr/>
      <dgm:t>
        <a:bodyPr/>
        <a:lstStyle/>
        <a:p>
          <a:endParaRPr lang="en-GB"/>
        </a:p>
      </dgm:t>
    </dgm:pt>
    <dgm:pt modelId="{2E406780-7824-42B8-83FA-4184C64EF9AD}" type="pres">
      <dgm:prSet presAssocID="{3F3165B3-1574-4343-8F05-2A5D701A0149}" presName="adorn" presStyleLbl="fgAccFollowNode1" presStyleIdx="3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AD1504B-BAEA-4C02-A8E0-8D94E6336C2E}" type="pres">
      <dgm:prSet presAssocID="{8D900BB0-F0B2-4757-A27A-04BF7554CC1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23E4B230-3B1F-483E-A145-04B0AB75771E}" type="pres">
      <dgm:prSet presAssocID="{F84CA1C9-8BD0-42A1-9BD8-2559696A0D3F}" presName="compNode" presStyleCnt="0"/>
      <dgm:spPr/>
    </dgm:pt>
    <dgm:pt modelId="{74CB4C28-9A52-421A-899D-A3090FAE4BD5}" type="pres">
      <dgm:prSet presAssocID="{F84CA1C9-8BD0-42A1-9BD8-2559696A0D3F}" presName="childRec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535F86-6229-4B9A-A441-8C18F156A3AC}" type="pres">
      <dgm:prSet presAssocID="{F84CA1C9-8BD0-42A1-9BD8-2559696A0D3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0EB9ED-319B-4538-8CA8-A22E009F7798}" type="pres">
      <dgm:prSet presAssocID="{F84CA1C9-8BD0-42A1-9BD8-2559696A0D3F}" presName="parentRect" presStyleLbl="alignNode1" presStyleIdx="4" presStyleCnt="10"/>
      <dgm:spPr/>
      <dgm:t>
        <a:bodyPr/>
        <a:lstStyle/>
        <a:p>
          <a:endParaRPr lang="en-GB"/>
        </a:p>
      </dgm:t>
    </dgm:pt>
    <dgm:pt modelId="{355B3855-0359-4A63-B5C9-F5B799935D54}" type="pres">
      <dgm:prSet presAssocID="{F84CA1C9-8BD0-42A1-9BD8-2559696A0D3F}" presName="adorn" presStyleLbl="fgAccFollowNode1" presStyleIdx="4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2A8EA7-30E1-4244-BE2C-AC867D2EB44F}" type="pres">
      <dgm:prSet presAssocID="{60990D9A-B76B-40BA-9A49-354D2A47A66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2298F35-10A2-4BD7-B54C-044EA70AAA45}" type="pres">
      <dgm:prSet presAssocID="{2C14908D-6BBB-4449-9D60-0B464032E6E3}" presName="compNode" presStyleCnt="0"/>
      <dgm:spPr/>
    </dgm:pt>
    <dgm:pt modelId="{DD60DD91-51A0-487D-939A-33EB9F0835F5}" type="pres">
      <dgm:prSet presAssocID="{2C14908D-6BBB-4449-9D60-0B464032E6E3}" presName="childRec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C45A4D-4DF8-45A3-AA81-93C330EA6E52}" type="pres">
      <dgm:prSet presAssocID="{2C14908D-6BBB-4449-9D60-0B464032E6E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729FBE-B9D1-4EF1-869C-C0973891AE17}" type="pres">
      <dgm:prSet presAssocID="{2C14908D-6BBB-4449-9D60-0B464032E6E3}" presName="parentRect" presStyleLbl="alignNode1" presStyleIdx="5" presStyleCnt="10"/>
      <dgm:spPr/>
      <dgm:t>
        <a:bodyPr/>
        <a:lstStyle/>
        <a:p>
          <a:endParaRPr lang="en-GB"/>
        </a:p>
      </dgm:t>
    </dgm:pt>
    <dgm:pt modelId="{D892362F-EBA8-4C20-893E-5779D61DC23C}" type="pres">
      <dgm:prSet presAssocID="{2C14908D-6BBB-4449-9D60-0B464032E6E3}" presName="adorn" presStyleLbl="fgAccFollowNode1" presStyleIdx="5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E4541A6-C928-41A7-A78C-39B8AD6ECA4B}" type="pres">
      <dgm:prSet presAssocID="{167888B5-7616-4624-8765-21D9E1621FC2}" presName="sibTrans" presStyleLbl="sibTrans2D1" presStyleIdx="0" presStyleCnt="0"/>
      <dgm:spPr/>
      <dgm:t>
        <a:bodyPr/>
        <a:lstStyle/>
        <a:p>
          <a:endParaRPr lang="en-GB"/>
        </a:p>
      </dgm:t>
    </dgm:pt>
    <dgm:pt modelId="{D9491752-76D4-40BA-A712-068B8865EAD0}" type="pres">
      <dgm:prSet presAssocID="{0BA6A865-A869-4C99-9E28-352A6E053709}" presName="compNode" presStyleCnt="0"/>
      <dgm:spPr/>
    </dgm:pt>
    <dgm:pt modelId="{1F07D226-7508-4DDF-BEE5-F0E0B33AC836}" type="pres">
      <dgm:prSet presAssocID="{0BA6A865-A869-4C99-9E28-352A6E053709}" presName="childRec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23F41F-EB9E-4692-9008-C981E9821A65}" type="pres">
      <dgm:prSet presAssocID="{0BA6A865-A869-4C99-9E28-352A6E05370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8B678B-9C72-4904-B566-17541FCE9B01}" type="pres">
      <dgm:prSet presAssocID="{0BA6A865-A869-4C99-9E28-352A6E053709}" presName="parentRect" presStyleLbl="alignNode1" presStyleIdx="6" presStyleCnt="10"/>
      <dgm:spPr/>
      <dgm:t>
        <a:bodyPr/>
        <a:lstStyle/>
        <a:p>
          <a:endParaRPr lang="en-GB"/>
        </a:p>
      </dgm:t>
    </dgm:pt>
    <dgm:pt modelId="{8B792CA9-2C42-4548-AF31-6A1C4896647E}" type="pres">
      <dgm:prSet presAssocID="{0BA6A865-A869-4C99-9E28-352A6E053709}" presName="adorn" presStyleLbl="fgAccFollowNode1" presStyleIdx="6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FF56187-149B-4D29-92CE-51519A93C1E9}" type="pres">
      <dgm:prSet presAssocID="{5E3A8163-ABA0-4E28-80A4-DCD10EE3A268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60E6C98-5144-44AA-A5FE-84AF569FC1E6}" type="pres">
      <dgm:prSet presAssocID="{D51EC9E3-A661-4ED8-B464-31F2D0371632}" presName="compNode" presStyleCnt="0"/>
      <dgm:spPr/>
    </dgm:pt>
    <dgm:pt modelId="{9179F155-E283-4697-94A5-A439E8160539}" type="pres">
      <dgm:prSet presAssocID="{D51EC9E3-A661-4ED8-B464-31F2D0371632}" presName="childRec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32617F-AC90-4750-B672-EF59D6C5372E}" type="pres">
      <dgm:prSet presAssocID="{D51EC9E3-A661-4ED8-B464-31F2D037163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3B6752-E02B-4A51-9BD7-CAE33EF7FA3C}" type="pres">
      <dgm:prSet presAssocID="{D51EC9E3-A661-4ED8-B464-31F2D0371632}" presName="parentRect" presStyleLbl="alignNode1" presStyleIdx="7" presStyleCnt="10"/>
      <dgm:spPr/>
      <dgm:t>
        <a:bodyPr/>
        <a:lstStyle/>
        <a:p>
          <a:endParaRPr lang="en-GB"/>
        </a:p>
      </dgm:t>
    </dgm:pt>
    <dgm:pt modelId="{3BAABB9E-D9CD-4D14-A00C-01E5575B7CBC}" type="pres">
      <dgm:prSet presAssocID="{D51EC9E3-A661-4ED8-B464-31F2D0371632}" presName="adorn" presStyleLbl="fgAccFollowNode1" presStyleIdx="7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5394E09-71DE-4AF5-8CEA-F8836548865A}" type="pres">
      <dgm:prSet presAssocID="{A9AAF9AA-524F-4146-8F4F-DED0C35680F5}" presName="sibTrans" presStyleLbl="sibTrans2D1" presStyleIdx="0" presStyleCnt="0"/>
      <dgm:spPr/>
      <dgm:t>
        <a:bodyPr/>
        <a:lstStyle/>
        <a:p>
          <a:endParaRPr lang="en-GB"/>
        </a:p>
      </dgm:t>
    </dgm:pt>
    <dgm:pt modelId="{EDADC61F-4472-4988-BB57-66B65093EF0E}" type="pres">
      <dgm:prSet presAssocID="{0FE27A7E-3BC7-480E-A47B-A5D112587D92}" presName="compNode" presStyleCnt="0"/>
      <dgm:spPr/>
    </dgm:pt>
    <dgm:pt modelId="{E13C0056-71CE-4094-94E3-2939B15064AA}" type="pres">
      <dgm:prSet presAssocID="{0FE27A7E-3BC7-480E-A47B-A5D112587D92}" presName="childRec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97B596-C777-48CC-8376-FD5DB9178BCC}" type="pres">
      <dgm:prSet presAssocID="{0FE27A7E-3BC7-480E-A47B-A5D112587D9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71B5F4-DA11-4577-97C1-08EE0C611F95}" type="pres">
      <dgm:prSet presAssocID="{0FE27A7E-3BC7-480E-A47B-A5D112587D92}" presName="parentRect" presStyleLbl="alignNode1" presStyleIdx="8" presStyleCnt="10"/>
      <dgm:spPr/>
      <dgm:t>
        <a:bodyPr/>
        <a:lstStyle/>
        <a:p>
          <a:endParaRPr lang="en-GB"/>
        </a:p>
      </dgm:t>
    </dgm:pt>
    <dgm:pt modelId="{9FBEC83A-6F5D-4A0D-A08A-5A0BD91A4B8D}" type="pres">
      <dgm:prSet presAssocID="{0FE27A7E-3BC7-480E-A47B-A5D112587D92}" presName="adorn" presStyleLbl="fgAccFollowNode1" presStyleIdx="8" presStyleCnt="10"/>
      <dgm:spPr/>
    </dgm:pt>
    <dgm:pt modelId="{464C0577-6488-4236-9C2C-0F1498FF2494}" type="pres">
      <dgm:prSet presAssocID="{2955E23D-8C0A-4E5C-836A-71246532264C}" presName="sibTrans" presStyleLbl="sibTrans2D1" presStyleIdx="0" presStyleCnt="0"/>
      <dgm:spPr/>
    </dgm:pt>
    <dgm:pt modelId="{BC795EB0-DEBD-49C9-9ADF-8C237A2FD89E}" type="pres">
      <dgm:prSet presAssocID="{404F2430-3AB4-480E-9702-47F73292BD4F}" presName="compNode" presStyleCnt="0"/>
      <dgm:spPr/>
    </dgm:pt>
    <dgm:pt modelId="{A8B6D677-EAF2-4B3F-9CCA-352AEBD375EB}" type="pres">
      <dgm:prSet presAssocID="{404F2430-3AB4-480E-9702-47F73292BD4F}" presName="childRec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E9DD75-A294-4C4C-80DD-3C4AAF930C19}" type="pres">
      <dgm:prSet presAssocID="{404F2430-3AB4-480E-9702-47F73292BD4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7B7537-D415-4A54-B35B-EC24F84AEE36}" type="pres">
      <dgm:prSet presAssocID="{404F2430-3AB4-480E-9702-47F73292BD4F}" presName="parentRect" presStyleLbl="alignNode1" presStyleIdx="9" presStyleCnt="10"/>
      <dgm:spPr/>
      <dgm:t>
        <a:bodyPr/>
        <a:lstStyle/>
        <a:p>
          <a:endParaRPr lang="en-GB"/>
        </a:p>
      </dgm:t>
    </dgm:pt>
    <dgm:pt modelId="{C3FFA34F-E02D-4AFE-A70C-5AB3DE3FCC7E}" type="pres">
      <dgm:prSet presAssocID="{404F2430-3AB4-480E-9702-47F73292BD4F}" presName="adorn" presStyleLbl="fgAccFollowNode1" presStyleIdx="9" presStyleCnt="10"/>
      <dgm:spPr/>
    </dgm:pt>
  </dgm:ptLst>
  <dgm:cxnLst>
    <dgm:cxn modelId="{F7959E64-9A5F-42C2-8CDA-737C6E7C64CA}" srcId="{0FE27A7E-3BC7-480E-A47B-A5D112587D92}" destId="{CDB997D3-2FDD-4C60-AAD5-3E0143823D73}" srcOrd="2" destOrd="0" parTransId="{D93F5E8A-6DC8-457E-B8D6-C8B3F87B2357}" sibTransId="{09E62A38-EE76-409D-8CD0-0A3E6B27B653}"/>
    <dgm:cxn modelId="{EB46B24C-C989-4236-86A7-ADCEF035F634}" srcId="{3F3165B3-1574-4343-8F05-2A5D701A0149}" destId="{B8A5BCD3-0C04-44DA-B7A7-1BC6FC0BBA77}" srcOrd="1" destOrd="0" parTransId="{D270E6F3-C79B-4BF5-B545-2B1632896A0C}" sibTransId="{92B77EDF-1B16-4E24-8D57-528AD6D27382}"/>
    <dgm:cxn modelId="{7A259FC5-4606-481F-B98C-BFFBEE110ECF}" srcId="{C8256744-9F6A-4E54-B446-917345A0673D}" destId="{2C14908D-6BBB-4449-9D60-0B464032E6E3}" srcOrd="5" destOrd="0" parTransId="{CF43C826-813B-4991-8FE9-064CA7D789C4}" sibTransId="{167888B5-7616-4624-8765-21D9E1621FC2}"/>
    <dgm:cxn modelId="{5DCD60BC-17C2-4982-AC75-30DB21FBBAE2}" srcId="{2C14908D-6BBB-4449-9D60-0B464032E6E3}" destId="{2C558BD4-C347-4886-B574-863FECC94190}" srcOrd="2" destOrd="0" parTransId="{8E6F829B-E66F-4518-8E98-61893B84F799}" sibTransId="{7C140BE5-3F34-42F2-B1E7-1B651795BEDB}"/>
    <dgm:cxn modelId="{C7DDB67E-4AA0-4AF6-BFEC-824595610CD3}" srcId="{F84CA1C9-8BD0-42A1-9BD8-2559696A0D3F}" destId="{52686AE1-708D-46B1-80FB-8C444242EBAC}" srcOrd="0" destOrd="0" parTransId="{DCA0B109-AA93-4EEA-9E82-8BF970FED144}" sibTransId="{9490BD80-6096-4C6A-A493-D6D0C9E2524B}"/>
    <dgm:cxn modelId="{5729CD96-1B08-4742-B270-589067EE6AE3}" type="presOf" srcId="{82A052D6-3599-4910-917D-9FEF23D915D5}" destId="{DD60DD91-51A0-487D-939A-33EB9F0835F5}" srcOrd="0" destOrd="1" presId="urn:microsoft.com/office/officeart/2005/8/layout/bList2#1"/>
    <dgm:cxn modelId="{3302EEF8-C24A-4CC3-8C94-4B3B71759052}" type="presOf" srcId="{5ED0B3D1-5EA3-425C-B1F9-F476ACB0723A}" destId="{8721996A-97D3-4382-B58C-0C425E0FF86C}" srcOrd="0" destOrd="1" presId="urn:microsoft.com/office/officeart/2005/8/layout/bList2#1"/>
    <dgm:cxn modelId="{C98E8E90-1AF9-4C64-BBA0-E22D743BC12B}" type="presOf" srcId="{9C484257-3F7D-4551-9270-EC8A105186B9}" destId="{A9A0770B-971C-4964-9150-428AB05E8BE5}" srcOrd="1" destOrd="0" presId="urn:microsoft.com/office/officeart/2005/8/layout/bList2#1"/>
    <dgm:cxn modelId="{833EC18C-BB73-44AC-8890-5094A37A00E8}" srcId="{0BA6A865-A869-4C99-9E28-352A6E053709}" destId="{788D90FB-89A4-4D87-B2ED-89F87E0EA908}" srcOrd="1" destOrd="0" parTransId="{10216EEF-6109-468E-8F26-8E2A6FBCD745}" sibTransId="{3B10A233-A4D8-429D-8B34-74D6A5D4CFA2}"/>
    <dgm:cxn modelId="{C5084B8B-D72D-421F-94C6-CAB8A9C41756}" type="presOf" srcId="{3F3165B3-1574-4343-8F05-2A5D701A0149}" destId="{DB196E4D-D095-4B4C-9FC2-E25D2B074FDD}" srcOrd="0" destOrd="0" presId="urn:microsoft.com/office/officeart/2005/8/layout/bList2#1"/>
    <dgm:cxn modelId="{B147322F-0112-49A7-893A-CA54F38A9E54}" srcId="{C8256744-9F6A-4E54-B446-917345A0673D}" destId="{3F3165B3-1574-4343-8F05-2A5D701A0149}" srcOrd="3" destOrd="0" parTransId="{220F6801-6DC1-4A13-BF61-689E39DB1315}" sibTransId="{8D900BB0-F0B2-4757-A27A-04BF7554CC19}"/>
    <dgm:cxn modelId="{CE4C2A48-B090-43BA-9EF7-52245EF0106B}" type="presOf" srcId="{F84CA1C9-8BD0-42A1-9BD8-2559696A0D3F}" destId="{460EB9ED-319B-4538-8CA8-A22E009F7798}" srcOrd="1" destOrd="0" presId="urn:microsoft.com/office/officeart/2005/8/layout/bList2#1"/>
    <dgm:cxn modelId="{D6A2D23D-8A09-4290-926E-4DE70EB2C249}" srcId="{C8256744-9F6A-4E54-B446-917345A0673D}" destId="{735AFECA-337C-43AA-82FB-F3187C598A6F}" srcOrd="0" destOrd="0" parTransId="{FF7D0E2E-FF5E-4E1A-9987-9B9A11DE99D0}" sibTransId="{59927CA3-8C73-4BAA-82E8-F0258E2110E7}"/>
    <dgm:cxn modelId="{AC74540B-ED03-4DFF-BDD5-323331F70910}" type="presOf" srcId="{B903596E-5D7D-43E7-A7A8-E0576E43640E}" destId="{8721996A-97D3-4382-B58C-0C425E0FF86C}" srcOrd="0" destOrd="0" presId="urn:microsoft.com/office/officeart/2005/8/layout/bList2#1"/>
    <dgm:cxn modelId="{F5D19A63-C3B3-4848-8963-7A54260FEB82}" type="presOf" srcId="{9E0DD674-1358-4BDC-B775-03431442E06A}" destId="{9179F155-E283-4697-94A5-A439E8160539}" srcOrd="0" destOrd="0" presId="urn:microsoft.com/office/officeart/2005/8/layout/bList2#1"/>
    <dgm:cxn modelId="{8E87E4D8-7988-4909-8455-722D50A648BB}" type="presOf" srcId="{0BA6A865-A869-4C99-9E28-352A6E053709}" destId="{698B678B-9C72-4904-B566-17541FCE9B01}" srcOrd="1" destOrd="0" presId="urn:microsoft.com/office/officeart/2005/8/layout/bList2#1"/>
    <dgm:cxn modelId="{25D43221-3668-4588-9263-99A6A3521B67}" type="presOf" srcId="{801F3298-2441-4FB1-B038-4BCF0286561C}" destId="{05DF1598-104C-40D4-94C7-9DCD2D60F4C8}" srcOrd="1" destOrd="0" presId="urn:microsoft.com/office/officeart/2005/8/layout/bList2#1"/>
    <dgm:cxn modelId="{28B9A2E9-E8F1-4749-9CAD-FEAC5080B285}" type="presOf" srcId="{8D900BB0-F0B2-4757-A27A-04BF7554CC19}" destId="{9AD1504B-BAEA-4C02-A8E0-8D94E6336C2E}" srcOrd="0" destOrd="0" presId="urn:microsoft.com/office/officeart/2005/8/layout/bList2#1"/>
    <dgm:cxn modelId="{8E678C0E-6A5A-4490-B19F-6669ED5C5394}" srcId="{3F3165B3-1574-4343-8F05-2A5D701A0149}" destId="{93B90362-1A5F-46D1-8E06-18B3649BEC1B}" srcOrd="0" destOrd="0" parTransId="{1C79BC32-A801-40B3-9229-D9DCEF2E44AC}" sibTransId="{05DAF9CB-C6A9-4540-A999-437EFBA9A9C3}"/>
    <dgm:cxn modelId="{60B5BEC2-976B-4505-99DE-138E9208245B}" type="presOf" srcId="{2F64FA3A-7813-4AAB-B12B-C107A5CF2BCB}" destId="{3C4EB5B6-2458-4032-AF6A-9CB56A0E49C7}" srcOrd="0" destOrd="0" presId="urn:microsoft.com/office/officeart/2005/8/layout/bList2#1"/>
    <dgm:cxn modelId="{EA948EB5-96CF-4F9C-9AD0-6B7FE31024B8}" type="presOf" srcId="{735AFECA-337C-43AA-82FB-F3187C598A6F}" destId="{367FC488-9CA1-4406-8B89-49CA6A6C9AE7}" srcOrd="0" destOrd="0" presId="urn:microsoft.com/office/officeart/2005/8/layout/bList2#1"/>
    <dgm:cxn modelId="{248FD94B-3282-44E1-9BAB-CA98CDB08EB6}" type="presOf" srcId="{103CB8B6-272B-494C-8B42-1B92A60E7D7F}" destId="{56C8CD35-B587-410E-BFF4-57A0D268BB47}" srcOrd="0" destOrd="0" presId="urn:microsoft.com/office/officeart/2005/8/layout/bList2#1"/>
    <dgm:cxn modelId="{56548224-BA7D-4A5B-84A8-29FDA50A0571}" type="presOf" srcId="{BFAE8248-B06F-4DEF-8E49-2F05E6C12A8B}" destId="{396ED64C-AD9E-49EB-84CA-2B17AD025E5F}" srcOrd="0" destOrd="1" presId="urn:microsoft.com/office/officeart/2005/8/layout/bList2#1"/>
    <dgm:cxn modelId="{BFFE4081-5E54-4CAA-88D2-916DFA18DCE4}" type="presOf" srcId="{93B90362-1A5F-46D1-8E06-18B3649BEC1B}" destId="{5D9C14D9-BA59-495A-932C-61129B47470E}" srcOrd="0" destOrd="0" presId="urn:microsoft.com/office/officeart/2005/8/layout/bList2#1"/>
    <dgm:cxn modelId="{CD4804E7-9612-41A7-8A18-1461199548E3}" type="presOf" srcId="{D51EC9E3-A661-4ED8-B464-31F2D0371632}" destId="{B23B6752-E02B-4A51-9BD7-CAE33EF7FA3C}" srcOrd="1" destOrd="0" presId="urn:microsoft.com/office/officeart/2005/8/layout/bList2#1"/>
    <dgm:cxn modelId="{3E8E3B23-9D81-4E6D-A227-E54EBB22DB5F}" type="presOf" srcId="{0FE27A7E-3BC7-480E-A47B-A5D112587D92}" destId="{6597B596-C777-48CC-8376-FD5DB9178BCC}" srcOrd="0" destOrd="0" presId="urn:microsoft.com/office/officeart/2005/8/layout/bList2#1"/>
    <dgm:cxn modelId="{142EC3CC-C22F-4164-85E7-775F13B96E90}" srcId="{404F2430-3AB4-480E-9702-47F73292BD4F}" destId="{DE5B8B4A-A4B7-4514-B61F-F52199F406BA}" srcOrd="0" destOrd="0" parTransId="{6F3AB546-A9D5-4F37-8F52-1850C84824A2}" sibTransId="{894932B3-D29B-49DF-BC17-DB99ECCEC6C4}"/>
    <dgm:cxn modelId="{66425BCE-7A75-481F-9EE0-854F3933AACE}" srcId="{D51EC9E3-A661-4ED8-B464-31F2D0371632}" destId="{9E0DD674-1358-4BDC-B775-03431442E06A}" srcOrd="0" destOrd="0" parTransId="{DFFEA27E-C11E-438F-BE8C-468246E6CD8B}" sibTransId="{69897253-EC82-4041-9E33-1644A388FA34}"/>
    <dgm:cxn modelId="{F0D1F1BC-C156-444F-B1C3-030A5C344CD3}" srcId="{9C484257-3F7D-4551-9270-EC8A105186B9}" destId="{FBA14C53-9849-4C68-89B7-AB84E667F73A}" srcOrd="1" destOrd="0" parTransId="{E8A84F63-B156-4ED0-9009-3B6575F74E80}" sibTransId="{1EDF7496-E2DF-4F9D-8B22-F1BD4A904A88}"/>
    <dgm:cxn modelId="{8409CF73-B963-4D00-9CB0-2B8A48095367}" type="presOf" srcId="{60990D9A-B76B-40BA-9A49-354D2A47A669}" destId="{DB2A8EA7-30E1-4244-BE2C-AC867D2EB44F}" srcOrd="0" destOrd="0" presId="urn:microsoft.com/office/officeart/2005/8/layout/bList2#1"/>
    <dgm:cxn modelId="{49998B20-5A66-43DC-A1B5-4CF8AD954B6D}" type="presOf" srcId="{5E3A8163-ABA0-4E28-80A4-DCD10EE3A268}" destId="{DFF56187-149B-4D29-92CE-51519A93C1E9}" srcOrd="0" destOrd="0" presId="urn:microsoft.com/office/officeart/2005/8/layout/bList2#1"/>
    <dgm:cxn modelId="{EFD7FA35-4406-46E6-9BB4-FA99FFC4D1EF}" srcId="{0FE27A7E-3BC7-480E-A47B-A5D112587D92}" destId="{38BF7E9D-1163-4B98-8325-734F6594D334}" srcOrd="1" destOrd="0" parTransId="{6CFEBDB6-5B72-4492-9BDE-B91DB9C2FC5E}" sibTransId="{D0339480-BA72-47F6-BDEF-FF62E1FC7062}"/>
    <dgm:cxn modelId="{D32B0753-2B21-409D-8768-91151A17EB30}" type="presOf" srcId="{7264712D-DA9B-4EB0-A2D5-8990D50B9F6F}" destId="{74CB4C28-9A52-421A-899D-A3090FAE4BD5}" srcOrd="0" destOrd="1" presId="urn:microsoft.com/office/officeart/2005/8/layout/bList2#1"/>
    <dgm:cxn modelId="{F8F04080-8AB9-4D36-8696-5D4678630C16}" srcId="{404F2430-3AB4-480E-9702-47F73292BD4F}" destId="{73354E0B-0A54-4B29-9BFE-46B99E198BE1}" srcOrd="2" destOrd="0" parTransId="{5BE8F704-B490-4AB6-8710-5FBDBE0D7136}" sibTransId="{CF13FE51-E467-4EA8-8DF2-91A14F8ED79D}"/>
    <dgm:cxn modelId="{6AC66E89-8ECF-4FA6-A2BC-220E8F739E77}" type="presOf" srcId="{6BDBE3D3-CCCC-44E9-9E40-DB6E70D127EB}" destId="{396ED64C-AD9E-49EB-84CA-2B17AD025E5F}" srcOrd="0" destOrd="0" presId="urn:microsoft.com/office/officeart/2005/8/layout/bList2#1"/>
    <dgm:cxn modelId="{ADCC5E7B-D30C-4746-A213-47CAFD26A7C6}" srcId="{C8256744-9F6A-4E54-B446-917345A0673D}" destId="{0BA6A865-A869-4C99-9E28-352A6E053709}" srcOrd="6" destOrd="0" parTransId="{617271F5-A6CB-414B-ABDF-84359CE77068}" sibTransId="{5E3A8163-ABA0-4E28-80A4-DCD10EE3A268}"/>
    <dgm:cxn modelId="{DCCAC61A-3F07-45AB-882C-65AA6A72414B}" srcId="{C8256744-9F6A-4E54-B446-917345A0673D}" destId="{0FE27A7E-3BC7-480E-A47B-A5D112587D92}" srcOrd="8" destOrd="0" parTransId="{A51FEAC3-EB06-4FBD-8546-F1A247A82252}" sibTransId="{2955E23D-8C0A-4E5C-836A-71246532264C}"/>
    <dgm:cxn modelId="{B0127514-2EB1-4B49-A2B7-1A82C64F6830}" srcId="{404F2430-3AB4-480E-9702-47F73292BD4F}" destId="{D78A73D1-4EB6-4CFD-93EB-717FCCC5547C}" srcOrd="1" destOrd="0" parTransId="{7828150F-6FBC-44C8-A3B1-BE252D592A4C}" sibTransId="{4FF11F41-F5B8-4FE1-91E2-ACA2DF1D678D}"/>
    <dgm:cxn modelId="{D77E428D-7CA7-4FA9-8711-69E2CAE3AD4B}" type="presOf" srcId="{CDB997D3-2FDD-4C60-AAD5-3E0143823D73}" destId="{E13C0056-71CE-4094-94E3-2939B15064AA}" srcOrd="0" destOrd="2" presId="urn:microsoft.com/office/officeart/2005/8/layout/bList2#1"/>
    <dgm:cxn modelId="{5B283A0E-9C7E-45EA-B8DB-1FC0DF2D473C}" type="presOf" srcId="{3F3165B3-1574-4343-8F05-2A5D701A0149}" destId="{ABE00337-603A-4BA0-93C8-24D65136E989}" srcOrd="1" destOrd="0" presId="urn:microsoft.com/office/officeart/2005/8/layout/bList2#1"/>
    <dgm:cxn modelId="{C5A91600-9AA9-481F-9758-6C577DCEDC9D}" type="presOf" srcId="{0BA6A865-A869-4C99-9E28-352A6E053709}" destId="{1A23F41F-EB9E-4692-9008-C981E9821A65}" srcOrd="0" destOrd="0" presId="urn:microsoft.com/office/officeart/2005/8/layout/bList2#1"/>
    <dgm:cxn modelId="{4A53D085-5BCD-4886-B054-071B9814D535}" srcId="{C8256744-9F6A-4E54-B446-917345A0673D}" destId="{801F3298-2441-4FB1-B038-4BCF0286561C}" srcOrd="1" destOrd="0" parTransId="{52BC9544-892B-4B17-84EA-2CD2653D3440}" sibTransId="{2F64FA3A-7813-4AAB-B12B-C107A5CF2BCB}"/>
    <dgm:cxn modelId="{477090B1-7E96-4D86-8574-0E76942BB1FB}" type="presOf" srcId="{DE5B8B4A-A4B7-4514-B61F-F52199F406BA}" destId="{A8B6D677-EAF2-4B3F-9CCA-352AEBD375EB}" srcOrd="0" destOrd="0" presId="urn:microsoft.com/office/officeart/2005/8/layout/bList2#1"/>
    <dgm:cxn modelId="{867AB4D4-3BE4-4360-B6E9-60DA2C59F346}" type="presOf" srcId="{F84CA1C9-8BD0-42A1-9BD8-2559696A0D3F}" destId="{6E535F86-6229-4B9A-A441-8C18F156A3AC}" srcOrd="0" destOrd="0" presId="urn:microsoft.com/office/officeart/2005/8/layout/bList2#1"/>
    <dgm:cxn modelId="{037419DD-7D65-4750-8CFB-33F0734834BE}" srcId="{801F3298-2441-4FB1-B038-4BCF0286561C}" destId="{6BDBE3D3-CCCC-44E9-9E40-DB6E70D127EB}" srcOrd="0" destOrd="0" parTransId="{C203974A-07BD-4F7C-B9CB-02D62F03C3C8}" sibTransId="{D5106FCC-0C8A-44A2-9BD3-2BFA024F64D6}"/>
    <dgm:cxn modelId="{968CF8FA-6367-4087-B4E9-7275333540AF}" type="presOf" srcId="{FBA14C53-9849-4C68-89B7-AB84E667F73A}" destId="{D99A46EB-BDC5-43E0-9EB0-D7987441996F}" srcOrd="0" destOrd="1" presId="urn:microsoft.com/office/officeart/2005/8/layout/bList2#1"/>
    <dgm:cxn modelId="{BA94C6BE-C66B-48CB-B9C0-B0FE4E64469B}" srcId="{0FE27A7E-3BC7-480E-A47B-A5D112587D92}" destId="{BDE1E828-1AE1-4B18-B6E3-96C69B433DD8}" srcOrd="0" destOrd="0" parTransId="{A6B3FF6C-C494-4487-93AF-A0DDA890F042}" sibTransId="{6F056020-5B9C-41BA-A317-6A3140B2085B}"/>
    <dgm:cxn modelId="{B82431AB-8BAE-4396-B0C4-099FF368AF35}" type="presOf" srcId="{D0DAFB68-09E4-4A54-B1E9-4D131C7AF738}" destId="{1F07D226-7508-4DDF-BEE5-F0E0B33AC836}" srcOrd="0" destOrd="0" presId="urn:microsoft.com/office/officeart/2005/8/layout/bList2#1"/>
    <dgm:cxn modelId="{0AC033FE-D4CE-428C-8594-EE8C1406B6BB}" srcId="{0BA6A865-A869-4C99-9E28-352A6E053709}" destId="{D0DAFB68-09E4-4A54-B1E9-4D131C7AF738}" srcOrd="0" destOrd="0" parTransId="{7BD4BDAE-15B9-453D-8BD9-F72AF5B9235F}" sibTransId="{61206BA8-2214-4FB5-B639-A285F5BB1B1D}"/>
    <dgm:cxn modelId="{5DFA8D8F-E359-4E3A-8C5D-590F16A3727C}" srcId="{2C14908D-6BBB-4449-9D60-0B464032E6E3}" destId="{82A052D6-3599-4910-917D-9FEF23D915D5}" srcOrd="1" destOrd="0" parTransId="{34EC94EB-FC9F-42FD-9CD0-0652E061DC3B}" sibTransId="{BE980344-9338-4789-807D-10D5C0994B45}"/>
    <dgm:cxn modelId="{EA8194F2-4CB6-4168-88FD-E4FDD7E881D6}" srcId="{735AFECA-337C-43AA-82FB-F3187C598A6F}" destId="{5ED0B3D1-5EA3-425C-B1F9-F476ACB0723A}" srcOrd="1" destOrd="0" parTransId="{982EC1FF-5F08-4AD6-B061-97A27CCBFCF9}" sibTransId="{450D83DF-31E8-495B-8085-DB43A521716E}"/>
    <dgm:cxn modelId="{238A2540-1697-48D9-81A9-51F47F492457}" srcId="{2C14908D-6BBB-4449-9D60-0B464032E6E3}" destId="{3BD1F319-5446-43F8-859B-9B6242C69E03}" srcOrd="0" destOrd="0" parTransId="{FE10F2CE-17F7-48CE-8366-15DF30584D98}" sibTransId="{FBEEB57C-466D-4863-BE14-AC5F26312560}"/>
    <dgm:cxn modelId="{9672508A-5BF2-4C6E-86F7-43543047753F}" type="presOf" srcId="{801F3298-2441-4FB1-B038-4BCF0286561C}" destId="{9F2534F6-E3C0-4B68-A78F-6BD2E665AE08}" srcOrd="0" destOrd="0" presId="urn:microsoft.com/office/officeart/2005/8/layout/bList2#1"/>
    <dgm:cxn modelId="{B1F5B799-F339-4757-B81F-3043F04C8B29}" srcId="{9C484257-3F7D-4551-9270-EC8A105186B9}" destId="{0F3A55A3-C879-4383-8E7A-07A2B914BCFB}" srcOrd="0" destOrd="0" parTransId="{1D3E7F20-80A5-4B94-A22C-914A75422CB9}" sibTransId="{D873188D-3777-4122-9DC2-ACFE07C2B0E7}"/>
    <dgm:cxn modelId="{F6571C8C-FBD8-4433-B7B5-C9F4CBCB60B4}" type="presOf" srcId="{2C14908D-6BBB-4449-9D60-0B464032E6E3}" destId="{26729FBE-B9D1-4EF1-869C-C0973891AE17}" srcOrd="1" destOrd="0" presId="urn:microsoft.com/office/officeart/2005/8/layout/bList2#1"/>
    <dgm:cxn modelId="{5E0201B8-BF8A-4D3F-9580-66BEDDD66587}" type="presOf" srcId="{BDE1E828-1AE1-4B18-B6E3-96C69B433DD8}" destId="{E13C0056-71CE-4094-94E3-2939B15064AA}" srcOrd="0" destOrd="0" presId="urn:microsoft.com/office/officeart/2005/8/layout/bList2#1"/>
    <dgm:cxn modelId="{B9721FC7-741F-4560-9384-9F3CA42646CD}" type="presOf" srcId="{0F3A55A3-C879-4383-8E7A-07A2B914BCFB}" destId="{D99A46EB-BDC5-43E0-9EB0-D7987441996F}" srcOrd="0" destOrd="0" presId="urn:microsoft.com/office/officeart/2005/8/layout/bList2#1"/>
    <dgm:cxn modelId="{7CE4F15E-818C-4F83-80F1-468ED5F90F21}" type="presOf" srcId="{A9AAF9AA-524F-4146-8F4F-DED0C35680F5}" destId="{25394E09-71DE-4AF5-8CEA-F8836548865A}" srcOrd="0" destOrd="0" presId="urn:microsoft.com/office/officeart/2005/8/layout/bList2#1"/>
    <dgm:cxn modelId="{4A64ABE7-0D85-44B9-ABFA-A22DDAC1D9CE}" type="presOf" srcId="{3BD1F319-5446-43F8-859B-9B6242C69E03}" destId="{DD60DD91-51A0-487D-939A-33EB9F0835F5}" srcOrd="0" destOrd="0" presId="urn:microsoft.com/office/officeart/2005/8/layout/bList2#1"/>
    <dgm:cxn modelId="{B4ED4FC2-849C-4AAE-9D9E-21927F159D9B}" type="presOf" srcId="{9C484257-3F7D-4551-9270-EC8A105186B9}" destId="{EFAF46DB-0023-496A-B360-50292DD8F5E3}" srcOrd="0" destOrd="0" presId="urn:microsoft.com/office/officeart/2005/8/layout/bList2#1"/>
    <dgm:cxn modelId="{BCB23179-0A77-409B-9746-65F867C04121}" srcId="{C8256744-9F6A-4E54-B446-917345A0673D}" destId="{D51EC9E3-A661-4ED8-B464-31F2D0371632}" srcOrd="7" destOrd="0" parTransId="{872A87B9-D3B8-413D-A802-75E406A35624}" sibTransId="{A9AAF9AA-524F-4146-8F4F-DED0C35680F5}"/>
    <dgm:cxn modelId="{FAFAA0D9-4F78-4D6E-816D-41273BFD85B2}" srcId="{735AFECA-337C-43AA-82FB-F3187C598A6F}" destId="{B903596E-5D7D-43E7-A7A8-E0576E43640E}" srcOrd="0" destOrd="0" parTransId="{407FB5B4-8F8E-4088-AA70-D723C92FCBE8}" sibTransId="{73B0A889-AB45-4725-AC77-46AF25368129}"/>
    <dgm:cxn modelId="{D755215F-2476-4F42-B7D2-C599E0937747}" srcId="{D51EC9E3-A661-4ED8-B464-31F2D0371632}" destId="{5F28F332-8280-49D6-AA21-0467E5393499}" srcOrd="1" destOrd="0" parTransId="{2F0F98BC-08E5-4527-9DF3-BC956DA88294}" sibTransId="{9D7F3FB3-B37F-4A7E-A2F5-992DE77934A9}"/>
    <dgm:cxn modelId="{17E34990-E104-4146-8490-84EE04141B21}" type="presOf" srcId="{52686AE1-708D-46B1-80FB-8C444242EBAC}" destId="{74CB4C28-9A52-421A-899D-A3090FAE4BD5}" srcOrd="0" destOrd="0" presId="urn:microsoft.com/office/officeart/2005/8/layout/bList2#1"/>
    <dgm:cxn modelId="{9478F7ED-A427-4E1A-B1EB-1B31B42B314D}" type="presOf" srcId="{38BF7E9D-1163-4B98-8325-734F6594D334}" destId="{E13C0056-71CE-4094-94E3-2939B15064AA}" srcOrd="0" destOrd="1" presId="urn:microsoft.com/office/officeart/2005/8/layout/bList2#1"/>
    <dgm:cxn modelId="{2709C2E0-F987-43AE-831F-10EA02A62D93}" type="presOf" srcId="{73354E0B-0A54-4B29-9BFE-46B99E198BE1}" destId="{A8B6D677-EAF2-4B3F-9CCA-352AEBD375EB}" srcOrd="0" destOrd="2" presId="urn:microsoft.com/office/officeart/2005/8/layout/bList2#1"/>
    <dgm:cxn modelId="{8D01C435-9B6B-4BCE-9865-02387908FD14}" type="presOf" srcId="{59927CA3-8C73-4BAA-82E8-F0258E2110E7}" destId="{A6F594F4-8CB1-48C9-AFA8-85B4B8D801F7}" srcOrd="0" destOrd="0" presId="urn:microsoft.com/office/officeart/2005/8/layout/bList2#1"/>
    <dgm:cxn modelId="{66206653-146A-4062-86A9-3B88B3FDA51F}" type="presOf" srcId="{2955E23D-8C0A-4E5C-836A-71246532264C}" destId="{464C0577-6488-4236-9C2C-0F1498FF2494}" srcOrd="0" destOrd="0" presId="urn:microsoft.com/office/officeart/2005/8/layout/bList2#1"/>
    <dgm:cxn modelId="{62BD1667-B45E-4AED-93CA-F3747C01F1AC}" type="presOf" srcId="{D51EC9E3-A661-4ED8-B464-31F2D0371632}" destId="{A832617F-AC90-4750-B672-EF59D6C5372E}" srcOrd="0" destOrd="0" presId="urn:microsoft.com/office/officeart/2005/8/layout/bList2#1"/>
    <dgm:cxn modelId="{8EC2B1F9-208B-4CDD-8CF9-3C808CF25F20}" type="presOf" srcId="{D78A73D1-4EB6-4CFD-93EB-717FCCC5547C}" destId="{A8B6D677-EAF2-4B3F-9CCA-352AEBD375EB}" srcOrd="0" destOrd="1" presId="urn:microsoft.com/office/officeart/2005/8/layout/bList2#1"/>
    <dgm:cxn modelId="{A9C1ABC3-463E-42D2-9CB2-5283AAF1103E}" type="presOf" srcId="{C8256744-9F6A-4E54-B446-917345A0673D}" destId="{1AACBB69-D64C-48BF-A508-399A1997D0E6}" srcOrd="0" destOrd="0" presId="urn:microsoft.com/office/officeart/2005/8/layout/bList2#1"/>
    <dgm:cxn modelId="{91D92EC4-4EAB-4590-88BB-04A3CBEBA84F}" srcId="{C8256744-9F6A-4E54-B446-917345A0673D}" destId="{404F2430-3AB4-480E-9702-47F73292BD4F}" srcOrd="9" destOrd="0" parTransId="{FE9D6C79-402E-4095-8F93-8FB6F956D2F1}" sibTransId="{C8BE66DD-0214-46E5-8BA2-B715E231F5AC}"/>
    <dgm:cxn modelId="{907C2CC7-D270-4EFD-87D3-4BC0757EA930}" type="presOf" srcId="{404F2430-3AB4-480E-9702-47F73292BD4F}" destId="{90E9DD75-A294-4C4C-80DD-3C4AAF930C19}" srcOrd="0" destOrd="0" presId="urn:microsoft.com/office/officeart/2005/8/layout/bList2#1"/>
    <dgm:cxn modelId="{35CE510C-714B-4246-9E41-3A48FFF2722E}" type="presOf" srcId="{404F2430-3AB4-480E-9702-47F73292BD4F}" destId="{8D7B7537-D415-4A54-B35B-EC24F84AEE36}" srcOrd="1" destOrd="0" presId="urn:microsoft.com/office/officeart/2005/8/layout/bList2#1"/>
    <dgm:cxn modelId="{26003060-8343-4B5F-8382-619161825A60}" srcId="{C8256744-9F6A-4E54-B446-917345A0673D}" destId="{F84CA1C9-8BD0-42A1-9BD8-2559696A0D3F}" srcOrd="4" destOrd="0" parTransId="{8BED34A8-1723-4B16-8908-F57BB6501504}" sibTransId="{60990D9A-B76B-40BA-9A49-354D2A47A669}"/>
    <dgm:cxn modelId="{6F7D12CC-366D-49AF-938F-DFE07420EAE9}" type="presOf" srcId="{0FE27A7E-3BC7-480E-A47B-A5D112587D92}" destId="{1B71B5F4-DA11-4577-97C1-08EE0C611F95}" srcOrd="1" destOrd="0" presId="urn:microsoft.com/office/officeart/2005/8/layout/bList2#1"/>
    <dgm:cxn modelId="{AE7D2FEE-526D-4408-AF4F-61C8E3134C8A}" type="presOf" srcId="{2C558BD4-C347-4886-B574-863FECC94190}" destId="{DD60DD91-51A0-487D-939A-33EB9F0835F5}" srcOrd="0" destOrd="2" presId="urn:microsoft.com/office/officeart/2005/8/layout/bList2#1"/>
    <dgm:cxn modelId="{2072AC2D-9A08-46C2-BE94-C95F1ECFDE5C}" srcId="{F84CA1C9-8BD0-42A1-9BD8-2559696A0D3F}" destId="{7264712D-DA9B-4EB0-A2D5-8990D50B9F6F}" srcOrd="1" destOrd="0" parTransId="{C8DCB578-1D02-4DB8-BFE0-B42195D841FC}" sibTransId="{05B083B1-D05F-45B0-B0C0-7B805CB271EE}"/>
    <dgm:cxn modelId="{3D668FC6-66FF-4941-A50C-3E5189DAD5D1}" type="presOf" srcId="{167888B5-7616-4624-8765-21D9E1621FC2}" destId="{5E4541A6-C928-41A7-A78C-39B8AD6ECA4B}" srcOrd="0" destOrd="0" presId="urn:microsoft.com/office/officeart/2005/8/layout/bList2#1"/>
    <dgm:cxn modelId="{6E898F6A-B2DE-4636-96E8-266D14BE7243}" type="presOf" srcId="{2C14908D-6BBB-4449-9D60-0B464032E6E3}" destId="{77C45A4D-4DF8-45A3-AA81-93C330EA6E52}" srcOrd="0" destOrd="0" presId="urn:microsoft.com/office/officeart/2005/8/layout/bList2#1"/>
    <dgm:cxn modelId="{89763C14-F947-42F6-9116-5D356BB17EC7}" srcId="{801F3298-2441-4FB1-B038-4BCF0286561C}" destId="{BFAE8248-B06F-4DEF-8E49-2F05E6C12A8B}" srcOrd="1" destOrd="0" parTransId="{45D2FCD5-D546-4749-94C2-1910BE2A6248}" sibTransId="{0890D0AB-2A8A-43D6-86E0-547D3CFF0EC5}"/>
    <dgm:cxn modelId="{52C84C3F-0D3E-41EA-84D7-31F259776279}" type="presOf" srcId="{5F28F332-8280-49D6-AA21-0467E5393499}" destId="{9179F155-E283-4697-94A5-A439E8160539}" srcOrd="0" destOrd="1" presId="urn:microsoft.com/office/officeart/2005/8/layout/bList2#1"/>
    <dgm:cxn modelId="{2CB75651-C92C-474A-A3BC-DF97D4ABF637}" type="presOf" srcId="{788D90FB-89A4-4D87-B2ED-89F87E0EA908}" destId="{1F07D226-7508-4DDF-BEE5-F0E0B33AC836}" srcOrd="0" destOrd="1" presId="urn:microsoft.com/office/officeart/2005/8/layout/bList2#1"/>
    <dgm:cxn modelId="{9CEB7CFE-AEEB-4AFC-8ECD-D1B61CD1E8FF}" type="presOf" srcId="{B8A5BCD3-0C04-44DA-B7A7-1BC6FC0BBA77}" destId="{5D9C14D9-BA59-495A-932C-61129B47470E}" srcOrd="0" destOrd="1" presId="urn:microsoft.com/office/officeart/2005/8/layout/bList2#1"/>
    <dgm:cxn modelId="{02FD89F0-DDF9-4CA0-B6C3-5AEA6AB9D979}" type="presOf" srcId="{735AFECA-337C-43AA-82FB-F3187C598A6F}" destId="{9306F606-86AD-4185-B468-2B031B231786}" srcOrd="1" destOrd="0" presId="urn:microsoft.com/office/officeart/2005/8/layout/bList2#1"/>
    <dgm:cxn modelId="{4E33AD52-D8ED-4B0C-8D01-7145126C7679}" srcId="{C8256744-9F6A-4E54-B446-917345A0673D}" destId="{9C484257-3F7D-4551-9270-EC8A105186B9}" srcOrd="2" destOrd="0" parTransId="{90D251BF-564E-476D-9EC6-947161C60B1A}" sibTransId="{103CB8B6-272B-494C-8B42-1B92A60E7D7F}"/>
    <dgm:cxn modelId="{D360E10A-F126-4E54-A85F-D2FEDBCF263D}" type="presParOf" srcId="{1AACBB69-D64C-48BF-A508-399A1997D0E6}" destId="{1CB9CBE8-9F90-46E9-8BA3-4338BCE6F3D3}" srcOrd="0" destOrd="0" presId="urn:microsoft.com/office/officeart/2005/8/layout/bList2#1"/>
    <dgm:cxn modelId="{17FF5B9A-86F1-4BEF-86FB-8D6C87321543}" type="presParOf" srcId="{1CB9CBE8-9F90-46E9-8BA3-4338BCE6F3D3}" destId="{8721996A-97D3-4382-B58C-0C425E0FF86C}" srcOrd="0" destOrd="0" presId="urn:microsoft.com/office/officeart/2005/8/layout/bList2#1"/>
    <dgm:cxn modelId="{A9953315-A6C9-481F-BC66-F4A0912BB3FB}" type="presParOf" srcId="{1CB9CBE8-9F90-46E9-8BA3-4338BCE6F3D3}" destId="{367FC488-9CA1-4406-8B89-49CA6A6C9AE7}" srcOrd="1" destOrd="0" presId="urn:microsoft.com/office/officeart/2005/8/layout/bList2#1"/>
    <dgm:cxn modelId="{50EDDB38-9FC7-49BD-9A27-211CBC2A6C97}" type="presParOf" srcId="{1CB9CBE8-9F90-46E9-8BA3-4338BCE6F3D3}" destId="{9306F606-86AD-4185-B468-2B031B231786}" srcOrd="2" destOrd="0" presId="urn:microsoft.com/office/officeart/2005/8/layout/bList2#1"/>
    <dgm:cxn modelId="{80624296-4C36-42D4-A364-CAC4ED1BF20D}" type="presParOf" srcId="{1CB9CBE8-9F90-46E9-8BA3-4338BCE6F3D3}" destId="{6DAA1B8A-122A-4709-ABE1-663B5CDD86E4}" srcOrd="3" destOrd="0" presId="urn:microsoft.com/office/officeart/2005/8/layout/bList2#1"/>
    <dgm:cxn modelId="{53E4AB64-6DB7-4E78-897D-F5469F8DA70B}" type="presParOf" srcId="{1AACBB69-D64C-48BF-A508-399A1997D0E6}" destId="{A6F594F4-8CB1-48C9-AFA8-85B4B8D801F7}" srcOrd="1" destOrd="0" presId="urn:microsoft.com/office/officeart/2005/8/layout/bList2#1"/>
    <dgm:cxn modelId="{A93E18B5-1154-4CB4-BA13-1E05AD7AB054}" type="presParOf" srcId="{1AACBB69-D64C-48BF-A508-399A1997D0E6}" destId="{3E065C68-86B4-493F-8AFC-F226D3DEB0C7}" srcOrd="2" destOrd="0" presId="urn:microsoft.com/office/officeart/2005/8/layout/bList2#1"/>
    <dgm:cxn modelId="{81AEB2C8-BF8A-47CF-B7AA-16BFDE444F63}" type="presParOf" srcId="{3E065C68-86B4-493F-8AFC-F226D3DEB0C7}" destId="{396ED64C-AD9E-49EB-84CA-2B17AD025E5F}" srcOrd="0" destOrd="0" presId="urn:microsoft.com/office/officeart/2005/8/layout/bList2#1"/>
    <dgm:cxn modelId="{5FE21901-6C56-4584-BD33-5B9056ACB3C0}" type="presParOf" srcId="{3E065C68-86B4-493F-8AFC-F226D3DEB0C7}" destId="{9F2534F6-E3C0-4B68-A78F-6BD2E665AE08}" srcOrd="1" destOrd="0" presId="urn:microsoft.com/office/officeart/2005/8/layout/bList2#1"/>
    <dgm:cxn modelId="{868831E0-9B2E-4CA2-8D60-F52E1617C000}" type="presParOf" srcId="{3E065C68-86B4-493F-8AFC-F226D3DEB0C7}" destId="{05DF1598-104C-40D4-94C7-9DCD2D60F4C8}" srcOrd="2" destOrd="0" presId="urn:microsoft.com/office/officeart/2005/8/layout/bList2#1"/>
    <dgm:cxn modelId="{E89360AD-4A95-4046-96B1-406A2321926F}" type="presParOf" srcId="{3E065C68-86B4-493F-8AFC-F226D3DEB0C7}" destId="{AE504992-3576-4681-BFB9-3AC0BD06535C}" srcOrd="3" destOrd="0" presId="urn:microsoft.com/office/officeart/2005/8/layout/bList2#1"/>
    <dgm:cxn modelId="{D74CC4EE-2529-4B3C-B535-6E2E00BDD640}" type="presParOf" srcId="{1AACBB69-D64C-48BF-A508-399A1997D0E6}" destId="{3C4EB5B6-2458-4032-AF6A-9CB56A0E49C7}" srcOrd="3" destOrd="0" presId="urn:microsoft.com/office/officeart/2005/8/layout/bList2#1"/>
    <dgm:cxn modelId="{98804CD9-3F9B-4CD8-B63C-F37771B6B773}" type="presParOf" srcId="{1AACBB69-D64C-48BF-A508-399A1997D0E6}" destId="{24EA925F-B00E-4766-B87B-3B4BD3F33C42}" srcOrd="4" destOrd="0" presId="urn:microsoft.com/office/officeart/2005/8/layout/bList2#1"/>
    <dgm:cxn modelId="{4AC7EE1D-7C62-4663-A8AE-4ED8692E95EC}" type="presParOf" srcId="{24EA925F-B00E-4766-B87B-3B4BD3F33C42}" destId="{D99A46EB-BDC5-43E0-9EB0-D7987441996F}" srcOrd="0" destOrd="0" presId="urn:microsoft.com/office/officeart/2005/8/layout/bList2#1"/>
    <dgm:cxn modelId="{3675F73A-D945-4D74-9095-8DA93332B2C0}" type="presParOf" srcId="{24EA925F-B00E-4766-B87B-3B4BD3F33C42}" destId="{EFAF46DB-0023-496A-B360-50292DD8F5E3}" srcOrd="1" destOrd="0" presId="urn:microsoft.com/office/officeart/2005/8/layout/bList2#1"/>
    <dgm:cxn modelId="{884E3FFD-8AD0-4E04-90B6-234DA2AB1319}" type="presParOf" srcId="{24EA925F-B00E-4766-B87B-3B4BD3F33C42}" destId="{A9A0770B-971C-4964-9150-428AB05E8BE5}" srcOrd="2" destOrd="0" presId="urn:microsoft.com/office/officeart/2005/8/layout/bList2#1"/>
    <dgm:cxn modelId="{B1817573-5365-4EAE-90BD-AD80AC6591B3}" type="presParOf" srcId="{24EA925F-B00E-4766-B87B-3B4BD3F33C42}" destId="{0CEC5CBF-6F25-4DB4-92AC-C28144E9B770}" srcOrd="3" destOrd="0" presId="urn:microsoft.com/office/officeart/2005/8/layout/bList2#1"/>
    <dgm:cxn modelId="{9C262AF9-A54E-441D-8A1C-7B167BE21F2E}" type="presParOf" srcId="{1AACBB69-D64C-48BF-A508-399A1997D0E6}" destId="{56C8CD35-B587-410E-BFF4-57A0D268BB47}" srcOrd="5" destOrd="0" presId="urn:microsoft.com/office/officeart/2005/8/layout/bList2#1"/>
    <dgm:cxn modelId="{8D4CA1E8-27CF-4864-ABC9-1A1F556B945C}" type="presParOf" srcId="{1AACBB69-D64C-48BF-A508-399A1997D0E6}" destId="{E5F44920-143D-4AC6-8773-703FA2C141F3}" srcOrd="6" destOrd="0" presId="urn:microsoft.com/office/officeart/2005/8/layout/bList2#1"/>
    <dgm:cxn modelId="{E92F80D5-A795-453A-98F5-7C0FC75614AC}" type="presParOf" srcId="{E5F44920-143D-4AC6-8773-703FA2C141F3}" destId="{5D9C14D9-BA59-495A-932C-61129B47470E}" srcOrd="0" destOrd="0" presId="urn:microsoft.com/office/officeart/2005/8/layout/bList2#1"/>
    <dgm:cxn modelId="{0316DB6B-B4A3-4F30-9F11-96AD1DB94671}" type="presParOf" srcId="{E5F44920-143D-4AC6-8773-703FA2C141F3}" destId="{DB196E4D-D095-4B4C-9FC2-E25D2B074FDD}" srcOrd="1" destOrd="0" presId="urn:microsoft.com/office/officeart/2005/8/layout/bList2#1"/>
    <dgm:cxn modelId="{A11C1F08-5CCD-495A-85C6-59607B33DACB}" type="presParOf" srcId="{E5F44920-143D-4AC6-8773-703FA2C141F3}" destId="{ABE00337-603A-4BA0-93C8-24D65136E989}" srcOrd="2" destOrd="0" presId="urn:microsoft.com/office/officeart/2005/8/layout/bList2#1"/>
    <dgm:cxn modelId="{83FA36E1-CFED-4E76-A8A9-EC132CC87E44}" type="presParOf" srcId="{E5F44920-143D-4AC6-8773-703FA2C141F3}" destId="{2E406780-7824-42B8-83FA-4184C64EF9AD}" srcOrd="3" destOrd="0" presId="urn:microsoft.com/office/officeart/2005/8/layout/bList2#1"/>
    <dgm:cxn modelId="{FAA5F032-8349-420A-A0DA-A68EBDF4F98B}" type="presParOf" srcId="{1AACBB69-D64C-48BF-A508-399A1997D0E6}" destId="{9AD1504B-BAEA-4C02-A8E0-8D94E6336C2E}" srcOrd="7" destOrd="0" presId="urn:microsoft.com/office/officeart/2005/8/layout/bList2#1"/>
    <dgm:cxn modelId="{E489427E-6F31-4F1B-A030-C81D2811154A}" type="presParOf" srcId="{1AACBB69-D64C-48BF-A508-399A1997D0E6}" destId="{23E4B230-3B1F-483E-A145-04B0AB75771E}" srcOrd="8" destOrd="0" presId="urn:microsoft.com/office/officeart/2005/8/layout/bList2#1"/>
    <dgm:cxn modelId="{6978E6A0-BE9A-4561-9A83-68F70DC338E7}" type="presParOf" srcId="{23E4B230-3B1F-483E-A145-04B0AB75771E}" destId="{74CB4C28-9A52-421A-899D-A3090FAE4BD5}" srcOrd="0" destOrd="0" presId="urn:microsoft.com/office/officeart/2005/8/layout/bList2#1"/>
    <dgm:cxn modelId="{79E18250-BAD2-47AB-B44B-0A1145A724CB}" type="presParOf" srcId="{23E4B230-3B1F-483E-A145-04B0AB75771E}" destId="{6E535F86-6229-4B9A-A441-8C18F156A3AC}" srcOrd="1" destOrd="0" presId="urn:microsoft.com/office/officeart/2005/8/layout/bList2#1"/>
    <dgm:cxn modelId="{4E50CA81-512D-4CD4-B384-1EAAF348CDAE}" type="presParOf" srcId="{23E4B230-3B1F-483E-A145-04B0AB75771E}" destId="{460EB9ED-319B-4538-8CA8-A22E009F7798}" srcOrd="2" destOrd="0" presId="urn:microsoft.com/office/officeart/2005/8/layout/bList2#1"/>
    <dgm:cxn modelId="{A29305EC-0305-46B4-9992-E09DC201741A}" type="presParOf" srcId="{23E4B230-3B1F-483E-A145-04B0AB75771E}" destId="{355B3855-0359-4A63-B5C9-F5B799935D54}" srcOrd="3" destOrd="0" presId="urn:microsoft.com/office/officeart/2005/8/layout/bList2#1"/>
    <dgm:cxn modelId="{9B7757D8-2C4A-4F8A-8FE6-D44895486116}" type="presParOf" srcId="{1AACBB69-D64C-48BF-A508-399A1997D0E6}" destId="{DB2A8EA7-30E1-4244-BE2C-AC867D2EB44F}" srcOrd="9" destOrd="0" presId="urn:microsoft.com/office/officeart/2005/8/layout/bList2#1"/>
    <dgm:cxn modelId="{1F1B790B-B9ED-4927-8428-35EE41CA679B}" type="presParOf" srcId="{1AACBB69-D64C-48BF-A508-399A1997D0E6}" destId="{82298F35-10A2-4BD7-B54C-044EA70AAA45}" srcOrd="10" destOrd="0" presId="urn:microsoft.com/office/officeart/2005/8/layout/bList2#1"/>
    <dgm:cxn modelId="{9B705518-6808-4590-B9A2-69E6F9582E02}" type="presParOf" srcId="{82298F35-10A2-4BD7-B54C-044EA70AAA45}" destId="{DD60DD91-51A0-487D-939A-33EB9F0835F5}" srcOrd="0" destOrd="0" presId="urn:microsoft.com/office/officeart/2005/8/layout/bList2#1"/>
    <dgm:cxn modelId="{6E39FA33-5A42-4E14-BF7B-84E0FB4F3076}" type="presParOf" srcId="{82298F35-10A2-4BD7-B54C-044EA70AAA45}" destId="{77C45A4D-4DF8-45A3-AA81-93C330EA6E52}" srcOrd="1" destOrd="0" presId="urn:microsoft.com/office/officeart/2005/8/layout/bList2#1"/>
    <dgm:cxn modelId="{434BE416-0FBB-423B-9CC0-FA4987C07FCA}" type="presParOf" srcId="{82298F35-10A2-4BD7-B54C-044EA70AAA45}" destId="{26729FBE-B9D1-4EF1-869C-C0973891AE17}" srcOrd="2" destOrd="0" presId="urn:microsoft.com/office/officeart/2005/8/layout/bList2#1"/>
    <dgm:cxn modelId="{13166E21-FD7D-4B7C-8A50-0ECFDB058137}" type="presParOf" srcId="{82298F35-10A2-4BD7-B54C-044EA70AAA45}" destId="{D892362F-EBA8-4C20-893E-5779D61DC23C}" srcOrd="3" destOrd="0" presId="urn:microsoft.com/office/officeart/2005/8/layout/bList2#1"/>
    <dgm:cxn modelId="{18DC1553-8F65-41EA-A3CD-EA5EC08DEECF}" type="presParOf" srcId="{1AACBB69-D64C-48BF-A508-399A1997D0E6}" destId="{5E4541A6-C928-41A7-A78C-39B8AD6ECA4B}" srcOrd="11" destOrd="0" presId="urn:microsoft.com/office/officeart/2005/8/layout/bList2#1"/>
    <dgm:cxn modelId="{DE9153FB-23C3-4B41-BC12-6B62F56762B3}" type="presParOf" srcId="{1AACBB69-D64C-48BF-A508-399A1997D0E6}" destId="{D9491752-76D4-40BA-A712-068B8865EAD0}" srcOrd="12" destOrd="0" presId="urn:microsoft.com/office/officeart/2005/8/layout/bList2#1"/>
    <dgm:cxn modelId="{EB707EE2-9C3E-4A2F-84B7-69033890A71D}" type="presParOf" srcId="{D9491752-76D4-40BA-A712-068B8865EAD0}" destId="{1F07D226-7508-4DDF-BEE5-F0E0B33AC836}" srcOrd="0" destOrd="0" presId="urn:microsoft.com/office/officeart/2005/8/layout/bList2#1"/>
    <dgm:cxn modelId="{86CBDC04-99B0-4B13-A53F-77878945A96A}" type="presParOf" srcId="{D9491752-76D4-40BA-A712-068B8865EAD0}" destId="{1A23F41F-EB9E-4692-9008-C981E9821A65}" srcOrd="1" destOrd="0" presId="urn:microsoft.com/office/officeart/2005/8/layout/bList2#1"/>
    <dgm:cxn modelId="{00199895-1581-486A-9D24-1C82D8B54035}" type="presParOf" srcId="{D9491752-76D4-40BA-A712-068B8865EAD0}" destId="{698B678B-9C72-4904-B566-17541FCE9B01}" srcOrd="2" destOrd="0" presId="urn:microsoft.com/office/officeart/2005/8/layout/bList2#1"/>
    <dgm:cxn modelId="{39BA4AE2-D40A-4A4A-A90D-72D7207CCA27}" type="presParOf" srcId="{D9491752-76D4-40BA-A712-068B8865EAD0}" destId="{8B792CA9-2C42-4548-AF31-6A1C4896647E}" srcOrd="3" destOrd="0" presId="urn:microsoft.com/office/officeart/2005/8/layout/bList2#1"/>
    <dgm:cxn modelId="{DCE59717-80F4-402B-8242-A4DE6D260263}" type="presParOf" srcId="{1AACBB69-D64C-48BF-A508-399A1997D0E6}" destId="{DFF56187-149B-4D29-92CE-51519A93C1E9}" srcOrd="13" destOrd="0" presId="urn:microsoft.com/office/officeart/2005/8/layout/bList2#1"/>
    <dgm:cxn modelId="{DD0E7207-702C-4D95-AC37-BCB653F8AF6B}" type="presParOf" srcId="{1AACBB69-D64C-48BF-A508-399A1997D0E6}" destId="{860E6C98-5144-44AA-A5FE-84AF569FC1E6}" srcOrd="14" destOrd="0" presId="urn:microsoft.com/office/officeart/2005/8/layout/bList2#1"/>
    <dgm:cxn modelId="{923B0BED-16F0-41D1-8343-9BB6521872A6}" type="presParOf" srcId="{860E6C98-5144-44AA-A5FE-84AF569FC1E6}" destId="{9179F155-E283-4697-94A5-A439E8160539}" srcOrd="0" destOrd="0" presId="urn:microsoft.com/office/officeart/2005/8/layout/bList2#1"/>
    <dgm:cxn modelId="{E7340E50-5EA7-402B-942D-C754EEC59949}" type="presParOf" srcId="{860E6C98-5144-44AA-A5FE-84AF569FC1E6}" destId="{A832617F-AC90-4750-B672-EF59D6C5372E}" srcOrd="1" destOrd="0" presId="urn:microsoft.com/office/officeart/2005/8/layout/bList2#1"/>
    <dgm:cxn modelId="{E8D18093-A80D-40A9-95C1-98A849277053}" type="presParOf" srcId="{860E6C98-5144-44AA-A5FE-84AF569FC1E6}" destId="{B23B6752-E02B-4A51-9BD7-CAE33EF7FA3C}" srcOrd="2" destOrd="0" presId="urn:microsoft.com/office/officeart/2005/8/layout/bList2#1"/>
    <dgm:cxn modelId="{9072AD2B-B391-486D-BE7D-C7FCAB1EBC92}" type="presParOf" srcId="{860E6C98-5144-44AA-A5FE-84AF569FC1E6}" destId="{3BAABB9E-D9CD-4D14-A00C-01E5575B7CBC}" srcOrd="3" destOrd="0" presId="urn:microsoft.com/office/officeart/2005/8/layout/bList2#1"/>
    <dgm:cxn modelId="{F9DA8955-AF6A-49F7-BAD1-5BF32248AD6C}" type="presParOf" srcId="{1AACBB69-D64C-48BF-A508-399A1997D0E6}" destId="{25394E09-71DE-4AF5-8CEA-F8836548865A}" srcOrd="15" destOrd="0" presId="urn:microsoft.com/office/officeart/2005/8/layout/bList2#1"/>
    <dgm:cxn modelId="{A726E48C-0FD7-45AE-AA2A-CC9AB5F4634C}" type="presParOf" srcId="{1AACBB69-D64C-48BF-A508-399A1997D0E6}" destId="{EDADC61F-4472-4988-BB57-66B65093EF0E}" srcOrd="16" destOrd="0" presId="urn:microsoft.com/office/officeart/2005/8/layout/bList2#1"/>
    <dgm:cxn modelId="{3AAA4123-3A6D-4E00-891E-17D1C8E27E31}" type="presParOf" srcId="{EDADC61F-4472-4988-BB57-66B65093EF0E}" destId="{E13C0056-71CE-4094-94E3-2939B15064AA}" srcOrd="0" destOrd="0" presId="urn:microsoft.com/office/officeart/2005/8/layout/bList2#1"/>
    <dgm:cxn modelId="{77DD7ADA-596C-44EB-9941-A682409DF0AB}" type="presParOf" srcId="{EDADC61F-4472-4988-BB57-66B65093EF0E}" destId="{6597B596-C777-48CC-8376-FD5DB9178BCC}" srcOrd="1" destOrd="0" presId="urn:microsoft.com/office/officeart/2005/8/layout/bList2#1"/>
    <dgm:cxn modelId="{05B1AD56-C584-4C1F-85E5-39442C40FDF2}" type="presParOf" srcId="{EDADC61F-4472-4988-BB57-66B65093EF0E}" destId="{1B71B5F4-DA11-4577-97C1-08EE0C611F95}" srcOrd="2" destOrd="0" presId="urn:microsoft.com/office/officeart/2005/8/layout/bList2#1"/>
    <dgm:cxn modelId="{ADEF4ADD-AC0D-4A0B-98F4-A35704766C4D}" type="presParOf" srcId="{EDADC61F-4472-4988-BB57-66B65093EF0E}" destId="{9FBEC83A-6F5D-4A0D-A08A-5A0BD91A4B8D}" srcOrd="3" destOrd="0" presId="urn:microsoft.com/office/officeart/2005/8/layout/bList2#1"/>
    <dgm:cxn modelId="{3AD73541-C5EA-4DB5-8FBE-EDA64067F715}" type="presParOf" srcId="{1AACBB69-D64C-48BF-A508-399A1997D0E6}" destId="{464C0577-6488-4236-9C2C-0F1498FF2494}" srcOrd="17" destOrd="0" presId="urn:microsoft.com/office/officeart/2005/8/layout/bList2#1"/>
    <dgm:cxn modelId="{20AA10D7-BE23-468D-852F-4229D6F34F01}" type="presParOf" srcId="{1AACBB69-D64C-48BF-A508-399A1997D0E6}" destId="{BC795EB0-DEBD-49C9-9ADF-8C237A2FD89E}" srcOrd="18" destOrd="0" presId="urn:microsoft.com/office/officeart/2005/8/layout/bList2#1"/>
    <dgm:cxn modelId="{0DB38A1F-DF0C-4419-8A60-F5511D50F94E}" type="presParOf" srcId="{BC795EB0-DEBD-49C9-9ADF-8C237A2FD89E}" destId="{A8B6D677-EAF2-4B3F-9CCA-352AEBD375EB}" srcOrd="0" destOrd="0" presId="urn:microsoft.com/office/officeart/2005/8/layout/bList2#1"/>
    <dgm:cxn modelId="{97A203CE-882C-401F-9E85-665E65C290A1}" type="presParOf" srcId="{BC795EB0-DEBD-49C9-9ADF-8C237A2FD89E}" destId="{90E9DD75-A294-4C4C-80DD-3C4AAF930C19}" srcOrd="1" destOrd="0" presId="urn:microsoft.com/office/officeart/2005/8/layout/bList2#1"/>
    <dgm:cxn modelId="{D99384C0-2174-4C6E-813C-E4D245C78177}" type="presParOf" srcId="{BC795EB0-DEBD-49C9-9ADF-8C237A2FD89E}" destId="{8D7B7537-D415-4A54-B35B-EC24F84AEE36}" srcOrd="2" destOrd="0" presId="urn:microsoft.com/office/officeart/2005/8/layout/bList2#1"/>
    <dgm:cxn modelId="{26F62D67-C67D-4CA4-A85E-1AD6E1F1C1F2}" type="presParOf" srcId="{BC795EB0-DEBD-49C9-9ADF-8C237A2FD89E}" destId="{C3FFA34F-E02D-4AFE-A70C-5AB3DE3FCC7E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0CDEBD11-7841-47E0-B5B5-D713EF218868}" type="presOf" srcId="{CBA209F5-E7CB-42E3-BE59-2EB032E90584}" destId="{0925C8C3-E09C-454C-8289-DBC4062DD405}" srcOrd="0" destOrd="0" presId="urn:microsoft.com/office/officeart/2005/8/layout/vList2"/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70AB8158-0FAC-443B-B6C8-E5640341D8F7}" type="presOf" srcId="{13B2CDF3-681B-41D5-AA5F-7EB3B9241569}" destId="{87FDAE96-5E22-4E07-9C0A-08DFE6811FBF}" srcOrd="0" destOrd="0" presId="urn:microsoft.com/office/officeart/2005/8/layout/vList2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C9E7D0CF-7095-4060-AAB3-F09AC861093C}" type="presOf" srcId="{2037670B-EA0E-44BD-A2CF-F3FD12DE7F9F}" destId="{793AAC2E-77F7-4220-B744-06E233556BC4}" srcOrd="0" destOrd="0" presId="urn:microsoft.com/office/officeart/2005/8/layout/vList2"/>
    <dgm:cxn modelId="{759A14CA-840F-405D-A62D-02EFF1FA5749}" type="presOf" srcId="{D3F703C1-3D93-446D-802F-160F72633B35}" destId="{1984B29C-CC98-41AA-9206-24EF8D6DC9CD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DEC3F5DE-3644-4D67-9FB0-FF196C6D29E2}" type="presOf" srcId="{673CFB4F-E6E7-47B2-BE55-B51E8F34DB18}" destId="{9B20F51C-E784-4B38-A9DF-B45697948AEF}" srcOrd="0" destOrd="0" presId="urn:microsoft.com/office/officeart/2005/8/layout/vList2"/>
    <dgm:cxn modelId="{DEB5E3C9-6BF8-4F97-B256-D78F55445636}" type="presOf" srcId="{D7961360-2205-413F-8B7F-6FBBD7D19B61}" destId="{FD796900-B0E0-424F-94A7-1722918BAF94}" srcOrd="0" destOrd="0" presId="urn:microsoft.com/office/officeart/2005/8/layout/vList2"/>
    <dgm:cxn modelId="{60EB62EB-DBA9-467C-A7FC-8DD54E3529B2}" type="presOf" srcId="{C4CF57C3-5663-4929-A4FA-ADFFF49DFB94}" destId="{7DDCF895-4429-4E99-952E-C7611DB65BED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B528C27F-9FC7-45D9-916A-EA5CCFDA2E96}" type="presOf" srcId="{684CC453-5188-4025-B668-6CB5109E082C}" destId="{E7050014-E21A-4C6A-9029-C06D74C0C1B0}" srcOrd="0" destOrd="0" presId="urn:microsoft.com/office/officeart/2005/8/layout/vList2"/>
    <dgm:cxn modelId="{4AAEA3DC-E477-48A2-AEB1-CA3289794F88}" type="presParOf" srcId="{9B20F51C-E784-4B38-A9DF-B45697948AEF}" destId="{793AAC2E-77F7-4220-B744-06E233556BC4}" srcOrd="0" destOrd="0" presId="urn:microsoft.com/office/officeart/2005/8/layout/vList2"/>
    <dgm:cxn modelId="{12263173-5E7D-41DE-AAB3-E4F99834AAF1}" type="presParOf" srcId="{9B20F51C-E784-4B38-A9DF-B45697948AEF}" destId="{39A219A9-776B-4DA8-AA69-BE49009F4973}" srcOrd="1" destOrd="0" presId="urn:microsoft.com/office/officeart/2005/8/layout/vList2"/>
    <dgm:cxn modelId="{BA272BE2-FA92-4257-85CE-A4BC6DEEB1C6}" type="presParOf" srcId="{9B20F51C-E784-4B38-A9DF-B45697948AEF}" destId="{E7050014-E21A-4C6A-9029-C06D74C0C1B0}" srcOrd="2" destOrd="0" presId="urn:microsoft.com/office/officeart/2005/8/layout/vList2"/>
    <dgm:cxn modelId="{C6C16EE9-7015-4DED-8BE0-8BBDDAA1D74E}" type="presParOf" srcId="{9B20F51C-E784-4B38-A9DF-B45697948AEF}" destId="{B208C907-6E70-46DE-ACBF-8971726D10C4}" srcOrd="3" destOrd="0" presId="urn:microsoft.com/office/officeart/2005/8/layout/vList2"/>
    <dgm:cxn modelId="{2AE2EA68-7704-4FC1-A866-5CFC82C68A96}" type="presParOf" srcId="{9B20F51C-E784-4B38-A9DF-B45697948AEF}" destId="{FD796900-B0E0-424F-94A7-1722918BAF94}" srcOrd="4" destOrd="0" presId="urn:microsoft.com/office/officeart/2005/8/layout/vList2"/>
    <dgm:cxn modelId="{9E5572DA-CA47-4EA2-8BE4-7982808C1216}" type="presParOf" srcId="{9B20F51C-E784-4B38-A9DF-B45697948AEF}" destId="{A9A3FB7B-BA38-47DE-A8B6-F76522F2AC3F}" srcOrd="5" destOrd="0" presId="urn:microsoft.com/office/officeart/2005/8/layout/vList2"/>
    <dgm:cxn modelId="{E9482E2C-96EB-4A9D-942D-0F476DFEE473}" type="presParOf" srcId="{9B20F51C-E784-4B38-A9DF-B45697948AEF}" destId="{7DDCF895-4429-4E99-952E-C7611DB65BED}" srcOrd="6" destOrd="0" presId="urn:microsoft.com/office/officeart/2005/8/layout/vList2"/>
    <dgm:cxn modelId="{ADEA1201-385C-4743-8172-3A401E9A7556}" type="presParOf" srcId="{9B20F51C-E784-4B38-A9DF-B45697948AEF}" destId="{67469FC6-0E73-4441-B275-AEE1A1FD617C}" srcOrd="7" destOrd="0" presId="urn:microsoft.com/office/officeart/2005/8/layout/vList2"/>
    <dgm:cxn modelId="{5A9CC854-C446-4C59-AF2D-E592EF0F0314}" type="presParOf" srcId="{9B20F51C-E784-4B38-A9DF-B45697948AEF}" destId="{1984B29C-CC98-41AA-9206-24EF8D6DC9CD}" srcOrd="8" destOrd="0" presId="urn:microsoft.com/office/officeart/2005/8/layout/vList2"/>
    <dgm:cxn modelId="{3A01FE4D-5147-49B8-92C2-1687453937B2}" type="presParOf" srcId="{9B20F51C-E784-4B38-A9DF-B45697948AEF}" destId="{0677A885-E38A-415E-B1C2-4C92F07FE6DA}" srcOrd="9" destOrd="0" presId="urn:microsoft.com/office/officeart/2005/8/layout/vList2"/>
    <dgm:cxn modelId="{30360610-AB47-41E7-AC89-94EFF28F9578}" type="presParOf" srcId="{9B20F51C-E784-4B38-A9DF-B45697948AEF}" destId="{0925C8C3-E09C-454C-8289-DBC4062DD405}" srcOrd="10" destOrd="0" presId="urn:microsoft.com/office/officeart/2005/8/layout/vList2"/>
    <dgm:cxn modelId="{7FF1F8AC-83EA-4FFC-83F9-8A684C320807}" type="presParOf" srcId="{9B20F51C-E784-4B38-A9DF-B45697948AEF}" destId="{6BAF824C-7C74-48E6-8DFC-FD277D93DBE2}" srcOrd="11" destOrd="0" presId="urn:microsoft.com/office/officeart/2005/8/layout/vList2"/>
    <dgm:cxn modelId="{178DF308-2666-4D96-882E-543E1A116DA3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Kenelle</a:t>
          </a:r>
          <a:r>
            <a:rPr lang="en-US" dirty="0" smtClean="0"/>
            <a:t> </a:t>
          </a:r>
          <a:r>
            <a:rPr lang="en-US" dirty="0" err="1" smtClean="0"/>
            <a:t>sinä</a:t>
          </a:r>
          <a:r>
            <a:rPr lang="en-US" dirty="0" smtClean="0"/>
            <a:t> </a:t>
          </a:r>
          <a:r>
            <a:rPr lang="en-US" dirty="0" err="1" smtClean="0"/>
            <a:t>lähetät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pyynnön</a:t>
          </a:r>
          <a:r>
            <a:rPr lang="en-US" dirty="0" smtClean="0"/>
            <a:t>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F7CA11AE-F3E1-4238-BE63-A6692702D6FC}">
      <dgm:prSet phldrT="[Text]"/>
      <dgm:spPr/>
      <dgm:t>
        <a:bodyPr/>
        <a:lstStyle/>
        <a:p>
          <a:r>
            <a:rPr lang="en-US" dirty="0" err="1" smtClean="0"/>
            <a:t>Kenelle</a:t>
          </a:r>
          <a:r>
            <a:rPr lang="en-US" dirty="0" smtClean="0"/>
            <a:t> </a:t>
          </a:r>
          <a:r>
            <a:rPr lang="en-US" dirty="0" err="1" smtClean="0"/>
            <a:t>uskot</a:t>
          </a:r>
          <a:r>
            <a:rPr lang="en-US" dirty="0" smtClean="0"/>
            <a:t> </a:t>
          </a:r>
          <a:r>
            <a:rPr lang="en-US" dirty="0" err="1" smtClean="0"/>
            <a:t>että</a:t>
          </a:r>
          <a:r>
            <a:rPr lang="en-US" dirty="0" smtClean="0"/>
            <a:t> </a:t>
          </a:r>
          <a:r>
            <a:rPr lang="en-US" dirty="0" err="1" smtClean="0"/>
            <a:t>vastaanottaja</a:t>
          </a:r>
          <a:r>
            <a:rPr lang="en-US" dirty="0" smtClean="0"/>
            <a:t> </a:t>
          </a:r>
          <a:r>
            <a:rPr lang="en-US" dirty="0" err="1" smtClean="0"/>
            <a:t>lähettää</a:t>
          </a:r>
          <a:r>
            <a:rPr lang="en-US" dirty="0" smtClean="0"/>
            <a:t> </a:t>
          </a:r>
          <a:r>
            <a:rPr lang="en-US" dirty="0" err="1" smtClean="0"/>
            <a:t>sen</a:t>
          </a:r>
          <a:r>
            <a:rPr lang="en-US" dirty="0" smtClean="0"/>
            <a:t> </a:t>
          </a:r>
          <a:r>
            <a:rPr lang="en-US" dirty="0" err="1" smtClean="0"/>
            <a:t>edelleen</a:t>
          </a:r>
          <a:r>
            <a:rPr lang="en-US" dirty="0" smtClean="0"/>
            <a:t>?</a:t>
          </a:r>
          <a:endParaRPr lang="en-GB" dirty="0"/>
        </a:p>
      </dgm:t>
    </dgm:pt>
    <dgm:pt modelId="{6086F0D5-C6DC-4392-BE37-E60968762C55}" type="parTrans" cxnId="{570E5FE3-E2A1-49DF-9FB5-0543DCC639A2}">
      <dgm:prSet/>
      <dgm:spPr/>
      <dgm:t>
        <a:bodyPr/>
        <a:lstStyle/>
        <a:p>
          <a:endParaRPr lang="en-GB"/>
        </a:p>
      </dgm:t>
    </dgm:pt>
    <dgm:pt modelId="{1DD91126-7E7A-45B0-8A74-1DC1BCE7A871}" type="sibTrans" cxnId="{570E5FE3-E2A1-49DF-9FB5-0543DCC639A2}">
      <dgm:prSet/>
      <dgm:spPr/>
      <dgm:t>
        <a:bodyPr/>
        <a:lstStyle/>
        <a:p>
          <a:endParaRPr lang="en-GB"/>
        </a:p>
      </dgm:t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2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2"/>
      <dgm:spPr/>
      <dgm:t>
        <a:bodyPr/>
        <a:lstStyle/>
        <a:p>
          <a:endParaRPr lang="en-GB"/>
        </a:p>
      </dgm:t>
    </dgm:pt>
    <dgm:pt modelId="{0B712E36-3832-4EF1-99F7-413A9F1FFD2F}" type="pres">
      <dgm:prSet presAssocID="{F7CA11AE-F3E1-4238-BE63-A6692702D6FC}" presName="vertSpace2" presStyleLbl="node1" presStyleIdx="0" presStyleCnt="2"/>
      <dgm:spPr/>
    </dgm:pt>
    <dgm:pt modelId="{3CEB0593-EFB5-4E6C-888E-68EC6EE1C98B}" type="pres">
      <dgm:prSet presAssocID="{F7CA11AE-F3E1-4238-BE63-A6692702D6FC}" presName="circle2" presStyleLbl="node1" presStyleIdx="1" presStyleCnt="2"/>
      <dgm:spPr/>
    </dgm:pt>
    <dgm:pt modelId="{2F87FB7F-36D7-4194-BDCD-5868919F20C7}" type="pres">
      <dgm:prSet presAssocID="{F7CA11AE-F3E1-4238-BE63-A6692702D6FC}" presName="rect2" presStyleLbl="alignAcc1" presStyleIdx="1" presStyleCnt="2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0C8DEF-BB6F-4E88-8577-543677D0E392}" type="pres">
      <dgm:prSet presAssocID="{F7CA11AE-F3E1-4238-BE63-A6692702D6FC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A140E43-4315-4854-A2C5-1EB50E02D3EA}" type="presOf" srcId="{C0FDF02C-F407-4A8E-8C05-09CD7CD356D7}" destId="{EB9F4EB0-3BF3-4926-88EC-9D0704849D0B}" srcOrd="0" destOrd="0" presId="urn:microsoft.com/office/officeart/2005/8/layout/target3"/>
    <dgm:cxn modelId="{F0F85DAF-77B9-485A-BEBF-252F87F2A152}" type="presOf" srcId="{F7CA11AE-F3E1-4238-BE63-A6692702D6FC}" destId="{570C8DEF-BB6F-4E88-8577-543677D0E392}" srcOrd="1" destOrd="0" presId="urn:microsoft.com/office/officeart/2005/8/layout/target3"/>
    <dgm:cxn modelId="{A630BF73-EE52-4FA8-B03F-29CE052C45B2}" type="presOf" srcId="{F7CA11AE-F3E1-4238-BE63-A6692702D6FC}" destId="{2F87FB7F-36D7-4194-BDCD-5868919F20C7}" srcOrd="0" destOrd="0" presId="urn:microsoft.com/office/officeart/2005/8/layout/target3"/>
    <dgm:cxn modelId="{857E06FC-584A-4319-BFF7-59120D5C0F5F}" type="presOf" srcId="{4766EA45-E605-467A-B848-F2DE66BA316C}" destId="{1564B92D-E8F7-4A80-9B2D-B3CB257D211B}" srcOrd="0" destOrd="0" presId="urn:microsoft.com/office/officeart/2005/8/layout/target3"/>
    <dgm:cxn modelId="{7AF6D81A-71F5-429C-94B1-DE50EE9E3EC2}" type="presOf" srcId="{4766EA45-E605-467A-B848-F2DE66BA316C}" destId="{E83785C0-4E11-4F50-9769-CFFB5F0CA838}" srcOrd="1" destOrd="0" presId="urn:microsoft.com/office/officeart/2005/8/layout/target3"/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570E5FE3-E2A1-49DF-9FB5-0543DCC639A2}" srcId="{C0FDF02C-F407-4A8E-8C05-09CD7CD356D7}" destId="{F7CA11AE-F3E1-4238-BE63-A6692702D6FC}" srcOrd="1" destOrd="0" parTransId="{6086F0D5-C6DC-4392-BE37-E60968762C55}" sibTransId="{1DD91126-7E7A-45B0-8A74-1DC1BCE7A871}"/>
    <dgm:cxn modelId="{C56873DF-E5AD-43D9-9577-874F745FEF4B}" type="presParOf" srcId="{EB9F4EB0-3BF3-4926-88EC-9D0704849D0B}" destId="{9C47EFCB-7309-41AD-A3B3-735F9E31CDF3}" srcOrd="0" destOrd="0" presId="urn:microsoft.com/office/officeart/2005/8/layout/target3"/>
    <dgm:cxn modelId="{28D245D0-7B87-4860-A395-100CCCAFD477}" type="presParOf" srcId="{EB9F4EB0-3BF3-4926-88EC-9D0704849D0B}" destId="{40111E4A-AE15-4AC4-A353-AF5B4B1DA768}" srcOrd="1" destOrd="0" presId="urn:microsoft.com/office/officeart/2005/8/layout/target3"/>
    <dgm:cxn modelId="{D030931C-7400-4D56-BD44-5CD0A0853080}" type="presParOf" srcId="{EB9F4EB0-3BF3-4926-88EC-9D0704849D0B}" destId="{1564B92D-E8F7-4A80-9B2D-B3CB257D211B}" srcOrd="2" destOrd="0" presId="urn:microsoft.com/office/officeart/2005/8/layout/target3"/>
    <dgm:cxn modelId="{C252BFFA-0BA1-45E3-8B62-6F49ABDBB806}" type="presParOf" srcId="{EB9F4EB0-3BF3-4926-88EC-9D0704849D0B}" destId="{0B712E36-3832-4EF1-99F7-413A9F1FFD2F}" srcOrd="3" destOrd="0" presId="urn:microsoft.com/office/officeart/2005/8/layout/target3"/>
    <dgm:cxn modelId="{6437AE34-75F8-42FF-98AE-D67F371CDA89}" type="presParOf" srcId="{EB9F4EB0-3BF3-4926-88EC-9D0704849D0B}" destId="{3CEB0593-EFB5-4E6C-888E-68EC6EE1C98B}" srcOrd="4" destOrd="0" presId="urn:microsoft.com/office/officeart/2005/8/layout/target3"/>
    <dgm:cxn modelId="{66D607EB-1BE4-446B-8AD7-0A8CB6804E27}" type="presParOf" srcId="{EB9F4EB0-3BF3-4926-88EC-9D0704849D0B}" destId="{2F87FB7F-36D7-4194-BDCD-5868919F20C7}" srcOrd="5" destOrd="0" presId="urn:microsoft.com/office/officeart/2005/8/layout/target3"/>
    <dgm:cxn modelId="{BBFAD887-0C14-4BE0-9C0E-E28978AE000F}" type="presParOf" srcId="{EB9F4EB0-3BF3-4926-88EC-9D0704849D0B}" destId="{E83785C0-4E11-4F50-9769-CFFB5F0CA838}" srcOrd="6" destOrd="0" presId="urn:microsoft.com/office/officeart/2005/8/layout/target3"/>
    <dgm:cxn modelId="{0FBD1D7D-CBD7-4F37-981E-10972B92438E}" type="presParOf" srcId="{EB9F4EB0-3BF3-4926-88EC-9D0704849D0B}" destId="{570C8DEF-BB6F-4E88-8577-543677D0E392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0E1F46C-9297-4AAF-A52F-B22F69B90825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98F0A5-3657-43B5-81A5-85EE4E539A66}">
      <dgm:prSet phldrT="[Text]"/>
      <dgm:spPr/>
      <dgm:t>
        <a:bodyPr/>
        <a:lstStyle/>
        <a:p>
          <a:r>
            <a:rPr lang="en-US" dirty="0" err="1" smtClean="0"/>
            <a:t>Ryhmätyö</a:t>
          </a:r>
          <a:r>
            <a:rPr lang="en-US" dirty="0" smtClean="0"/>
            <a:t> 30 </a:t>
          </a:r>
          <a:r>
            <a:rPr lang="en-US" dirty="0" err="1" smtClean="0"/>
            <a:t>minuuttia</a:t>
          </a:r>
          <a:endParaRPr lang="en-GB" dirty="0"/>
        </a:p>
      </dgm:t>
    </dgm:pt>
    <dgm:pt modelId="{DBA21CDE-22DB-4970-A4E6-24F0AA12E9A1}" type="parTrans" cxnId="{7181AD98-5533-489F-9899-6FEB9A23D8A5}">
      <dgm:prSet/>
      <dgm:spPr/>
      <dgm:t>
        <a:bodyPr/>
        <a:lstStyle/>
        <a:p>
          <a:endParaRPr lang="en-GB"/>
        </a:p>
      </dgm:t>
    </dgm:pt>
    <dgm:pt modelId="{1D91DD88-F4DB-44A4-830C-A1138A5F3401}" type="sibTrans" cxnId="{7181AD98-5533-489F-9899-6FEB9A23D8A5}">
      <dgm:prSet/>
      <dgm:spPr/>
      <dgm:t>
        <a:bodyPr/>
        <a:lstStyle/>
        <a:p>
          <a:endParaRPr lang="en-GB"/>
        </a:p>
      </dgm:t>
    </dgm:pt>
    <dgm:pt modelId="{719221E2-A799-4526-9285-9D40C76D88B3}" type="pres">
      <dgm:prSet presAssocID="{30E1F46C-9297-4AAF-A52F-B22F69B908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51217CC-9A53-40BF-B080-3E05C2A88659}" type="pres">
      <dgm:prSet presAssocID="{3498F0A5-3657-43B5-81A5-85EE4E539A66}" presName="linNode" presStyleCnt="0"/>
      <dgm:spPr/>
    </dgm:pt>
    <dgm:pt modelId="{BD0B3B96-F286-4975-8AB9-9DE6AA837B1D}" type="pres">
      <dgm:prSet presAssocID="{3498F0A5-3657-43B5-81A5-85EE4E539A6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5FEF3F2-FB8D-48AC-B5A9-AD37B85CFA76}" type="presOf" srcId="{30E1F46C-9297-4AAF-A52F-B22F69B90825}" destId="{719221E2-A799-4526-9285-9D40C76D88B3}" srcOrd="0" destOrd="0" presId="urn:microsoft.com/office/officeart/2005/8/layout/vList5"/>
    <dgm:cxn modelId="{84DF9E73-0333-48DD-BE7E-3FC4263CCE0C}" type="presOf" srcId="{3498F0A5-3657-43B5-81A5-85EE4E539A66}" destId="{BD0B3B96-F286-4975-8AB9-9DE6AA837B1D}" srcOrd="0" destOrd="0" presId="urn:microsoft.com/office/officeart/2005/8/layout/vList5"/>
    <dgm:cxn modelId="{7181AD98-5533-489F-9899-6FEB9A23D8A5}" srcId="{30E1F46C-9297-4AAF-A52F-B22F69B90825}" destId="{3498F0A5-3657-43B5-81A5-85EE4E539A66}" srcOrd="0" destOrd="0" parTransId="{DBA21CDE-22DB-4970-A4E6-24F0AA12E9A1}" sibTransId="{1D91DD88-F4DB-44A4-830C-A1138A5F3401}"/>
    <dgm:cxn modelId="{0BBE9CA5-C725-4832-9251-3D270E783F01}" type="presParOf" srcId="{719221E2-A799-4526-9285-9D40C76D88B3}" destId="{F51217CC-9A53-40BF-B080-3E05C2A88659}" srcOrd="0" destOrd="0" presId="urn:microsoft.com/office/officeart/2005/8/layout/vList5"/>
    <dgm:cxn modelId="{0DF8D8EE-F28C-4B82-B00B-ADBCD6ACA1B5}" type="presParOf" srcId="{F51217CC-9A53-40BF-B080-3E05C2A88659}" destId="{BD0B3B96-F286-4975-8AB9-9DE6AA837B1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E09C005-B7F2-4438-98F6-2D64572053C4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48AA94-2891-45C0-A6B3-AC961B02EF24}">
      <dgm:prSet phldrT="[Text]"/>
      <dgm:spPr/>
      <dgm:t>
        <a:bodyPr/>
        <a:lstStyle/>
        <a:p>
          <a:r>
            <a:rPr lang="en-US" dirty="0" err="1" smtClean="0"/>
            <a:t>Aseta</a:t>
          </a:r>
          <a:r>
            <a:rPr lang="en-US" dirty="0" smtClean="0"/>
            <a:t> </a:t>
          </a:r>
          <a:r>
            <a:rPr lang="en-US" dirty="0" err="1" smtClean="0"/>
            <a:t>tavoitteet</a:t>
          </a:r>
          <a:r>
            <a:rPr lang="en-US" dirty="0" smtClean="0"/>
            <a:t>, </a:t>
          </a:r>
          <a:r>
            <a:rPr lang="en-US" dirty="0" err="1" smtClean="0"/>
            <a:t>esimerkiksi</a:t>
          </a:r>
          <a:endParaRPr lang="en-GB" dirty="0"/>
        </a:p>
      </dgm:t>
    </dgm:pt>
    <dgm:pt modelId="{854E4D20-A9D1-42E8-B07F-6E295B18C096}" type="parTrans" cxnId="{48437C1E-3D06-46AB-84F1-D7F66710A766}">
      <dgm:prSet/>
      <dgm:spPr/>
      <dgm:t>
        <a:bodyPr/>
        <a:lstStyle/>
        <a:p>
          <a:endParaRPr lang="en-GB"/>
        </a:p>
      </dgm:t>
    </dgm:pt>
    <dgm:pt modelId="{C6867321-70BB-479E-8C2D-E433A8F53D54}" type="sibTrans" cxnId="{48437C1E-3D06-46AB-84F1-D7F66710A766}">
      <dgm:prSet/>
      <dgm:spPr/>
      <dgm:t>
        <a:bodyPr/>
        <a:lstStyle/>
        <a:p>
          <a:endParaRPr lang="en-GB"/>
        </a:p>
      </dgm:t>
    </dgm:pt>
    <dgm:pt modelId="{DA14B167-872F-4C8A-A93E-26BBB97C5ACA}">
      <dgm:prSet phldrT="[Text]"/>
      <dgm:spPr/>
      <dgm:t>
        <a:bodyPr/>
        <a:lstStyle/>
        <a:p>
          <a:r>
            <a:rPr lang="en-US" dirty="0" err="1" smtClean="0"/>
            <a:t>Yhden</a:t>
          </a:r>
          <a:r>
            <a:rPr lang="en-US" dirty="0" smtClean="0"/>
            <a:t> </a:t>
          </a:r>
          <a:r>
            <a:rPr lang="en-US" dirty="0" err="1" smtClean="0"/>
            <a:t>sivun</a:t>
          </a:r>
          <a:r>
            <a:rPr lang="en-US" dirty="0" smtClean="0"/>
            <a:t> </a:t>
          </a:r>
          <a:r>
            <a:rPr lang="en-US" dirty="0" err="1" smtClean="0"/>
            <a:t>tehtäväpaperi</a:t>
          </a:r>
          <a:endParaRPr lang="en-GB" dirty="0"/>
        </a:p>
      </dgm:t>
    </dgm:pt>
    <dgm:pt modelId="{E9E0F632-70CE-415D-8FE3-AC128CE71F61}" type="parTrans" cxnId="{437EB6D2-96BD-498B-884B-35EDD2CB0D49}">
      <dgm:prSet/>
      <dgm:spPr/>
      <dgm:t>
        <a:bodyPr/>
        <a:lstStyle/>
        <a:p>
          <a:endParaRPr lang="en-GB"/>
        </a:p>
      </dgm:t>
    </dgm:pt>
    <dgm:pt modelId="{B0BA0E5F-B41B-463E-AC99-BBFDE6599825}" type="sibTrans" cxnId="{437EB6D2-96BD-498B-884B-35EDD2CB0D49}">
      <dgm:prSet/>
      <dgm:spPr/>
      <dgm:t>
        <a:bodyPr/>
        <a:lstStyle/>
        <a:p>
          <a:endParaRPr lang="en-GB"/>
        </a:p>
      </dgm:t>
    </dgm:pt>
    <dgm:pt modelId="{A0162D00-1168-4CCE-BE14-2865C6EDDD7D}">
      <dgm:prSet phldrT="[Text]"/>
      <dgm:spPr/>
      <dgm:t>
        <a:bodyPr/>
        <a:lstStyle/>
        <a:p>
          <a:r>
            <a:rPr lang="en-US" dirty="0" err="1" smtClean="0"/>
            <a:t>Fasilitointi</a:t>
          </a:r>
          <a:endParaRPr lang="en-GB" dirty="0"/>
        </a:p>
      </dgm:t>
    </dgm:pt>
    <dgm:pt modelId="{18B264BC-2589-49C9-9204-FBD6978745C8}" type="parTrans" cxnId="{1CD6AABC-E687-4AAD-86F1-3BFAAD0ECADD}">
      <dgm:prSet/>
      <dgm:spPr/>
      <dgm:t>
        <a:bodyPr/>
        <a:lstStyle/>
        <a:p>
          <a:endParaRPr lang="en-GB"/>
        </a:p>
      </dgm:t>
    </dgm:pt>
    <dgm:pt modelId="{1352AA25-0526-4E56-9739-CD9E49B4A096}" type="sibTrans" cxnId="{1CD6AABC-E687-4AAD-86F1-3BFAAD0ECADD}">
      <dgm:prSet/>
      <dgm:spPr/>
      <dgm:t>
        <a:bodyPr/>
        <a:lstStyle/>
        <a:p>
          <a:endParaRPr lang="en-GB"/>
        </a:p>
      </dgm:t>
    </dgm:pt>
    <dgm:pt modelId="{B73DB7E4-3141-4DDC-BE07-C1BF9235CD51}">
      <dgm:prSet phldrT="[Text]"/>
      <dgm:spPr/>
      <dgm:t>
        <a:bodyPr/>
        <a:lstStyle/>
        <a:p>
          <a:r>
            <a:rPr lang="en-US" dirty="0" err="1" smtClean="0"/>
            <a:t>Käsitellyn</a:t>
          </a:r>
          <a:r>
            <a:rPr lang="en-US" dirty="0" smtClean="0"/>
            <a:t> </a:t>
          </a:r>
          <a:r>
            <a:rPr lang="en-US" dirty="0" err="1" smtClean="0"/>
            <a:t>aineiston</a:t>
          </a:r>
          <a:r>
            <a:rPr lang="en-US" dirty="0" smtClean="0"/>
            <a:t> </a:t>
          </a:r>
          <a:r>
            <a:rPr lang="en-US" dirty="0" err="1" smtClean="0"/>
            <a:t>sisäistäminen</a:t>
          </a:r>
          <a:endParaRPr lang="en-GB" dirty="0"/>
        </a:p>
      </dgm:t>
    </dgm:pt>
    <dgm:pt modelId="{E79B44D6-CBF2-4B9E-9173-B144A3B0E407}" type="parTrans" cxnId="{6BD07553-3414-4AB2-9477-AD10AEE6919C}">
      <dgm:prSet/>
      <dgm:spPr/>
      <dgm:t>
        <a:bodyPr/>
        <a:lstStyle/>
        <a:p>
          <a:endParaRPr lang="en-GB"/>
        </a:p>
      </dgm:t>
    </dgm:pt>
    <dgm:pt modelId="{FA74225F-EC05-4B28-BD26-AE395700BBEF}" type="sibTrans" cxnId="{6BD07553-3414-4AB2-9477-AD10AEE6919C}">
      <dgm:prSet/>
      <dgm:spPr/>
      <dgm:t>
        <a:bodyPr/>
        <a:lstStyle/>
        <a:p>
          <a:endParaRPr lang="en-GB"/>
        </a:p>
      </dgm:t>
    </dgm:pt>
    <dgm:pt modelId="{C779551F-3264-47B2-8717-BD515CBF9B67}">
      <dgm:prSet phldrT="[Text]"/>
      <dgm:spPr/>
      <dgm:t>
        <a:bodyPr/>
        <a:lstStyle/>
        <a:p>
          <a:r>
            <a:rPr lang="en-US" dirty="0" err="1" smtClean="0"/>
            <a:t>Taustaa</a:t>
          </a:r>
          <a:r>
            <a:rPr lang="en-US" dirty="0" smtClean="0"/>
            <a:t> </a:t>
          </a:r>
          <a:r>
            <a:rPr lang="en-US" dirty="0" err="1" smtClean="0"/>
            <a:t>tapahtumasta</a:t>
          </a:r>
          <a:endParaRPr lang="en-GB" dirty="0"/>
        </a:p>
      </dgm:t>
    </dgm:pt>
    <dgm:pt modelId="{31C014C0-D69A-4FCE-8B23-60F24A5B7816}" type="parTrans" cxnId="{0A979DBB-9742-4F3C-885D-353A11FD9255}">
      <dgm:prSet/>
      <dgm:spPr/>
      <dgm:t>
        <a:bodyPr/>
        <a:lstStyle/>
        <a:p>
          <a:endParaRPr lang="en-GB"/>
        </a:p>
      </dgm:t>
    </dgm:pt>
    <dgm:pt modelId="{BE6529BA-A3F6-46CC-8745-06EACC94A1F6}" type="sibTrans" cxnId="{0A979DBB-9742-4F3C-885D-353A11FD9255}">
      <dgm:prSet/>
      <dgm:spPr/>
      <dgm:t>
        <a:bodyPr/>
        <a:lstStyle/>
        <a:p>
          <a:endParaRPr lang="en-GB"/>
        </a:p>
      </dgm:t>
    </dgm:pt>
    <dgm:pt modelId="{959984E3-6452-40A6-AC79-D9DE7DBF6181}">
      <dgm:prSet phldrT="[Text]"/>
      <dgm:spPr/>
      <dgm:t>
        <a:bodyPr/>
        <a:lstStyle/>
        <a:p>
          <a:r>
            <a:rPr lang="en-US" dirty="0" err="1" smtClean="0"/>
            <a:t>Harjoituksen</a:t>
          </a:r>
          <a:r>
            <a:rPr lang="en-US" dirty="0" smtClean="0"/>
            <a:t> </a:t>
          </a:r>
          <a:r>
            <a:rPr lang="en-US" dirty="0" err="1" smtClean="0"/>
            <a:t>tekijän</a:t>
          </a:r>
          <a:r>
            <a:rPr lang="en-US" dirty="0" smtClean="0"/>
            <a:t> </a:t>
          </a:r>
          <a:r>
            <a:rPr lang="en-US" dirty="0" err="1" smtClean="0"/>
            <a:t>kuvitteellinen</a:t>
          </a:r>
          <a:r>
            <a:rPr lang="en-US" dirty="0" smtClean="0"/>
            <a:t> </a:t>
          </a:r>
          <a:r>
            <a:rPr lang="en-US" dirty="0" err="1" smtClean="0"/>
            <a:t>rooli</a:t>
          </a:r>
          <a:endParaRPr lang="en-GB" dirty="0"/>
        </a:p>
      </dgm:t>
    </dgm:pt>
    <dgm:pt modelId="{284482A8-DE69-4CC5-942B-30EA5B9281BF}" type="parTrans" cxnId="{12761B11-96AC-4814-945A-358042DF1DA1}">
      <dgm:prSet/>
      <dgm:spPr/>
      <dgm:t>
        <a:bodyPr/>
        <a:lstStyle/>
        <a:p>
          <a:endParaRPr lang="en-GB"/>
        </a:p>
      </dgm:t>
    </dgm:pt>
    <dgm:pt modelId="{E711D367-2696-4DDD-813E-9CFAB5344D68}" type="sibTrans" cxnId="{12761B11-96AC-4814-945A-358042DF1DA1}">
      <dgm:prSet/>
      <dgm:spPr/>
      <dgm:t>
        <a:bodyPr/>
        <a:lstStyle/>
        <a:p>
          <a:endParaRPr lang="en-GB"/>
        </a:p>
      </dgm:t>
    </dgm:pt>
    <dgm:pt modelId="{73D602AF-4907-4D41-92EB-A24CF9BCFD41}">
      <dgm:prSet phldrT="[Text]"/>
      <dgm:spPr/>
      <dgm:t>
        <a:bodyPr/>
        <a:lstStyle/>
        <a:p>
          <a:r>
            <a:rPr lang="en-US" dirty="0" err="1" smtClean="0"/>
            <a:t>Harjoituksen</a:t>
          </a:r>
          <a:r>
            <a:rPr lang="en-US" dirty="0" smtClean="0"/>
            <a:t> </a:t>
          </a:r>
          <a:r>
            <a:rPr lang="en-US" dirty="0" err="1" smtClean="0"/>
            <a:t>kysymykset</a:t>
          </a:r>
          <a:endParaRPr lang="en-GB" dirty="0"/>
        </a:p>
      </dgm:t>
    </dgm:pt>
    <dgm:pt modelId="{3D4C2000-6AD3-4EA9-852F-C639ED9263F4}" type="parTrans" cxnId="{F54786B2-9210-4920-92BD-E5DEE373634E}">
      <dgm:prSet/>
      <dgm:spPr/>
      <dgm:t>
        <a:bodyPr/>
        <a:lstStyle/>
        <a:p>
          <a:endParaRPr lang="en-GB"/>
        </a:p>
      </dgm:t>
    </dgm:pt>
    <dgm:pt modelId="{20867DEB-B3CD-47BE-97D2-3577911DADBC}" type="sibTrans" cxnId="{F54786B2-9210-4920-92BD-E5DEE373634E}">
      <dgm:prSet/>
      <dgm:spPr/>
      <dgm:t>
        <a:bodyPr/>
        <a:lstStyle/>
        <a:p>
          <a:endParaRPr lang="en-GB"/>
        </a:p>
      </dgm:t>
    </dgm:pt>
    <dgm:pt modelId="{680E784C-E91C-4A02-90EE-7CD26F959CBC}">
      <dgm:prSet phldrT="[Text]"/>
      <dgm:spPr/>
      <dgm:t>
        <a:bodyPr/>
        <a:lstStyle/>
        <a:p>
          <a:r>
            <a:rPr lang="en-US" dirty="0" err="1" smtClean="0"/>
            <a:t>Tulevan</a:t>
          </a:r>
          <a:r>
            <a:rPr lang="en-US" dirty="0" smtClean="0"/>
            <a:t> </a:t>
          </a:r>
          <a:r>
            <a:rPr lang="en-US" dirty="0" err="1" smtClean="0"/>
            <a:t>harjoituksen</a:t>
          </a:r>
          <a:r>
            <a:rPr lang="en-US" dirty="0" smtClean="0"/>
            <a:t> </a:t>
          </a:r>
          <a:r>
            <a:rPr lang="en-US" dirty="0" err="1" smtClean="0"/>
            <a:t>alustus</a:t>
          </a:r>
          <a:endParaRPr lang="en-GB" dirty="0"/>
        </a:p>
      </dgm:t>
    </dgm:pt>
    <dgm:pt modelId="{76848BE1-3511-4086-B779-28EEEAC4CB71}" type="parTrans" cxnId="{BFDD3CFD-611D-42E0-9F20-489F4DF22819}">
      <dgm:prSet/>
      <dgm:spPr/>
      <dgm:t>
        <a:bodyPr/>
        <a:lstStyle/>
        <a:p>
          <a:endParaRPr lang="en-GB"/>
        </a:p>
      </dgm:t>
    </dgm:pt>
    <dgm:pt modelId="{48E76031-F038-45F2-BEDD-856A0A305A7B}" type="sibTrans" cxnId="{BFDD3CFD-611D-42E0-9F20-489F4DF22819}">
      <dgm:prSet/>
      <dgm:spPr/>
      <dgm:t>
        <a:bodyPr/>
        <a:lstStyle/>
        <a:p>
          <a:endParaRPr lang="en-GB"/>
        </a:p>
      </dgm:t>
    </dgm:pt>
    <dgm:pt modelId="{34140C4F-2329-422B-A960-4145D26D3BFB}">
      <dgm:prSet phldrT="[Text]"/>
      <dgm:spPr/>
      <dgm:t>
        <a:bodyPr/>
        <a:lstStyle/>
        <a:p>
          <a:r>
            <a:rPr lang="en-US" dirty="0" smtClean="0"/>
            <a:t>Oman </a:t>
          </a:r>
          <a:r>
            <a:rPr lang="en-US" dirty="0" err="1" smtClean="0"/>
            <a:t>alueesi</a:t>
          </a:r>
          <a:r>
            <a:rPr lang="en-US" dirty="0" smtClean="0"/>
            <a:t> </a:t>
          </a:r>
          <a:r>
            <a:rPr lang="en-US" dirty="0" err="1" smtClean="0"/>
            <a:t>aikaisemman</a:t>
          </a:r>
          <a:r>
            <a:rPr lang="en-US" dirty="0" smtClean="0"/>
            <a:t> </a:t>
          </a:r>
          <a:r>
            <a:rPr lang="en-US" dirty="0" err="1" smtClean="0"/>
            <a:t>tapahtuman</a:t>
          </a:r>
          <a:r>
            <a:rPr lang="en-US" dirty="0" smtClean="0"/>
            <a:t> </a:t>
          </a:r>
          <a:r>
            <a:rPr lang="en-US" dirty="0" err="1" smtClean="0"/>
            <a:t>toimintamallin</a:t>
          </a:r>
          <a:r>
            <a:rPr lang="en-US" dirty="0" smtClean="0"/>
            <a:t> </a:t>
          </a:r>
          <a:r>
            <a:rPr lang="en-US" dirty="0" err="1" smtClean="0"/>
            <a:t>parantaminen</a:t>
          </a:r>
          <a:endParaRPr lang="en-GB" dirty="0"/>
        </a:p>
      </dgm:t>
    </dgm:pt>
    <dgm:pt modelId="{84702D9A-AC17-4776-8175-74D2A425FC37}" type="parTrans" cxnId="{D4DD0DB6-6C0F-4694-842E-1D61CFF6E8E9}">
      <dgm:prSet/>
      <dgm:spPr/>
      <dgm:t>
        <a:bodyPr/>
        <a:lstStyle/>
        <a:p>
          <a:endParaRPr lang="en-GB"/>
        </a:p>
      </dgm:t>
    </dgm:pt>
    <dgm:pt modelId="{7DB6DDCD-C6C8-446C-B45E-9FDE3EEB7CC3}" type="sibTrans" cxnId="{D4DD0DB6-6C0F-4694-842E-1D61CFF6E8E9}">
      <dgm:prSet/>
      <dgm:spPr/>
      <dgm:t>
        <a:bodyPr/>
        <a:lstStyle/>
        <a:p>
          <a:endParaRPr lang="en-GB"/>
        </a:p>
      </dgm:t>
    </dgm:pt>
    <dgm:pt modelId="{F7C70FF6-2C05-4390-B8CA-B6E8F5290D4A}">
      <dgm:prSet phldrT="[Text]"/>
      <dgm:spPr/>
      <dgm:t>
        <a:bodyPr/>
        <a:lstStyle/>
        <a:p>
          <a:r>
            <a:rPr lang="en-US" dirty="0" err="1" smtClean="0"/>
            <a:t>Helpoin</a:t>
          </a:r>
          <a:r>
            <a:rPr lang="en-US" dirty="0" smtClean="0"/>
            <a:t> </a:t>
          </a:r>
          <a:r>
            <a:rPr lang="en-US" dirty="0" err="1" smtClean="0"/>
            <a:t>tapa</a:t>
          </a:r>
          <a:r>
            <a:rPr lang="en-US" dirty="0" smtClean="0"/>
            <a:t> on </a:t>
          </a:r>
          <a:r>
            <a:rPr lang="en-US" dirty="0" err="1" smtClean="0"/>
            <a:t>ottaa</a:t>
          </a:r>
          <a:r>
            <a:rPr lang="en-US" dirty="0" smtClean="0"/>
            <a:t> </a:t>
          </a:r>
          <a:r>
            <a:rPr lang="en-US" dirty="0" err="1" smtClean="0"/>
            <a:t>uutisista</a:t>
          </a:r>
          <a:r>
            <a:rPr lang="en-US" dirty="0" smtClean="0"/>
            <a:t> tai </a:t>
          </a:r>
          <a:r>
            <a:rPr lang="en-US" dirty="0" err="1" smtClean="0"/>
            <a:t>netistä</a:t>
          </a:r>
          <a:r>
            <a:rPr lang="en-US" dirty="0" smtClean="0"/>
            <a:t> </a:t>
          </a:r>
          <a:r>
            <a:rPr lang="en-US" dirty="0" err="1" smtClean="0"/>
            <a:t>tuloste</a:t>
          </a:r>
          <a:r>
            <a:rPr lang="en-US" dirty="0" smtClean="0"/>
            <a:t> </a:t>
          </a:r>
          <a:r>
            <a:rPr lang="en-US" dirty="0" err="1" smtClean="0"/>
            <a:t>todellisesta</a:t>
          </a:r>
          <a:r>
            <a:rPr lang="en-US" dirty="0" smtClean="0"/>
            <a:t> </a:t>
          </a:r>
          <a:r>
            <a:rPr lang="en-US" dirty="0" err="1" smtClean="0"/>
            <a:t>tapahtumasta</a:t>
          </a:r>
          <a:endParaRPr lang="en-GB" dirty="0"/>
        </a:p>
      </dgm:t>
    </dgm:pt>
    <dgm:pt modelId="{E3732328-1B14-4769-BFFE-A820EF983DA2}" type="parTrans" cxnId="{F6A1EA83-BCA7-4092-AAB9-C28F25CD191C}">
      <dgm:prSet/>
      <dgm:spPr/>
      <dgm:t>
        <a:bodyPr/>
        <a:lstStyle/>
        <a:p>
          <a:endParaRPr lang="en-GB"/>
        </a:p>
      </dgm:t>
    </dgm:pt>
    <dgm:pt modelId="{6A3E9DE0-E2C3-4F83-893C-2839ED9CD711}" type="sibTrans" cxnId="{F6A1EA83-BCA7-4092-AAB9-C28F25CD191C}">
      <dgm:prSet/>
      <dgm:spPr/>
      <dgm:t>
        <a:bodyPr/>
        <a:lstStyle/>
        <a:p>
          <a:endParaRPr lang="en-GB"/>
        </a:p>
      </dgm:t>
    </dgm:pt>
    <dgm:pt modelId="{D1DE4C6F-901C-471A-8C36-B8BA02E2DCB4}">
      <dgm:prSet phldrT="[Text]"/>
      <dgm:spPr/>
      <dgm:t>
        <a:bodyPr/>
        <a:lstStyle/>
        <a:p>
          <a:r>
            <a:rPr lang="en-US" dirty="0" err="1" smtClean="0"/>
            <a:t>Tehtävän</a:t>
          </a:r>
          <a:r>
            <a:rPr lang="en-US" dirty="0" smtClean="0"/>
            <a:t> </a:t>
          </a:r>
          <a:r>
            <a:rPr lang="en-US" dirty="0" err="1" smtClean="0"/>
            <a:t>alustus</a:t>
          </a:r>
          <a:r>
            <a:rPr lang="en-US" dirty="0" smtClean="0"/>
            <a:t> (5 </a:t>
          </a:r>
          <a:r>
            <a:rPr lang="en-US" dirty="0" err="1" smtClean="0"/>
            <a:t>minuuttia</a:t>
          </a:r>
          <a:r>
            <a:rPr lang="en-US" dirty="0" smtClean="0"/>
            <a:t>): </a:t>
          </a:r>
          <a:r>
            <a:rPr lang="en-US" dirty="0" err="1" smtClean="0"/>
            <a:t>ryhmittyminen</a:t>
          </a:r>
          <a:r>
            <a:rPr lang="en-US" dirty="0" smtClean="0"/>
            <a:t>, </a:t>
          </a:r>
          <a:r>
            <a:rPr lang="en-US" dirty="0" err="1" smtClean="0"/>
            <a:t>ajan</a:t>
          </a:r>
          <a:r>
            <a:rPr lang="en-US" dirty="0" smtClean="0"/>
            <a:t> </a:t>
          </a:r>
          <a:r>
            <a:rPr lang="en-US" dirty="0" err="1" smtClean="0"/>
            <a:t>käyttö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raportointi</a:t>
          </a:r>
          <a:endParaRPr lang="en-GB" dirty="0"/>
        </a:p>
      </dgm:t>
    </dgm:pt>
    <dgm:pt modelId="{314C02BF-F56D-413E-B05D-AA2327387607}" type="parTrans" cxnId="{A79A8284-41E4-46C6-933A-1BD7A64CAAE6}">
      <dgm:prSet/>
      <dgm:spPr/>
      <dgm:t>
        <a:bodyPr/>
        <a:lstStyle/>
        <a:p>
          <a:endParaRPr lang="en-GB"/>
        </a:p>
      </dgm:t>
    </dgm:pt>
    <dgm:pt modelId="{85798184-3CCD-454E-8901-D8C147A8C64E}" type="sibTrans" cxnId="{A79A8284-41E4-46C6-933A-1BD7A64CAAE6}">
      <dgm:prSet/>
      <dgm:spPr/>
      <dgm:t>
        <a:bodyPr/>
        <a:lstStyle/>
        <a:p>
          <a:endParaRPr lang="en-GB"/>
        </a:p>
      </dgm:t>
    </dgm:pt>
    <dgm:pt modelId="{650AB5C6-2B74-45F8-9C27-4E87F2CF6407}">
      <dgm:prSet phldrT="[Text]"/>
      <dgm:spPr/>
      <dgm:t>
        <a:bodyPr/>
        <a:lstStyle/>
        <a:p>
          <a:r>
            <a:rPr lang="en-US" dirty="0" err="1" smtClean="0"/>
            <a:t>Ryhmätyö</a:t>
          </a:r>
          <a:r>
            <a:rPr lang="en-US" dirty="0" smtClean="0"/>
            <a:t> (10-15 </a:t>
          </a:r>
          <a:r>
            <a:rPr lang="en-US" dirty="0" err="1" smtClean="0"/>
            <a:t>minuuttia</a:t>
          </a:r>
          <a:r>
            <a:rPr lang="en-US" dirty="0" smtClean="0"/>
            <a:t>): </a:t>
          </a:r>
          <a:r>
            <a:rPr lang="en-US" dirty="0" err="1" smtClean="0"/>
            <a:t>tue</a:t>
          </a:r>
          <a:r>
            <a:rPr lang="en-US" dirty="0" smtClean="0"/>
            <a:t> </a:t>
          </a:r>
          <a:r>
            <a:rPr lang="en-US" dirty="0" err="1" smtClean="0"/>
            <a:t>ryhmiä</a:t>
          </a:r>
          <a:r>
            <a:rPr lang="en-US" dirty="0" smtClean="0"/>
            <a:t> </a:t>
          </a:r>
          <a:r>
            <a:rPr lang="en-US" dirty="0" err="1" smtClean="0"/>
            <a:t>tarpeen</a:t>
          </a:r>
          <a:r>
            <a:rPr lang="en-US" dirty="0" smtClean="0"/>
            <a:t> </a:t>
          </a:r>
          <a:r>
            <a:rPr lang="en-US" dirty="0" err="1" smtClean="0"/>
            <a:t>mukaan</a:t>
          </a:r>
          <a:endParaRPr lang="en-GB" dirty="0"/>
        </a:p>
      </dgm:t>
    </dgm:pt>
    <dgm:pt modelId="{D334E1B1-82D3-4206-9D83-E9AF260A003F}" type="parTrans" cxnId="{22848FC3-0438-492D-812D-04074D045951}">
      <dgm:prSet/>
      <dgm:spPr/>
      <dgm:t>
        <a:bodyPr/>
        <a:lstStyle/>
        <a:p>
          <a:endParaRPr lang="en-GB"/>
        </a:p>
      </dgm:t>
    </dgm:pt>
    <dgm:pt modelId="{4AA21835-7C65-4A77-BE92-E7C3AEB12858}" type="sibTrans" cxnId="{22848FC3-0438-492D-812D-04074D045951}">
      <dgm:prSet/>
      <dgm:spPr/>
      <dgm:t>
        <a:bodyPr/>
        <a:lstStyle/>
        <a:p>
          <a:endParaRPr lang="en-GB"/>
        </a:p>
      </dgm:t>
    </dgm:pt>
    <dgm:pt modelId="{3B65F2D7-9CD6-419E-9E3A-4077B8383E67}">
      <dgm:prSet phldrT="[Text]"/>
      <dgm:spPr/>
      <dgm:t>
        <a:bodyPr/>
        <a:lstStyle/>
        <a:p>
          <a:r>
            <a:rPr lang="en-US" dirty="0" err="1" smtClean="0"/>
            <a:t>Raportointi</a:t>
          </a:r>
          <a:r>
            <a:rPr lang="en-US" dirty="0" smtClean="0"/>
            <a:t> (10-15 </a:t>
          </a:r>
          <a:r>
            <a:rPr lang="en-US" dirty="0" err="1" smtClean="0"/>
            <a:t>minuuttia</a:t>
          </a:r>
          <a:r>
            <a:rPr lang="en-US" dirty="0" smtClean="0"/>
            <a:t>): </a:t>
          </a:r>
          <a:r>
            <a:rPr lang="en-US" dirty="0" err="1" smtClean="0"/>
            <a:t>ryhmät</a:t>
          </a:r>
          <a:r>
            <a:rPr lang="en-US" dirty="0" smtClean="0"/>
            <a:t> </a:t>
          </a:r>
          <a:r>
            <a:rPr lang="en-US" dirty="0" err="1" smtClean="0"/>
            <a:t>esittelevät</a:t>
          </a:r>
          <a:r>
            <a:rPr lang="en-US" dirty="0" smtClean="0"/>
            <a:t> </a:t>
          </a:r>
          <a:r>
            <a:rPr lang="en-US" dirty="0" err="1" smtClean="0"/>
            <a:t>oman</a:t>
          </a:r>
          <a:r>
            <a:rPr lang="en-US" dirty="0" smtClean="0"/>
            <a:t> </a:t>
          </a:r>
          <a:r>
            <a:rPr lang="en-US" dirty="0" err="1" smtClean="0"/>
            <a:t>ratkaisunsa</a:t>
          </a:r>
          <a:endParaRPr lang="en-GB" dirty="0"/>
        </a:p>
      </dgm:t>
    </dgm:pt>
    <dgm:pt modelId="{0D0FE890-8569-4EE2-B93B-643687758AFA}" type="parTrans" cxnId="{652C65E2-17DC-46FC-A1F0-48C4E62A733B}">
      <dgm:prSet/>
      <dgm:spPr/>
      <dgm:t>
        <a:bodyPr/>
        <a:lstStyle/>
        <a:p>
          <a:endParaRPr lang="en-GB"/>
        </a:p>
      </dgm:t>
    </dgm:pt>
    <dgm:pt modelId="{0FAF73D8-AE50-4DAE-ABB9-E648A07B7D80}" type="sibTrans" cxnId="{652C65E2-17DC-46FC-A1F0-48C4E62A733B}">
      <dgm:prSet/>
      <dgm:spPr/>
      <dgm:t>
        <a:bodyPr/>
        <a:lstStyle/>
        <a:p>
          <a:endParaRPr lang="en-GB"/>
        </a:p>
      </dgm:t>
    </dgm:pt>
    <dgm:pt modelId="{D4F27506-EA1B-41A8-97A4-9114A03435B4}" type="pres">
      <dgm:prSet presAssocID="{DE09C005-B7F2-4438-98F6-2D64572053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56E0E46-B39F-4FB4-BEEE-4FFFDCE8B370}" type="pres">
      <dgm:prSet presAssocID="{FE48AA94-2891-45C0-A6B3-AC961B02EF24}" presName="parentLin" presStyleCnt="0"/>
      <dgm:spPr/>
    </dgm:pt>
    <dgm:pt modelId="{524E647E-FF74-4D90-AAF3-4510AC8DA81F}" type="pres">
      <dgm:prSet presAssocID="{FE48AA94-2891-45C0-A6B3-AC961B02EF24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83F28A2F-CB6F-4950-BE42-C67CF8D53D4D}" type="pres">
      <dgm:prSet presAssocID="{FE48AA94-2891-45C0-A6B3-AC961B02EF2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869513-20D7-42F7-B5BB-8989804F3D5D}" type="pres">
      <dgm:prSet presAssocID="{FE48AA94-2891-45C0-A6B3-AC961B02EF24}" presName="negativeSpace" presStyleCnt="0"/>
      <dgm:spPr/>
    </dgm:pt>
    <dgm:pt modelId="{CC14E8F3-3807-437B-9A96-2B97AF54C3C9}" type="pres">
      <dgm:prSet presAssocID="{FE48AA94-2891-45C0-A6B3-AC961B02EF2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E390D2-B601-4942-9A2B-9D11681C8634}" type="pres">
      <dgm:prSet presAssocID="{C6867321-70BB-479E-8C2D-E433A8F53D54}" presName="spaceBetweenRectangles" presStyleCnt="0"/>
      <dgm:spPr/>
    </dgm:pt>
    <dgm:pt modelId="{03778133-2A2E-4370-A7CE-508F7E716ECA}" type="pres">
      <dgm:prSet presAssocID="{DA14B167-872F-4C8A-A93E-26BBB97C5ACA}" presName="parentLin" presStyleCnt="0"/>
      <dgm:spPr/>
    </dgm:pt>
    <dgm:pt modelId="{B5F9DF46-2051-4AA4-8414-F27893E59B8C}" type="pres">
      <dgm:prSet presAssocID="{DA14B167-872F-4C8A-A93E-26BBB97C5ACA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F3789DD5-2E24-42BE-8E10-9C7E1D8E2CA9}" type="pres">
      <dgm:prSet presAssocID="{DA14B167-872F-4C8A-A93E-26BBB97C5AC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82B554-CA1E-41DB-9DAA-34942A8830E8}" type="pres">
      <dgm:prSet presAssocID="{DA14B167-872F-4C8A-A93E-26BBB97C5ACA}" presName="negativeSpace" presStyleCnt="0"/>
      <dgm:spPr/>
    </dgm:pt>
    <dgm:pt modelId="{D87D04DA-691F-4ABF-8309-CC989AA72303}" type="pres">
      <dgm:prSet presAssocID="{DA14B167-872F-4C8A-A93E-26BBB97C5AC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B5A4C1-52BC-4376-AF3D-42A8BB84A842}" type="pres">
      <dgm:prSet presAssocID="{B0BA0E5F-B41B-463E-AC99-BBFDE6599825}" presName="spaceBetweenRectangles" presStyleCnt="0"/>
      <dgm:spPr/>
    </dgm:pt>
    <dgm:pt modelId="{8FC152C9-6D47-419C-8C02-6FDB3738AD43}" type="pres">
      <dgm:prSet presAssocID="{A0162D00-1168-4CCE-BE14-2865C6EDDD7D}" presName="parentLin" presStyleCnt="0"/>
      <dgm:spPr/>
    </dgm:pt>
    <dgm:pt modelId="{FD38E3CE-0B9C-4353-9DC6-DE640E6FDB3C}" type="pres">
      <dgm:prSet presAssocID="{A0162D00-1168-4CCE-BE14-2865C6EDDD7D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D45AD1C9-377F-4CA7-AD8D-21F44E4723ED}" type="pres">
      <dgm:prSet presAssocID="{A0162D00-1168-4CCE-BE14-2865C6EDDD7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CEE8AB-FA38-4D42-983A-A85262DDD926}" type="pres">
      <dgm:prSet presAssocID="{A0162D00-1168-4CCE-BE14-2865C6EDDD7D}" presName="negativeSpace" presStyleCnt="0"/>
      <dgm:spPr/>
    </dgm:pt>
    <dgm:pt modelId="{A987E04C-D14B-46BF-95A5-123D834C7664}" type="pres">
      <dgm:prSet presAssocID="{A0162D00-1168-4CCE-BE14-2865C6EDDD7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9C4005E-1BD9-424A-A9D6-26CCEAFF6F3C}" type="presOf" srcId="{680E784C-E91C-4A02-90EE-7CD26F959CBC}" destId="{CC14E8F3-3807-437B-9A96-2B97AF54C3C9}" srcOrd="0" destOrd="1" presId="urn:microsoft.com/office/officeart/2005/8/layout/list1"/>
    <dgm:cxn modelId="{9E394D87-E154-4D07-88AF-A3C6D80425A5}" type="presOf" srcId="{FE48AA94-2891-45C0-A6B3-AC961B02EF24}" destId="{524E647E-FF74-4D90-AAF3-4510AC8DA81F}" srcOrd="0" destOrd="0" presId="urn:microsoft.com/office/officeart/2005/8/layout/list1"/>
    <dgm:cxn modelId="{C9494780-7420-4CFD-B26E-2F32DBCC6245}" type="presOf" srcId="{F7C70FF6-2C05-4390-B8CA-B6E8F5290D4A}" destId="{D87D04DA-691F-4ABF-8309-CC989AA72303}" srcOrd="0" destOrd="1" presId="urn:microsoft.com/office/officeart/2005/8/layout/list1"/>
    <dgm:cxn modelId="{0EFA6EF9-8EE6-4B39-BBCD-EE43E5244BF0}" type="presOf" srcId="{C779551F-3264-47B2-8717-BD515CBF9B67}" destId="{D87D04DA-691F-4ABF-8309-CC989AA72303}" srcOrd="0" destOrd="0" presId="urn:microsoft.com/office/officeart/2005/8/layout/list1"/>
    <dgm:cxn modelId="{FEA773D1-B1B2-4051-909D-CE92574439CA}" type="presOf" srcId="{650AB5C6-2B74-45F8-9C27-4E87F2CF6407}" destId="{A987E04C-D14B-46BF-95A5-123D834C7664}" srcOrd="0" destOrd="1" presId="urn:microsoft.com/office/officeart/2005/8/layout/list1"/>
    <dgm:cxn modelId="{48437C1E-3D06-46AB-84F1-D7F66710A766}" srcId="{DE09C005-B7F2-4438-98F6-2D64572053C4}" destId="{FE48AA94-2891-45C0-A6B3-AC961B02EF24}" srcOrd="0" destOrd="0" parTransId="{854E4D20-A9D1-42E8-B07F-6E295B18C096}" sibTransId="{C6867321-70BB-479E-8C2D-E433A8F53D54}"/>
    <dgm:cxn modelId="{6BD07553-3414-4AB2-9477-AD10AEE6919C}" srcId="{FE48AA94-2891-45C0-A6B3-AC961B02EF24}" destId="{B73DB7E4-3141-4DDC-BE07-C1BF9235CD51}" srcOrd="0" destOrd="0" parTransId="{E79B44D6-CBF2-4B9E-9173-B144A3B0E407}" sibTransId="{FA74225F-EC05-4B28-BD26-AE395700BBEF}"/>
    <dgm:cxn modelId="{437EB6D2-96BD-498B-884B-35EDD2CB0D49}" srcId="{DE09C005-B7F2-4438-98F6-2D64572053C4}" destId="{DA14B167-872F-4C8A-A93E-26BBB97C5ACA}" srcOrd="1" destOrd="0" parTransId="{E9E0F632-70CE-415D-8FE3-AC128CE71F61}" sibTransId="{B0BA0E5F-B41B-463E-AC99-BBFDE6599825}"/>
    <dgm:cxn modelId="{4EA36F1E-BFB1-48CC-8727-731B34609476}" type="presOf" srcId="{3B65F2D7-9CD6-419E-9E3A-4077B8383E67}" destId="{A987E04C-D14B-46BF-95A5-123D834C7664}" srcOrd="0" destOrd="2" presId="urn:microsoft.com/office/officeart/2005/8/layout/list1"/>
    <dgm:cxn modelId="{BFDD3CFD-611D-42E0-9F20-489F4DF22819}" srcId="{FE48AA94-2891-45C0-A6B3-AC961B02EF24}" destId="{680E784C-E91C-4A02-90EE-7CD26F959CBC}" srcOrd="1" destOrd="0" parTransId="{76848BE1-3511-4086-B779-28EEEAC4CB71}" sibTransId="{48E76031-F038-45F2-BEDD-856A0A305A7B}"/>
    <dgm:cxn modelId="{0A979DBB-9742-4F3C-885D-353A11FD9255}" srcId="{DA14B167-872F-4C8A-A93E-26BBB97C5ACA}" destId="{C779551F-3264-47B2-8717-BD515CBF9B67}" srcOrd="0" destOrd="0" parTransId="{31C014C0-D69A-4FCE-8B23-60F24A5B7816}" sibTransId="{BE6529BA-A3F6-46CC-8745-06EACC94A1F6}"/>
    <dgm:cxn modelId="{12761B11-96AC-4814-945A-358042DF1DA1}" srcId="{DA14B167-872F-4C8A-A93E-26BBB97C5ACA}" destId="{959984E3-6452-40A6-AC79-D9DE7DBF6181}" srcOrd="1" destOrd="0" parTransId="{284482A8-DE69-4CC5-942B-30EA5B9281BF}" sibTransId="{E711D367-2696-4DDD-813E-9CFAB5344D68}"/>
    <dgm:cxn modelId="{F6A1EA83-BCA7-4092-AAB9-C28F25CD191C}" srcId="{C779551F-3264-47B2-8717-BD515CBF9B67}" destId="{F7C70FF6-2C05-4390-B8CA-B6E8F5290D4A}" srcOrd="0" destOrd="0" parTransId="{E3732328-1B14-4769-BFFE-A820EF983DA2}" sibTransId="{6A3E9DE0-E2C3-4F83-893C-2839ED9CD711}"/>
    <dgm:cxn modelId="{78F50852-6C31-4FE3-B9EA-89EA85ABDCF8}" type="presOf" srcId="{73D602AF-4907-4D41-92EB-A24CF9BCFD41}" destId="{D87D04DA-691F-4ABF-8309-CC989AA72303}" srcOrd="0" destOrd="3" presId="urn:microsoft.com/office/officeart/2005/8/layout/list1"/>
    <dgm:cxn modelId="{DAD98CEE-4E80-4D8D-93A3-8C33CD079AE4}" type="presOf" srcId="{B73DB7E4-3141-4DDC-BE07-C1BF9235CD51}" destId="{CC14E8F3-3807-437B-9A96-2B97AF54C3C9}" srcOrd="0" destOrd="0" presId="urn:microsoft.com/office/officeart/2005/8/layout/list1"/>
    <dgm:cxn modelId="{1CD6AABC-E687-4AAD-86F1-3BFAAD0ECADD}" srcId="{DE09C005-B7F2-4438-98F6-2D64572053C4}" destId="{A0162D00-1168-4CCE-BE14-2865C6EDDD7D}" srcOrd="2" destOrd="0" parTransId="{18B264BC-2589-49C9-9204-FBD6978745C8}" sibTransId="{1352AA25-0526-4E56-9739-CD9E49B4A096}"/>
    <dgm:cxn modelId="{A79A8284-41E4-46C6-933A-1BD7A64CAAE6}" srcId="{A0162D00-1168-4CCE-BE14-2865C6EDDD7D}" destId="{D1DE4C6F-901C-471A-8C36-B8BA02E2DCB4}" srcOrd="0" destOrd="0" parTransId="{314C02BF-F56D-413E-B05D-AA2327387607}" sibTransId="{85798184-3CCD-454E-8901-D8C147A8C64E}"/>
    <dgm:cxn modelId="{B88302B7-5675-459D-9BEA-00DCAB2715C8}" type="presOf" srcId="{A0162D00-1168-4CCE-BE14-2865C6EDDD7D}" destId="{FD38E3CE-0B9C-4353-9DC6-DE640E6FDB3C}" srcOrd="0" destOrd="0" presId="urn:microsoft.com/office/officeart/2005/8/layout/list1"/>
    <dgm:cxn modelId="{DB661BDF-6983-4133-A142-6CEF8E54AB18}" type="presOf" srcId="{34140C4F-2329-422B-A960-4145D26D3BFB}" destId="{CC14E8F3-3807-437B-9A96-2B97AF54C3C9}" srcOrd="0" destOrd="2" presId="urn:microsoft.com/office/officeart/2005/8/layout/list1"/>
    <dgm:cxn modelId="{22848FC3-0438-492D-812D-04074D045951}" srcId="{A0162D00-1168-4CCE-BE14-2865C6EDDD7D}" destId="{650AB5C6-2B74-45F8-9C27-4E87F2CF6407}" srcOrd="1" destOrd="0" parTransId="{D334E1B1-82D3-4206-9D83-E9AF260A003F}" sibTransId="{4AA21835-7C65-4A77-BE92-E7C3AEB12858}"/>
    <dgm:cxn modelId="{652C65E2-17DC-46FC-A1F0-48C4E62A733B}" srcId="{A0162D00-1168-4CCE-BE14-2865C6EDDD7D}" destId="{3B65F2D7-9CD6-419E-9E3A-4077B8383E67}" srcOrd="2" destOrd="0" parTransId="{0D0FE890-8569-4EE2-B93B-643687758AFA}" sibTransId="{0FAF73D8-AE50-4DAE-ABB9-E648A07B7D80}"/>
    <dgm:cxn modelId="{D8555F99-783B-4517-B076-CFA5BFDE24CD}" type="presOf" srcId="{FE48AA94-2891-45C0-A6B3-AC961B02EF24}" destId="{83F28A2F-CB6F-4950-BE42-C67CF8D53D4D}" srcOrd="1" destOrd="0" presId="urn:microsoft.com/office/officeart/2005/8/layout/list1"/>
    <dgm:cxn modelId="{D82609E9-1678-4C51-970C-FBB37DA4F9AC}" type="presOf" srcId="{DA14B167-872F-4C8A-A93E-26BBB97C5ACA}" destId="{B5F9DF46-2051-4AA4-8414-F27893E59B8C}" srcOrd="0" destOrd="0" presId="urn:microsoft.com/office/officeart/2005/8/layout/list1"/>
    <dgm:cxn modelId="{E240EB51-8E37-4575-AAA7-4B9ADB6B1DD8}" type="presOf" srcId="{DE09C005-B7F2-4438-98F6-2D64572053C4}" destId="{D4F27506-EA1B-41A8-97A4-9114A03435B4}" srcOrd="0" destOrd="0" presId="urn:microsoft.com/office/officeart/2005/8/layout/list1"/>
    <dgm:cxn modelId="{4D11479A-B728-4601-8165-BEF28CEC457E}" type="presOf" srcId="{959984E3-6452-40A6-AC79-D9DE7DBF6181}" destId="{D87D04DA-691F-4ABF-8309-CC989AA72303}" srcOrd="0" destOrd="2" presId="urn:microsoft.com/office/officeart/2005/8/layout/list1"/>
    <dgm:cxn modelId="{F54786B2-9210-4920-92BD-E5DEE373634E}" srcId="{DA14B167-872F-4C8A-A93E-26BBB97C5ACA}" destId="{73D602AF-4907-4D41-92EB-A24CF9BCFD41}" srcOrd="2" destOrd="0" parTransId="{3D4C2000-6AD3-4EA9-852F-C639ED9263F4}" sibTransId="{20867DEB-B3CD-47BE-97D2-3577911DADBC}"/>
    <dgm:cxn modelId="{DE2A7848-017B-4231-B1B3-BB46025F6625}" type="presOf" srcId="{A0162D00-1168-4CCE-BE14-2865C6EDDD7D}" destId="{D45AD1C9-377F-4CA7-AD8D-21F44E4723ED}" srcOrd="1" destOrd="0" presId="urn:microsoft.com/office/officeart/2005/8/layout/list1"/>
    <dgm:cxn modelId="{BB70E460-605B-43C0-A23B-810C993ED3D4}" type="presOf" srcId="{D1DE4C6F-901C-471A-8C36-B8BA02E2DCB4}" destId="{A987E04C-D14B-46BF-95A5-123D834C7664}" srcOrd="0" destOrd="0" presId="urn:microsoft.com/office/officeart/2005/8/layout/list1"/>
    <dgm:cxn modelId="{D4DD0DB6-6C0F-4694-842E-1D61CFF6E8E9}" srcId="{FE48AA94-2891-45C0-A6B3-AC961B02EF24}" destId="{34140C4F-2329-422B-A960-4145D26D3BFB}" srcOrd="2" destOrd="0" parTransId="{84702D9A-AC17-4776-8175-74D2A425FC37}" sibTransId="{7DB6DDCD-C6C8-446C-B45E-9FDE3EEB7CC3}"/>
    <dgm:cxn modelId="{523AD499-B93C-4E80-962A-14E10F38845D}" type="presOf" srcId="{DA14B167-872F-4C8A-A93E-26BBB97C5ACA}" destId="{F3789DD5-2E24-42BE-8E10-9C7E1D8E2CA9}" srcOrd="1" destOrd="0" presId="urn:microsoft.com/office/officeart/2005/8/layout/list1"/>
    <dgm:cxn modelId="{ED5B1870-13AE-46D3-9D67-6AE13AA863C5}" type="presParOf" srcId="{D4F27506-EA1B-41A8-97A4-9114A03435B4}" destId="{C56E0E46-B39F-4FB4-BEEE-4FFFDCE8B370}" srcOrd="0" destOrd="0" presId="urn:microsoft.com/office/officeart/2005/8/layout/list1"/>
    <dgm:cxn modelId="{B6102568-8081-473B-B58D-81075E499209}" type="presParOf" srcId="{C56E0E46-B39F-4FB4-BEEE-4FFFDCE8B370}" destId="{524E647E-FF74-4D90-AAF3-4510AC8DA81F}" srcOrd="0" destOrd="0" presId="urn:microsoft.com/office/officeart/2005/8/layout/list1"/>
    <dgm:cxn modelId="{DA3563B8-D1B7-4A7F-A826-DD8831013617}" type="presParOf" srcId="{C56E0E46-B39F-4FB4-BEEE-4FFFDCE8B370}" destId="{83F28A2F-CB6F-4950-BE42-C67CF8D53D4D}" srcOrd="1" destOrd="0" presId="urn:microsoft.com/office/officeart/2005/8/layout/list1"/>
    <dgm:cxn modelId="{19125939-546E-4C43-AC24-FCEC87F1F429}" type="presParOf" srcId="{D4F27506-EA1B-41A8-97A4-9114A03435B4}" destId="{43869513-20D7-42F7-B5BB-8989804F3D5D}" srcOrd="1" destOrd="0" presId="urn:microsoft.com/office/officeart/2005/8/layout/list1"/>
    <dgm:cxn modelId="{0AEA7E99-9BA4-433F-BFA6-3DF6F3141290}" type="presParOf" srcId="{D4F27506-EA1B-41A8-97A4-9114A03435B4}" destId="{CC14E8F3-3807-437B-9A96-2B97AF54C3C9}" srcOrd="2" destOrd="0" presId="urn:microsoft.com/office/officeart/2005/8/layout/list1"/>
    <dgm:cxn modelId="{EE392596-BFA0-416D-A37D-2D1E96A6C1B4}" type="presParOf" srcId="{D4F27506-EA1B-41A8-97A4-9114A03435B4}" destId="{72E390D2-B601-4942-9A2B-9D11681C8634}" srcOrd="3" destOrd="0" presId="urn:microsoft.com/office/officeart/2005/8/layout/list1"/>
    <dgm:cxn modelId="{AD1CF0D2-5619-4F6D-B923-FE72D22D87F6}" type="presParOf" srcId="{D4F27506-EA1B-41A8-97A4-9114A03435B4}" destId="{03778133-2A2E-4370-A7CE-508F7E716ECA}" srcOrd="4" destOrd="0" presId="urn:microsoft.com/office/officeart/2005/8/layout/list1"/>
    <dgm:cxn modelId="{26DDB79F-F534-4CC4-869C-06BB788EEFC7}" type="presParOf" srcId="{03778133-2A2E-4370-A7CE-508F7E716ECA}" destId="{B5F9DF46-2051-4AA4-8414-F27893E59B8C}" srcOrd="0" destOrd="0" presId="urn:microsoft.com/office/officeart/2005/8/layout/list1"/>
    <dgm:cxn modelId="{A48B2CC0-ECDF-4947-9C9B-E56632608798}" type="presParOf" srcId="{03778133-2A2E-4370-A7CE-508F7E716ECA}" destId="{F3789DD5-2E24-42BE-8E10-9C7E1D8E2CA9}" srcOrd="1" destOrd="0" presId="urn:microsoft.com/office/officeart/2005/8/layout/list1"/>
    <dgm:cxn modelId="{EB62F4AA-3665-44E5-8A43-D03F69050697}" type="presParOf" srcId="{D4F27506-EA1B-41A8-97A4-9114A03435B4}" destId="{8182B554-CA1E-41DB-9DAA-34942A8830E8}" srcOrd="5" destOrd="0" presId="urn:microsoft.com/office/officeart/2005/8/layout/list1"/>
    <dgm:cxn modelId="{EF5720AF-9A8D-49E6-9875-81F53067C857}" type="presParOf" srcId="{D4F27506-EA1B-41A8-97A4-9114A03435B4}" destId="{D87D04DA-691F-4ABF-8309-CC989AA72303}" srcOrd="6" destOrd="0" presId="urn:microsoft.com/office/officeart/2005/8/layout/list1"/>
    <dgm:cxn modelId="{96165D32-AEDF-4AEE-BD48-B363E079D2BD}" type="presParOf" srcId="{D4F27506-EA1B-41A8-97A4-9114A03435B4}" destId="{20B5A4C1-52BC-4376-AF3D-42A8BB84A842}" srcOrd="7" destOrd="0" presId="urn:microsoft.com/office/officeart/2005/8/layout/list1"/>
    <dgm:cxn modelId="{5E1EE2F7-859E-4616-86A7-F19EA63671EB}" type="presParOf" srcId="{D4F27506-EA1B-41A8-97A4-9114A03435B4}" destId="{8FC152C9-6D47-419C-8C02-6FDB3738AD43}" srcOrd="8" destOrd="0" presId="urn:microsoft.com/office/officeart/2005/8/layout/list1"/>
    <dgm:cxn modelId="{62C51B36-B232-4F9F-8E4E-6C54F7B78417}" type="presParOf" srcId="{8FC152C9-6D47-419C-8C02-6FDB3738AD43}" destId="{FD38E3CE-0B9C-4353-9DC6-DE640E6FDB3C}" srcOrd="0" destOrd="0" presId="urn:microsoft.com/office/officeart/2005/8/layout/list1"/>
    <dgm:cxn modelId="{F30E5BF4-6524-4579-B96E-CB5DABCCC7FA}" type="presParOf" srcId="{8FC152C9-6D47-419C-8C02-6FDB3738AD43}" destId="{D45AD1C9-377F-4CA7-AD8D-21F44E4723ED}" srcOrd="1" destOrd="0" presId="urn:microsoft.com/office/officeart/2005/8/layout/list1"/>
    <dgm:cxn modelId="{EDD63147-1342-4827-AD35-2187B388C9CA}" type="presParOf" srcId="{D4F27506-EA1B-41A8-97A4-9114A03435B4}" destId="{1DCEE8AB-FA38-4D42-983A-A85262DDD926}" srcOrd="9" destOrd="0" presId="urn:microsoft.com/office/officeart/2005/8/layout/list1"/>
    <dgm:cxn modelId="{8AF253CE-E38B-41C2-8735-47A2B6DE6E16}" type="presParOf" srcId="{D4F27506-EA1B-41A8-97A4-9114A03435B4}" destId="{A987E04C-D14B-46BF-95A5-123D834C76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861BCFDB-44DE-43D8-95DE-B0C3916585EA}" type="presOf" srcId="{C4CF57C3-5663-4929-A4FA-ADFFF49DFB94}" destId="{7DDCF895-4429-4E99-952E-C7611DB65BED}" srcOrd="0" destOrd="0" presId="urn:microsoft.com/office/officeart/2005/8/layout/vList2"/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C241F091-1BEC-49C4-A5F7-D49872A8F4D0}" type="presOf" srcId="{2037670B-EA0E-44BD-A2CF-F3FD12DE7F9F}" destId="{793AAC2E-77F7-4220-B744-06E233556BC4}" srcOrd="0" destOrd="0" presId="urn:microsoft.com/office/officeart/2005/8/layout/vList2"/>
    <dgm:cxn modelId="{854ED6C8-C2E8-41AE-9DD0-1B107E70D67C}" type="presOf" srcId="{684CC453-5188-4025-B668-6CB5109E082C}" destId="{E7050014-E21A-4C6A-9029-C06D74C0C1B0}" srcOrd="0" destOrd="0" presId="urn:microsoft.com/office/officeart/2005/8/layout/vList2"/>
    <dgm:cxn modelId="{6281CF35-7124-46DB-99BD-3261318C6F56}" type="presOf" srcId="{673CFB4F-E6E7-47B2-BE55-B51E8F34DB18}" destId="{9B20F51C-E784-4B38-A9DF-B45697948AEF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2C09B436-48E8-425E-8772-B0C4D97BF60A}" type="presOf" srcId="{CBA209F5-E7CB-42E3-BE59-2EB032E90584}" destId="{0925C8C3-E09C-454C-8289-DBC4062DD405}" srcOrd="0" destOrd="0" presId="urn:microsoft.com/office/officeart/2005/8/layout/vList2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AB0BCBA8-6494-4629-B215-1BCB53781E80}" type="presOf" srcId="{D7961360-2205-413F-8B7F-6FBBD7D19B61}" destId="{FD796900-B0E0-424F-94A7-1722918BAF94}" srcOrd="0" destOrd="0" presId="urn:microsoft.com/office/officeart/2005/8/layout/vList2"/>
    <dgm:cxn modelId="{BF059D30-94BD-4614-B9E7-9ACF0FC57895}" type="presOf" srcId="{13B2CDF3-681B-41D5-AA5F-7EB3B9241569}" destId="{87FDAE96-5E22-4E07-9C0A-08DFE6811FBF}" srcOrd="0" destOrd="0" presId="urn:microsoft.com/office/officeart/2005/8/layout/vList2"/>
    <dgm:cxn modelId="{95600FE1-C8C8-48F1-8D86-558B910B9656}" type="presOf" srcId="{D3F703C1-3D93-446D-802F-160F72633B35}" destId="{1984B29C-CC98-41AA-9206-24EF8D6DC9CD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38BC39D2-2D9E-434F-82D1-ACF2A87D87F5}" type="presParOf" srcId="{9B20F51C-E784-4B38-A9DF-B45697948AEF}" destId="{793AAC2E-77F7-4220-B744-06E233556BC4}" srcOrd="0" destOrd="0" presId="urn:microsoft.com/office/officeart/2005/8/layout/vList2"/>
    <dgm:cxn modelId="{2DE8FC5B-46AE-4242-B511-A112DD7A795B}" type="presParOf" srcId="{9B20F51C-E784-4B38-A9DF-B45697948AEF}" destId="{39A219A9-776B-4DA8-AA69-BE49009F4973}" srcOrd="1" destOrd="0" presId="urn:microsoft.com/office/officeart/2005/8/layout/vList2"/>
    <dgm:cxn modelId="{C619EC7B-2731-4298-ABBB-5D99A082E49D}" type="presParOf" srcId="{9B20F51C-E784-4B38-A9DF-B45697948AEF}" destId="{E7050014-E21A-4C6A-9029-C06D74C0C1B0}" srcOrd="2" destOrd="0" presId="urn:microsoft.com/office/officeart/2005/8/layout/vList2"/>
    <dgm:cxn modelId="{FB631EC4-F5C0-4D90-9B9F-C0E94A38ADFB}" type="presParOf" srcId="{9B20F51C-E784-4B38-A9DF-B45697948AEF}" destId="{B208C907-6E70-46DE-ACBF-8971726D10C4}" srcOrd="3" destOrd="0" presId="urn:microsoft.com/office/officeart/2005/8/layout/vList2"/>
    <dgm:cxn modelId="{581FC5C0-7347-42E2-BBEC-714B5A10DD66}" type="presParOf" srcId="{9B20F51C-E784-4B38-A9DF-B45697948AEF}" destId="{FD796900-B0E0-424F-94A7-1722918BAF94}" srcOrd="4" destOrd="0" presId="urn:microsoft.com/office/officeart/2005/8/layout/vList2"/>
    <dgm:cxn modelId="{BF533BE6-30BD-45CD-A6F8-48D34FCEE24B}" type="presParOf" srcId="{9B20F51C-E784-4B38-A9DF-B45697948AEF}" destId="{A9A3FB7B-BA38-47DE-A8B6-F76522F2AC3F}" srcOrd="5" destOrd="0" presId="urn:microsoft.com/office/officeart/2005/8/layout/vList2"/>
    <dgm:cxn modelId="{A37906CF-57F9-4269-B2F8-BAF8BD76C14F}" type="presParOf" srcId="{9B20F51C-E784-4B38-A9DF-B45697948AEF}" destId="{7DDCF895-4429-4E99-952E-C7611DB65BED}" srcOrd="6" destOrd="0" presId="urn:microsoft.com/office/officeart/2005/8/layout/vList2"/>
    <dgm:cxn modelId="{76597150-B79C-4394-89C9-6EFB9D220F13}" type="presParOf" srcId="{9B20F51C-E784-4B38-A9DF-B45697948AEF}" destId="{67469FC6-0E73-4441-B275-AEE1A1FD617C}" srcOrd="7" destOrd="0" presId="urn:microsoft.com/office/officeart/2005/8/layout/vList2"/>
    <dgm:cxn modelId="{9596CAA2-F076-4A33-84BA-794AAAE81A5F}" type="presParOf" srcId="{9B20F51C-E784-4B38-A9DF-B45697948AEF}" destId="{1984B29C-CC98-41AA-9206-24EF8D6DC9CD}" srcOrd="8" destOrd="0" presId="urn:microsoft.com/office/officeart/2005/8/layout/vList2"/>
    <dgm:cxn modelId="{A7A8C4BD-D054-413E-A7C2-F0729EBBE02D}" type="presParOf" srcId="{9B20F51C-E784-4B38-A9DF-B45697948AEF}" destId="{0677A885-E38A-415E-B1C2-4C92F07FE6DA}" srcOrd="9" destOrd="0" presId="urn:microsoft.com/office/officeart/2005/8/layout/vList2"/>
    <dgm:cxn modelId="{8701F736-75E0-4EE2-A27C-7BFC2184042F}" type="presParOf" srcId="{9B20F51C-E784-4B38-A9DF-B45697948AEF}" destId="{0925C8C3-E09C-454C-8289-DBC4062DD405}" srcOrd="10" destOrd="0" presId="urn:microsoft.com/office/officeart/2005/8/layout/vList2"/>
    <dgm:cxn modelId="{3FE6E14A-9DF7-4AFF-B1F3-04D103995061}" type="presParOf" srcId="{9B20F51C-E784-4B38-A9DF-B45697948AEF}" destId="{6BAF824C-7C74-48E6-8DFC-FD277D93DBE2}" srcOrd="11" destOrd="0" presId="urn:microsoft.com/office/officeart/2005/8/layout/vList2"/>
    <dgm:cxn modelId="{1DF4304B-71CA-4E6B-B3AD-5FF56528C7E4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FBBDD97-EFF7-4E8D-80CF-9885D557C972}" type="doc">
      <dgm:prSet loTypeId="urn:microsoft.com/office/officeart/2005/8/layout/radial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97FC894-579B-44B4-9973-11A4EA8B3B27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vastaanotto</a:t>
          </a:r>
          <a:endParaRPr lang="en-GB" dirty="0"/>
        </a:p>
      </dgm:t>
    </dgm:pt>
    <dgm:pt modelId="{C78DDE03-CEA5-4FF0-B7F3-B56350000E4D}" type="parTrans" cxnId="{49E9A3EA-EFBA-43F0-89D4-74F9EFDCD2D6}">
      <dgm:prSet/>
      <dgm:spPr/>
      <dgm:t>
        <a:bodyPr/>
        <a:lstStyle/>
        <a:p>
          <a:endParaRPr lang="en-GB"/>
        </a:p>
      </dgm:t>
    </dgm:pt>
    <dgm:pt modelId="{501C2FBB-F5A2-4EDA-9C06-0E79D6615E81}" type="sibTrans" cxnId="{49E9A3EA-EFBA-43F0-89D4-74F9EFDCD2D6}">
      <dgm:prSet/>
      <dgm:spPr/>
      <dgm:t>
        <a:bodyPr/>
        <a:lstStyle/>
        <a:p>
          <a:endParaRPr lang="en-GB"/>
        </a:p>
      </dgm:t>
    </dgm:pt>
    <dgm:pt modelId="{E82B8C96-1FD9-4880-848A-75938ED5C88A}">
      <dgm:prSet phldrT="[Text]"/>
      <dgm:spPr/>
      <dgm:t>
        <a:bodyPr/>
        <a:lstStyle/>
        <a:p>
          <a:r>
            <a:rPr lang="en-US" dirty="0" err="1" smtClean="0"/>
            <a:t>Johtaminen</a:t>
          </a:r>
          <a:endParaRPr lang="en-GB" dirty="0"/>
        </a:p>
      </dgm:t>
    </dgm:pt>
    <dgm:pt modelId="{7199ED94-C5A7-4CB4-A063-70D4096F609C}" type="parTrans" cxnId="{D87CAF34-FB26-4C87-B9ED-D796040320D1}">
      <dgm:prSet/>
      <dgm:spPr/>
      <dgm:t>
        <a:bodyPr/>
        <a:lstStyle/>
        <a:p>
          <a:endParaRPr lang="en-GB"/>
        </a:p>
      </dgm:t>
    </dgm:pt>
    <dgm:pt modelId="{0D427971-4F19-49AD-B322-91F43983B385}" type="sibTrans" cxnId="{D87CAF34-FB26-4C87-B9ED-D796040320D1}">
      <dgm:prSet/>
      <dgm:spPr/>
      <dgm:t>
        <a:bodyPr/>
        <a:lstStyle/>
        <a:p>
          <a:endParaRPr lang="en-GB"/>
        </a:p>
      </dgm:t>
    </dgm:pt>
    <dgm:pt modelId="{F3D4EF92-1343-4C5B-BE75-1222790B2E96}">
      <dgm:prSet phldrT="[Text]"/>
      <dgm:spPr/>
      <dgm:t>
        <a:bodyPr/>
        <a:lstStyle/>
        <a:p>
          <a:r>
            <a:rPr lang="en-US" dirty="0" err="1" smtClean="0"/>
            <a:t>Koordinointi</a:t>
          </a:r>
          <a:endParaRPr lang="en-GB" dirty="0"/>
        </a:p>
      </dgm:t>
    </dgm:pt>
    <dgm:pt modelId="{EE6D0311-9057-4EC9-99F2-11643AB68B8E}" type="parTrans" cxnId="{06EF3057-86D8-4F8E-8039-2C9C3D1F7A45}">
      <dgm:prSet/>
      <dgm:spPr/>
      <dgm:t>
        <a:bodyPr/>
        <a:lstStyle/>
        <a:p>
          <a:endParaRPr lang="en-GB"/>
        </a:p>
      </dgm:t>
    </dgm:pt>
    <dgm:pt modelId="{1F872B39-F9C9-4282-A8CF-8257169E785C}" type="sibTrans" cxnId="{06EF3057-86D8-4F8E-8039-2C9C3D1F7A45}">
      <dgm:prSet/>
      <dgm:spPr/>
      <dgm:t>
        <a:bodyPr/>
        <a:lstStyle/>
        <a:p>
          <a:endParaRPr lang="en-GB"/>
        </a:p>
      </dgm:t>
    </dgm:pt>
    <dgm:pt modelId="{7276EC03-1C88-4335-A60C-3450299B7AE7}">
      <dgm:prSet phldrT="[Text]"/>
      <dgm:spPr/>
      <dgm:t>
        <a:bodyPr/>
        <a:lstStyle/>
        <a:p>
          <a:r>
            <a:rPr lang="en-US" dirty="0" err="1" smtClean="0"/>
            <a:t>Turvallisuus</a:t>
          </a:r>
          <a:endParaRPr lang="en-GB" dirty="0"/>
        </a:p>
      </dgm:t>
    </dgm:pt>
    <dgm:pt modelId="{187B92B5-B148-4AB7-916F-A03D6AF75373}" type="parTrans" cxnId="{8AE603D3-842B-45CA-B770-D5F47F54D0D5}">
      <dgm:prSet/>
      <dgm:spPr/>
      <dgm:t>
        <a:bodyPr/>
        <a:lstStyle/>
        <a:p>
          <a:endParaRPr lang="en-GB"/>
        </a:p>
      </dgm:t>
    </dgm:pt>
    <dgm:pt modelId="{C96402E8-44BE-45F1-9C36-79FD7ED4E545}" type="sibTrans" cxnId="{8AE603D3-842B-45CA-B770-D5F47F54D0D5}">
      <dgm:prSet/>
      <dgm:spPr/>
      <dgm:t>
        <a:bodyPr/>
        <a:lstStyle/>
        <a:p>
          <a:endParaRPr lang="en-GB"/>
        </a:p>
      </dgm:t>
    </dgm:pt>
    <dgm:pt modelId="{DF5449FB-2717-4D84-9B21-848567C79145}">
      <dgm:prSet phldrT="[Text]"/>
      <dgm:spPr/>
      <dgm:t>
        <a:bodyPr/>
        <a:lstStyle/>
        <a:p>
          <a:r>
            <a:rPr lang="en-US" dirty="0" err="1" smtClean="0"/>
            <a:t>Psyko-sosiaalinen</a:t>
          </a:r>
          <a:r>
            <a:rPr lang="en-US" dirty="0" smtClean="0"/>
            <a:t> </a:t>
          </a:r>
          <a:r>
            <a:rPr lang="en-US" dirty="0" err="1" smtClean="0"/>
            <a:t>tuki</a:t>
          </a:r>
          <a:endParaRPr lang="en-GB" dirty="0"/>
        </a:p>
      </dgm:t>
    </dgm:pt>
    <dgm:pt modelId="{C31E4584-BF37-4C51-AD8D-082F340C96F6}" type="parTrans" cxnId="{6DC5A661-B635-4A7D-9983-BE29ED462D6A}">
      <dgm:prSet/>
      <dgm:spPr/>
      <dgm:t>
        <a:bodyPr/>
        <a:lstStyle/>
        <a:p>
          <a:endParaRPr lang="en-GB"/>
        </a:p>
      </dgm:t>
    </dgm:pt>
    <dgm:pt modelId="{AF1F24E2-3E1B-434B-93FE-C35263E7BE30}" type="sibTrans" cxnId="{6DC5A661-B635-4A7D-9983-BE29ED462D6A}">
      <dgm:prSet/>
      <dgm:spPr/>
      <dgm:t>
        <a:bodyPr/>
        <a:lstStyle/>
        <a:p>
          <a:endParaRPr lang="en-GB"/>
        </a:p>
      </dgm:t>
    </dgm:pt>
    <dgm:pt modelId="{66D21EE4-5447-49E3-9086-2D4F319FBFD4}" type="pres">
      <dgm:prSet presAssocID="{AFBBDD97-EFF7-4E8D-80CF-9885D557C9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F5E1EEA-6717-4ADB-9704-A97C3705BD44}" type="pres">
      <dgm:prSet presAssocID="{A97FC894-579B-44B4-9973-11A4EA8B3B27}" presName="centerShape" presStyleLbl="node0" presStyleIdx="0" presStyleCnt="1"/>
      <dgm:spPr/>
      <dgm:t>
        <a:bodyPr/>
        <a:lstStyle/>
        <a:p>
          <a:endParaRPr lang="en-GB"/>
        </a:p>
      </dgm:t>
    </dgm:pt>
    <dgm:pt modelId="{4D328EAB-EDF8-4831-8CFF-6803DF0333D1}" type="pres">
      <dgm:prSet presAssocID="{E82B8C96-1FD9-4880-848A-75938ED5C88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CF2854-DCF4-4056-A5C9-0720C92CD62C}" type="pres">
      <dgm:prSet presAssocID="{E82B8C96-1FD9-4880-848A-75938ED5C88A}" presName="dummy" presStyleCnt="0"/>
      <dgm:spPr/>
    </dgm:pt>
    <dgm:pt modelId="{64967E96-4E75-4C84-B938-B4FC00F1AA71}" type="pres">
      <dgm:prSet presAssocID="{0D427971-4F19-49AD-B322-91F43983B385}" presName="sibTrans" presStyleLbl="sibTrans2D1" presStyleIdx="0" presStyleCnt="4"/>
      <dgm:spPr/>
      <dgm:t>
        <a:bodyPr/>
        <a:lstStyle/>
        <a:p>
          <a:endParaRPr lang="en-GB"/>
        </a:p>
      </dgm:t>
    </dgm:pt>
    <dgm:pt modelId="{5DD77636-28B3-4EA8-A657-B982332F7A87}" type="pres">
      <dgm:prSet presAssocID="{F3D4EF92-1343-4C5B-BE75-1222790B2E9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50D435-F2D6-4653-9930-F6561F196CCA}" type="pres">
      <dgm:prSet presAssocID="{F3D4EF92-1343-4C5B-BE75-1222790B2E96}" presName="dummy" presStyleCnt="0"/>
      <dgm:spPr/>
    </dgm:pt>
    <dgm:pt modelId="{F49A127F-2914-4352-9B8F-6CC8D5A33CA9}" type="pres">
      <dgm:prSet presAssocID="{1F872B39-F9C9-4282-A8CF-8257169E785C}" presName="sibTrans" presStyleLbl="sibTrans2D1" presStyleIdx="1" presStyleCnt="4"/>
      <dgm:spPr/>
      <dgm:t>
        <a:bodyPr/>
        <a:lstStyle/>
        <a:p>
          <a:endParaRPr lang="en-GB"/>
        </a:p>
      </dgm:t>
    </dgm:pt>
    <dgm:pt modelId="{2A7B9A57-B4A2-4774-8B6A-89A59C82EC0E}" type="pres">
      <dgm:prSet presAssocID="{7276EC03-1C88-4335-A60C-3450299B7AE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3C6B6E-5A1F-4740-B306-339828322DF8}" type="pres">
      <dgm:prSet presAssocID="{7276EC03-1C88-4335-A60C-3450299B7AE7}" presName="dummy" presStyleCnt="0"/>
      <dgm:spPr/>
    </dgm:pt>
    <dgm:pt modelId="{44F1BA89-2BB3-4488-ACBB-9BBF61338B31}" type="pres">
      <dgm:prSet presAssocID="{C96402E8-44BE-45F1-9C36-79FD7ED4E545}" presName="sibTrans" presStyleLbl="sibTrans2D1" presStyleIdx="2" presStyleCnt="4"/>
      <dgm:spPr/>
      <dgm:t>
        <a:bodyPr/>
        <a:lstStyle/>
        <a:p>
          <a:endParaRPr lang="en-GB"/>
        </a:p>
      </dgm:t>
    </dgm:pt>
    <dgm:pt modelId="{A4ECC15E-5904-44EF-89E6-71805BE597FA}" type="pres">
      <dgm:prSet presAssocID="{DF5449FB-2717-4D84-9B21-848567C791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F9A1F0-F0CF-48F7-8288-67AB4CBA9069}" type="pres">
      <dgm:prSet presAssocID="{DF5449FB-2717-4D84-9B21-848567C79145}" presName="dummy" presStyleCnt="0"/>
      <dgm:spPr/>
    </dgm:pt>
    <dgm:pt modelId="{D1F6BD07-2B89-4A00-BB97-56702D912F66}" type="pres">
      <dgm:prSet presAssocID="{AF1F24E2-3E1B-434B-93FE-C35263E7BE30}" presName="sibTrans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DC54C73C-ED2B-4876-89F4-E4C613FBE13D}" type="presOf" srcId="{0D427971-4F19-49AD-B322-91F43983B385}" destId="{64967E96-4E75-4C84-B938-B4FC00F1AA71}" srcOrd="0" destOrd="0" presId="urn:microsoft.com/office/officeart/2005/8/layout/radial6"/>
    <dgm:cxn modelId="{9AB5325F-6AB0-476E-B5EA-053CA7B0AABF}" type="presOf" srcId="{AFBBDD97-EFF7-4E8D-80CF-9885D557C972}" destId="{66D21EE4-5447-49E3-9086-2D4F319FBFD4}" srcOrd="0" destOrd="0" presId="urn:microsoft.com/office/officeart/2005/8/layout/radial6"/>
    <dgm:cxn modelId="{3E93AEB1-03C7-45DC-A366-0E40F0244F66}" type="presOf" srcId="{1F872B39-F9C9-4282-A8CF-8257169E785C}" destId="{F49A127F-2914-4352-9B8F-6CC8D5A33CA9}" srcOrd="0" destOrd="0" presId="urn:microsoft.com/office/officeart/2005/8/layout/radial6"/>
    <dgm:cxn modelId="{B84A3024-43FF-4947-82CB-A6A6EE5FB1AB}" type="presOf" srcId="{C96402E8-44BE-45F1-9C36-79FD7ED4E545}" destId="{44F1BA89-2BB3-4488-ACBB-9BBF61338B31}" srcOrd="0" destOrd="0" presId="urn:microsoft.com/office/officeart/2005/8/layout/radial6"/>
    <dgm:cxn modelId="{D87CAF34-FB26-4C87-B9ED-D796040320D1}" srcId="{A97FC894-579B-44B4-9973-11A4EA8B3B27}" destId="{E82B8C96-1FD9-4880-848A-75938ED5C88A}" srcOrd="0" destOrd="0" parTransId="{7199ED94-C5A7-4CB4-A063-70D4096F609C}" sibTransId="{0D427971-4F19-49AD-B322-91F43983B385}"/>
    <dgm:cxn modelId="{87E360FF-512D-40B0-ADA6-E76BC123A895}" type="presOf" srcId="{A97FC894-579B-44B4-9973-11A4EA8B3B27}" destId="{CF5E1EEA-6717-4ADB-9704-A97C3705BD44}" srcOrd="0" destOrd="0" presId="urn:microsoft.com/office/officeart/2005/8/layout/radial6"/>
    <dgm:cxn modelId="{8AE603D3-842B-45CA-B770-D5F47F54D0D5}" srcId="{A97FC894-579B-44B4-9973-11A4EA8B3B27}" destId="{7276EC03-1C88-4335-A60C-3450299B7AE7}" srcOrd="2" destOrd="0" parTransId="{187B92B5-B148-4AB7-916F-A03D6AF75373}" sibTransId="{C96402E8-44BE-45F1-9C36-79FD7ED4E545}"/>
    <dgm:cxn modelId="{D03288D5-C9A6-4F31-AD55-2AE4132681CC}" type="presOf" srcId="{7276EC03-1C88-4335-A60C-3450299B7AE7}" destId="{2A7B9A57-B4A2-4774-8B6A-89A59C82EC0E}" srcOrd="0" destOrd="0" presId="urn:microsoft.com/office/officeart/2005/8/layout/radial6"/>
    <dgm:cxn modelId="{4E880298-523B-4D17-9787-61F4AFB89289}" type="presOf" srcId="{DF5449FB-2717-4D84-9B21-848567C79145}" destId="{A4ECC15E-5904-44EF-89E6-71805BE597FA}" srcOrd="0" destOrd="0" presId="urn:microsoft.com/office/officeart/2005/8/layout/radial6"/>
    <dgm:cxn modelId="{6DC5A661-B635-4A7D-9983-BE29ED462D6A}" srcId="{A97FC894-579B-44B4-9973-11A4EA8B3B27}" destId="{DF5449FB-2717-4D84-9B21-848567C79145}" srcOrd="3" destOrd="0" parTransId="{C31E4584-BF37-4C51-AD8D-082F340C96F6}" sibTransId="{AF1F24E2-3E1B-434B-93FE-C35263E7BE30}"/>
    <dgm:cxn modelId="{5D2F5A20-4807-4ED4-9E01-0199504CBCD6}" type="presOf" srcId="{AF1F24E2-3E1B-434B-93FE-C35263E7BE30}" destId="{D1F6BD07-2B89-4A00-BB97-56702D912F66}" srcOrd="0" destOrd="0" presId="urn:microsoft.com/office/officeart/2005/8/layout/radial6"/>
    <dgm:cxn modelId="{9C64F651-1E91-47CE-834F-365DBF49D9BD}" type="presOf" srcId="{E82B8C96-1FD9-4880-848A-75938ED5C88A}" destId="{4D328EAB-EDF8-4831-8CFF-6803DF0333D1}" srcOrd="0" destOrd="0" presId="urn:microsoft.com/office/officeart/2005/8/layout/radial6"/>
    <dgm:cxn modelId="{06EF3057-86D8-4F8E-8039-2C9C3D1F7A45}" srcId="{A97FC894-579B-44B4-9973-11A4EA8B3B27}" destId="{F3D4EF92-1343-4C5B-BE75-1222790B2E96}" srcOrd="1" destOrd="0" parTransId="{EE6D0311-9057-4EC9-99F2-11643AB68B8E}" sibTransId="{1F872B39-F9C9-4282-A8CF-8257169E785C}"/>
    <dgm:cxn modelId="{49E9A3EA-EFBA-43F0-89D4-74F9EFDCD2D6}" srcId="{AFBBDD97-EFF7-4E8D-80CF-9885D557C972}" destId="{A97FC894-579B-44B4-9973-11A4EA8B3B27}" srcOrd="0" destOrd="0" parTransId="{C78DDE03-CEA5-4FF0-B7F3-B56350000E4D}" sibTransId="{501C2FBB-F5A2-4EDA-9C06-0E79D6615E81}"/>
    <dgm:cxn modelId="{2D89DDD1-2AC7-4419-A401-95AA51A663AF}" type="presOf" srcId="{F3D4EF92-1343-4C5B-BE75-1222790B2E96}" destId="{5DD77636-28B3-4EA8-A657-B982332F7A87}" srcOrd="0" destOrd="0" presId="urn:microsoft.com/office/officeart/2005/8/layout/radial6"/>
    <dgm:cxn modelId="{18500CE5-EC28-4400-AB33-2B6361092074}" type="presParOf" srcId="{66D21EE4-5447-49E3-9086-2D4F319FBFD4}" destId="{CF5E1EEA-6717-4ADB-9704-A97C3705BD44}" srcOrd="0" destOrd="0" presId="urn:microsoft.com/office/officeart/2005/8/layout/radial6"/>
    <dgm:cxn modelId="{730CA51E-F7E9-4B5D-804C-81FEE37FE6CC}" type="presParOf" srcId="{66D21EE4-5447-49E3-9086-2D4F319FBFD4}" destId="{4D328EAB-EDF8-4831-8CFF-6803DF0333D1}" srcOrd="1" destOrd="0" presId="urn:microsoft.com/office/officeart/2005/8/layout/radial6"/>
    <dgm:cxn modelId="{E15E3F1A-F0BB-4C9C-83A6-A97281F4AFE6}" type="presParOf" srcId="{66D21EE4-5447-49E3-9086-2D4F319FBFD4}" destId="{B4CF2854-DCF4-4056-A5C9-0720C92CD62C}" srcOrd="2" destOrd="0" presId="urn:microsoft.com/office/officeart/2005/8/layout/radial6"/>
    <dgm:cxn modelId="{D699B40D-2F06-47FE-93F1-8A6F95305156}" type="presParOf" srcId="{66D21EE4-5447-49E3-9086-2D4F319FBFD4}" destId="{64967E96-4E75-4C84-B938-B4FC00F1AA71}" srcOrd="3" destOrd="0" presId="urn:microsoft.com/office/officeart/2005/8/layout/radial6"/>
    <dgm:cxn modelId="{BD456DC5-EF9D-4910-8E40-B16EBD788320}" type="presParOf" srcId="{66D21EE4-5447-49E3-9086-2D4F319FBFD4}" destId="{5DD77636-28B3-4EA8-A657-B982332F7A87}" srcOrd="4" destOrd="0" presId="urn:microsoft.com/office/officeart/2005/8/layout/radial6"/>
    <dgm:cxn modelId="{AEA2227B-7820-4D78-BA38-BBF6FB482C44}" type="presParOf" srcId="{66D21EE4-5447-49E3-9086-2D4F319FBFD4}" destId="{EA50D435-F2D6-4653-9930-F6561F196CCA}" srcOrd="5" destOrd="0" presId="urn:microsoft.com/office/officeart/2005/8/layout/radial6"/>
    <dgm:cxn modelId="{0EF3164E-F302-4CDA-944B-01FD0C72F918}" type="presParOf" srcId="{66D21EE4-5447-49E3-9086-2D4F319FBFD4}" destId="{F49A127F-2914-4352-9B8F-6CC8D5A33CA9}" srcOrd="6" destOrd="0" presId="urn:microsoft.com/office/officeart/2005/8/layout/radial6"/>
    <dgm:cxn modelId="{28732F71-44CB-40C1-82A8-B83883284D2A}" type="presParOf" srcId="{66D21EE4-5447-49E3-9086-2D4F319FBFD4}" destId="{2A7B9A57-B4A2-4774-8B6A-89A59C82EC0E}" srcOrd="7" destOrd="0" presId="urn:microsoft.com/office/officeart/2005/8/layout/radial6"/>
    <dgm:cxn modelId="{D6BC066B-C6EA-4007-B78F-2B2C5C1319A0}" type="presParOf" srcId="{66D21EE4-5447-49E3-9086-2D4F319FBFD4}" destId="{C83C6B6E-5A1F-4740-B306-339828322DF8}" srcOrd="8" destOrd="0" presId="urn:microsoft.com/office/officeart/2005/8/layout/radial6"/>
    <dgm:cxn modelId="{BF4F4B0F-2477-4972-B4DA-99D0775DB1C8}" type="presParOf" srcId="{66D21EE4-5447-49E3-9086-2D4F319FBFD4}" destId="{44F1BA89-2BB3-4488-ACBB-9BBF61338B31}" srcOrd="9" destOrd="0" presId="urn:microsoft.com/office/officeart/2005/8/layout/radial6"/>
    <dgm:cxn modelId="{43571F52-629D-4EF8-A137-D7628DD81FDC}" type="presParOf" srcId="{66D21EE4-5447-49E3-9086-2D4F319FBFD4}" destId="{A4ECC15E-5904-44EF-89E6-71805BE597FA}" srcOrd="10" destOrd="0" presId="urn:microsoft.com/office/officeart/2005/8/layout/radial6"/>
    <dgm:cxn modelId="{406611F6-A7E3-4D9C-B16A-877AB4E3DC0C}" type="presParOf" srcId="{66D21EE4-5447-49E3-9086-2D4F319FBFD4}" destId="{31F9A1F0-F0CF-48F7-8288-67AB4CBA9069}" srcOrd="11" destOrd="0" presId="urn:microsoft.com/office/officeart/2005/8/layout/radial6"/>
    <dgm:cxn modelId="{076C9483-AA68-4E2D-8B39-7ACC97A2265C}" type="presParOf" srcId="{66D21EE4-5447-49E3-9086-2D4F319FBFD4}" destId="{D1F6BD07-2B89-4A00-BB97-56702D912F6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CE010B6-A402-4246-A1BB-519201512605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DB6CE2-1561-4CA1-BA52-ADCF851711C4}">
      <dgm:prSet phldrT="[Text]"/>
      <dgm:spPr/>
      <dgm:t>
        <a:bodyPr/>
        <a:lstStyle/>
        <a:p>
          <a:r>
            <a:rPr lang="en-US" dirty="0" err="1" smtClean="0"/>
            <a:t>Johtamiskulttuurit</a:t>
          </a:r>
          <a:r>
            <a:rPr lang="en-US" dirty="0" smtClean="0"/>
            <a:t> </a:t>
          </a:r>
          <a:r>
            <a:rPr lang="en-US" dirty="0" err="1" smtClean="0"/>
            <a:t>eroavat</a:t>
          </a:r>
          <a:r>
            <a:rPr lang="en-US" dirty="0" smtClean="0"/>
            <a:t> </a:t>
          </a:r>
          <a:r>
            <a:rPr lang="en-US" dirty="0" err="1" smtClean="0"/>
            <a:t>suuresti</a:t>
          </a:r>
          <a:endParaRPr lang="en-GB" dirty="0"/>
        </a:p>
      </dgm:t>
    </dgm:pt>
    <dgm:pt modelId="{56466480-B2B6-4DAE-A691-6A5BC9AABD10}" type="parTrans" cxnId="{FE2DB642-C04A-4CF6-92AC-EB654E066718}">
      <dgm:prSet/>
      <dgm:spPr/>
      <dgm:t>
        <a:bodyPr/>
        <a:lstStyle/>
        <a:p>
          <a:endParaRPr lang="en-GB"/>
        </a:p>
      </dgm:t>
    </dgm:pt>
    <dgm:pt modelId="{A498CB7E-C3C3-431B-A5CD-39EB76B27E80}" type="sibTrans" cxnId="{FE2DB642-C04A-4CF6-92AC-EB654E066718}">
      <dgm:prSet/>
      <dgm:spPr/>
      <dgm:t>
        <a:bodyPr/>
        <a:lstStyle/>
        <a:p>
          <a:endParaRPr lang="en-GB"/>
        </a:p>
      </dgm:t>
    </dgm:pt>
    <dgm:pt modelId="{32616622-9A7B-4320-BFF7-C0557CD4FF66}">
      <dgm:prSet phldrT="[Text]"/>
      <dgm:spPr/>
      <dgm:t>
        <a:bodyPr/>
        <a:lstStyle/>
        <a:p>
          <a:r>
            <a:rPr lang="en-US" dirty="0" err="1" smtClean="0"/>
            <a:t>Suomessa</a:t>
          </a:r>
          <a:r>
            <a:rPr lang="en-US" dirty="0" smtClean="0"/>
            <a:t> </a:t>
          </a:r>
          <a:r>
            <a:rPr lang="en-US" dirty="0" err="1" smtClean="0"/>
            <a:t>matala</a:t>
          </a:r>
          <a:r>
            <a:rPr lang="en-US" dirty="0" smtClean="0"/>
            <a:t> </a:t>
          </a:r>
          <a:r>
            <a:rPr lang="en-US" dirty="0" err="1" smtClean="0"/>
            <a:t>hierarkiaero</a:t>
          </a:r>
          <a:endParaRPr lang="en-GB" dirty="0"/>
        </a:p>
      </dgm:t>
    </dgm:pt>
    <dgm:pt modelId="{67ED2B05-68CD-42D5-B54C-61965A39B6DF}" type="parTrans" cxnId="{CE94726C-2C2C-4E11-BCDC-6F7D37FC4990}">
      <dgm:prSet/>
      <dgm:spPr/>
      <dgm:t>
        <a:bodyPr/>
        <a:lstStyle/>
        <a:p>
          <a:endParaRPr lang="en-GB"/>
        </a:p>
      </dgm:t>
    </dgm:pt>
    <dgm:pt modelId="{CF9926E9-A788-4FE1-ACFD-8870B9DDFC71}" type="sibTrans" cxnId="{CE94726C-2C2C-4E11-BCDC-6F7D37FC4990}">
      <dgm:prSet/>
      <dgm:spPr/>
      <dgm:t>
        <a:bodyPr/>
        <a:lstStyle/>
        <a:p>
          <a:endParaRPr lang="en-GB"/>
        </a:p>
      </dgm:t>
    </dgm:pt>
    <dgm:pt modelId="{2A8771DF-4972-4263-A6BA-478809D6C435}">
      <dgm:prSet phldrT="[Text]"/>
      <dgm:spPr/>
      <dgm:t>
        <a:bodyPr/>
        <a:lstStyle/>
        <a:p>
          <a:r>
            <a:rPr lang="en-US" dirty="0" err="1" smtClean="0"/>
            <a:t>Johtamisen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päätösvallan</a:t>
          </a:r>
          <a:r>
            <a:rPr lang="en-US" dirty="0" smtClean="0"/>
            <a:t> </a:t>
          </a:r>
          <a:r>
            <a:rPr lang="en-US" dirty="0" err="1" smtClean="0"/>
            <a:t>sääntely</a:t>
          </a:r>
          <a:endParaRPr lang="en-GB" dirty="0"/>
        </a:p>
      </dgm:t>
    </dgm:pt>
    <dgm:pt modelId="{938BCA04-538C-441C-A388-16990D29E44B}" type="parTrans" cxnId="{658D2F81-D056-447B-B766-4CD8968F7CB0}">
      <dgm:prSet/>
      <dgm:spPr/>
      <dgm:t>
        <a:bodyPr/>
        <a:lstStyle/>
        <a:p>
          <a:endParaRPr lang="en-GB"/>
        </a:p>
      </dgm:t>
    </dgm:pt>
    <dgm:pt modelId="{12716057-2177-4507-9ABC-4766B64BEB14}" type="sibTrans" cxnId="{658D2F81-D056-447B-B766-4CD8968F7CB0}">
      <dgm:prSet/>
      <dgm:spPr/>
      <dgm:t>
        <a:bodyPr/>
        <a:lstStyle/>
        <a:p>
          <a:endParaRPr lang="en-GB"/>
        </a:p>
      </dgm:t>
    </dgm:pt>
    <dgm:pt modelId="{AC195CEF-D328-4FBE-9321-2FA13A47F3BE}">
      <dgm:prSet phldrT="[Text]"/>
      <dgm:spPr/>
      <dgm:t>
        <a:bodyPr/>
        <a:lstStyle/>
        <a:p>
          <a:r>
            <a:rPr lang="en-US" dirty="0" err="1" smtClean="0"/>
            <a:t>Lissabonin</a:t>
          </a:r>
          <a:r>
            <a:rPr lang="en-US" dirty="0" smtClean="0"/>
            <a:t> </a:t>
          </a:r>
          <a:r>
            <a:rPr lang="en-US" dirty="0" err="1" smtClean="0"/>
            <a:t>sopimus</a:t>
          </a:r>
          <a:r>
            <a:rPr lang="en-US" dirty="0" smtClean="0"/>
            <a:t> </a:t>
          </a:r>
          <a:r>
            <a:rPr lang="en-US" dirty="0" err="1" smtClean="0"/>
            <a:t>ohjaa</a:t>
          </a:r>
          <a:r>
            <a:rPr lang="en-US" dirty="0" smtClean="0"/>
            <a:t> </a:t>
          </a:r>
          <a:r>
            <a:rPr lang="en-US" dirty="0" err="1" smtClean="0"/>
            <a:t>Punaista</a:t>
          </a:r>
          <a:r>
            <a:rPr lang="en-US" dirty="0" smtClean="0"/>
            <a:t> </a:t>
          </a:r>
          <a:r>
            <a:rPr lang="en-US" dirty="0" err="1" smtClean="0"/>
            <a:t>Ristiä</a:t>
          </a:r>
          <a:endParaRPr lang="en-GB" dirty="0"/>
        </a:p>
      </dgm:t>
    </dgm:pt>
    <dgm:pt modelId="{C899C210-0E0A-4311-8246-37B7873F3698}" type="parTrans" cxnId="{E7B752C8-4C4A-4A39-856E-523E78087B6D}">
      <dgm:prSet/>
      <dgm:spPr/>
      <dgm:t>
        <a:bodyPr/>
        <a:lstStyle/>
        <a:p>
          <a:endParaRPr lang="en-GB"/>
        </a:p>
      </dgm:t>
    </dgm:pt>
    <dgm:pt modelId="{DE1354A3-767A-4A40-9B05-06524E182ED6}" type="sibTrans" cxnId="{E7B752C8-4C4A-4A39-856E-523E78087B6D}">
      <dgm:prSet/>
      <dgm:spPr/>
      <dgm:t>
        <a:bodyPr/>
        <a:lstStyle/>
        <a:p>
          <a:endParaRPr lang="en-GB"/>
        </a:p>
      </dgm:t>
    </dgm:pt>
    <dgm:pt modelId="{69AE1908-F3F3-4BF9-A345-ACC2247FA60A}">
      <dgm:prSet phldrT="[Text]"/>
      <dgm:spPr/>
      <dgm:t>
        <a:bodyPr/>
        <a:lstStyle/>
        <a:p>
          <a:r>
            <a:rPr lang="en-US" dirty="0" err="1" smtClean="0"/>
            <a:t>Ensisijaisesti</a:t>
          </a:r>
          <a:r>
            <a:rPr lang="en-US" dirty="0" smtClean="0"/>
            <a:t> </a:t>
          </a:r>
          <a:r>
            <a:rPr lang="en-US" dirty="0" err="1" smtClean="0"/>
            <a:t>isäntävaltio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–</a:t>
          </a:r>
          <a:r>
            <a:rPr lang="en-US" dirty="0" err="1" smtClean="0"/>
            <a:t>järjestö</a:t>
          </a:r>
          <a:r>
            <a:rPr lang="en-US" dirty="0" smtClean="0"/>
            <a:t> </a:t>
          </a:r>
          <a:r>
            <a:rPr lang="en-US" dirty="0" err="1" smtClean="0"/>
            <a:t>johtavat</a:t>
          </a:r>
          <a:r>
            <a:rPr lang="en-US" dirty="0" smtClean="0"/>
            <a:t> </a:t>
          </a:r>
          <a:r>
            <a:rPr lang="en-US" dirty="0" err="1" smtClean="0"/>
            <a:t>operaatiota</a:t>
          </a:r>
          <a:endParaRPr lang="en-GB" dirty="0"/>
        </a:p>
      </dgm:t>
    </dgm:pt>
    <dgm:pt modelId="{104A0E3A-FB79-49A1-9A08-DC2EFA40207A}" type="parTrans" cxnId="{6A49898C-3E4A-45E6-94D3-27D141477CD8}">
      <dgm:prSet/>
      <dgm:spPr/>
      <dgm:t>
        <a:bodyPr/>
        <a:lstStyle/>
        <a:p>
          <a:endParaRPr lang="en-GB"/>
        </a:p>
      </dgm:t>
    </dgm:pt>
    <dgm:pt modelId="{60B9D9B6-D528-4916-B3F0-78253A909D3A}" type="sibTrans" cxnId="{6A49898C-3E4A-45E6-94D3-27D141477CD8}">
      <dgm:prSet/>
      <dgm:spPr/>
      <dgm:t>
        <a:bodyPr/>
        <a:lstStyle/>
        <a:p>
          <a:endParaRPr lang="en-GB"/>
        </a:p>
      </dgm:t>
    </dgm:pt>
    <dgm:pt modelId="{18D0445C-F161-4A13-8DF6-0DDD46FEC2C3}">
      <dgm:prSet phldrT="[Text]"/>
      <dgm:spPr/>
      <dgm:t>
        <a:bodyPr/>
        <a:lstStyle/>
        <a:p>
          <a:r>
            <a:rPr lang="en-US" dirty="0" err="1" smtClean="0"/>
            <a:t>Usein</a:t>
          </a:r>
          <a:r>
            <a:rPr lang="en-US" dirty="0" smtClean="0"/>
            <a:t> </a:t>
          </a:r>
          <a:r>
            <a:rPr lang="en-US" dirty="0" err="1" smtClean="0"/>
            <a:t>tehdään</a:t>
          </a:r>
          <a:r>
            <a:rPr lang="en-US" dirty="0" smtClean="0"/>
            <a:t> </a:t>
          </a:r>
          <a:r>
            <a:rPr lang="en-US" dirty="0" err="1" smtClean="0"/>
            <a:t>jonkinlainen</a:t>
          </a:r>
          <a:r>
            <a:rPr lang="en-US" dirty="0" smtClean="0"/>
            <a:t> </a:t>
          </a:r>
          <a:r>
            <a:rPr lang="en-US" dirty="0" err="1" smtClean="0"/>
            <a:t>yhteisvastuu</a:t>
          </a:r>
          <a:r>
            <a:rPr lang="en-US" dirty="0" smtClean="0"/>
            <a:t> </a:t>
          </a:r>
          <a:r>
            <a:rPr lang="en-US" dirty="0" err="1" smtClean="0"/>
            <a:t>joka</a:t>
          </a:r>
          <a:r>
            <a:rPr lang="en-US" dirty="0" smtClean="0"/>
            <a:t> </a:t>
          </a:r>
          <a:r>
            <a:rPr lang="en-US" dirty="0" err="1" smtClean="0"/>
            <a:t>vaatii</a:t>
          </a:r>
          <a:r>
            <a:rPr lang="en-US" dirty="0" smtClean="0"/>
            <a:t> </a:t>
          </a:r>
          <a:r>
            <a:rPr lang="en-US" dirty="0" err="1" smtClean="0"/>
            <a:t>paljon</a:t>
          </a:r>
          <a:r>
            <a:rPr lang="en-US" dirty="0" smtClean="0"/>
            <a:t> </a:t>
          </a:r>
          <a:r>
            <a:rPr lang="en-US" dirty="0" err="1" smtClean="0"/>
            <a:t>aikaa</a:t>
          </a:r>
          <a:endParaRPr lang="en-GB" dirty="0"/>
        </a:p>
      </dgm:t>
    </dgm:pt>
    <dgm:pt modelId="{1A458DF8-A1D4-414E-A9D2-1C92754CB1F0}" type="parTrans" cxnId="{147E16FA-1C9F-4175-B22A-0A7516DFA94B}">
      <dgm:prSet/>
      <dgm:spPr/>
      <dgm:t>
        <a:bodyPr/>
        <a:lstStyle/>
        <a:p>
          <a:endParaRPr lang="en-GB"/>
        </a:p>
      </dgm:t>
    </dgm:pt>
    <dgm:pt modelId="{4735CA25-CCA0-4512-92CC-84F8915B0E7C}" type="sibTrans" cxnId="{147E16FA-1C9F-4175-B22A-0A7516DFA94B}">
      <dgm:prSet/>
      <dgm:spPr/>
      <dgm:t>
        <a:bodyPr/>
        <a:lstStyle/>
        <a:p>
          <a:endParaRPr lang="en-GB"/>
        </a:p>
      </dgm:t>
    </dgm:pt>
    <dgm:pt modelId="{84036299-D2A7-4DAD-8A3A-66FB96FD98BB}">
      <dgm:prSet phldrT="[Text]"/>
      <dgm:spPr/>
      <dgm:t>
        <a:bodyPr/>
        <a:lstStyle/>
        <a:p>
          <a:r>
            <a:rPr lang="en-US" dirty="0" err="1" smtClean="0"/>
            <a:t>Viime</a:t>
          </a:r>
          <a:r>
            <a:rPr lang="en-US" dirty="0" smtClean="0"/>
            <a:t> </a:t>
          </a:r>
          <a:r>
            <a:rPr lang="en-US" dirty="0" err="1" smtClean="0"/>
            <a:t>sijassa</a:t>
          </a:r>
          <a:r>
            <a:rPr lang="en-US" dirty="0" smtClean="0"/>
            <a:t> </a:t>
          </a:r>
          <a:r>
            <a:rPr lang="en-US" dirty="0" err="1" smtClean="0"/>
            <a:t>Liitto</a:t>
          </a:r>
          <a:r>
            <a:rPr lang="en-US" dirty="0" smtClean="0"/>
            <a:t> (IFRC) tai </a:t>
          </a:r>
          <a:r>
            <a:rPr lang="en-US" dirty="0" err="1" smtClean="0"/>
            <a:t>Komitea</a:t>
          </a:r>
          <a:r>
            <a:rPr lang="en-US" dirty="0" smtClean="0"/>
            <a:t> (ICRC)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johtaa</a:t>
          </a:r>
          <a:r>
            <a:rPr lang="en-US" dirty="0" smtClean="0"/>
            <a:t> </a:t>
          </a:r>
          <a:r>
            <a:rPr lang="en-US" dirty="0" err="1" smtClean="0"/>
            <a:t>yksin</a:t>
          </a:r>
          <a:endParaRPr lang="en-GB" dirty="0"/>
        </a:p>
      </dgm:t>
    </dgm:pt>
    <dgm:pt modelId="{EAA2D5B7-472D-4E0F-A054-659BBEA41D63}" type="parTrans" cxnId="{89C80A76-7599-42CC-B5B4-61BA089E458E}">
      <dgm:prSet/>
      <dgm:spPr/>
      <dgm:t>
        <a:bodyPr/>
        <a:lstStyle/>
        <a:p>
          <a:endParaRPr lang="en-GB"/>
        </a:p>
      </dgm:t>
    </dgm:pt>
    <dgm:pt modelId="{634576DE-E9D2-4B74-B9F6-76DED6B086F6}" type="sibTrans" cxnId="{89C80A76-7599-42CC-B5B4-61BA089E458E}">
      <dgm:prSet/>
      <dgm:spPr/>
      <dgm:t>
        <a:bodyPr/>
        <a:lstStyle/>
        <a:p>
          <a:endParaRPr lang="en-GB"/>
        </a:p>
      </dgm:t>
    </dgm:pt>
    <dgm:pt modelId="{D61F06EB-6941-42E8-B332-5A2FA255B6E2}">
      <dgm:prSet phldrT="[Text]"/>
      <dgm:spPr/>
      <dgm:t>
        <a:bodyPr/>
        <a:lstStyle/>
        <a:p>
          <a:r>
            <a:rPr lang="en-US" dirty="0" err="1" smtClean="0"/>
            <a:t>Komitea</a:t>
          </a:r>
          <a:r>
            <a:rPr lang="en-US" dirty="0" smtClean="0"/>
            <a:t> (ICRC) </a:t>
          </a:r>
          <a:r>
            <a:rPr lang="en-US" dirty="0" err="1" smtClean="0"/>
            <a:t>toimii</a:t>
          </a:r>
          <a:r>
            <a:rPr lang="en-US" dirty="0" smtClean="0"/>
            <a:t> </a:t>
          </a:r>
          <a:r>
            <a:rPr lang="en-US" dirty="0" err="1" smtClean="0"/>
            <a:t>aina</a:t>
          </a:r>
          <a:r>
            <a:rPr lang="en-US" dirty="0" smtClean="0"/>
            <a:t> </a:t>
          </a:r>
          <a:r>
            <a:rPr lang="en-US" dirty="0" err="1" smtClean="0"/>
            <a:t>itsenäisesti</a:t>
          </a:r>
          <a:r>
            <a:rPr lang="en-US" dirty="0" smtClean="0"/>
            <a:t> </a:t>
          </a:r>
          <a:r>
            <a:rPr lang="en-US" dirty="0" err="1" smtClean="0"/>
            <a:t>Geneven</a:t>
          </a:r>
          <a:r>
            <a:rPr lang="en-US" dirty="0" smtClean="0"/>
            <a:t> </a:t>
          </a:r>
          <a:r>
            <a:rPr lang="en-US" dirty="0" err="1" smtClean="0"/>
            <a:t>sopimusten</a:t>
          </a:r>
          <a:r>
            <a:rPr lang="en-US" dirty="0" smtClean="0"/>
            <a:t> </a:t>
          </a:r>
          <a:r>
            <a:rPr lang="en-US" dirty="0" err="1" smtClean="0"/>
            <a:t>mukaan</a:t>
          </a:r>
          <a:endParaRPr lang="en-GB" dirty="0"/>
        </a:p>
      </dgm:t>
    </dgm:pt>
    <dgm:pt modelId="{CDB32D1E-8C84-4358-8BE2-673DD78541E0}" type="parTrans" cxnId="{431D1C32-E9AA-4DA5-BACE-EE9C235CCC4D}">
      <dgm:prSet/>
      <dgm:spPr/>
      <dgm:t>
        <a:bodyPr/>
        <a:lstStyle/>
        <a:p>
          <a:endParaRPr lang="en-GB"/>
        </a:p>
      </dgm:t>
    </dgm:pt>
    <dgm:pt modelId="{D80ED897-1D8B-496C-8239-22C19BA77EFD}" type="sibTrans" cxnId="{431D1C32-E9AA-4DA5-BACE-EE9C235CCC4D}">
      <dgm:prSet/>
      <dgm:spPr/>
      <dgm:t>
        <a:bodyPr/>
        <a:lstStyle/>
        <a:p>
          <a:endParaRPr lang="en-GB"/>
        </a:p>
      </dgm:t>
    </dgm:pt>
    <dgm:pt modelId="{FF417051-09DF-4D4D-AB9A-46031FDFDDBF}" type="pres">
      <dgm:prSet presAssocID="{FCE010B6-A402-4246-A1BB-5192015126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F8108A4-0FE1-40D9-97F9-AC7EE80C0FA5}" type="pres">
      <dgm:prSet presAssocID="{7CDB6CE2-1561-4CA1-BA52-ADCF851711C4}" presName="parentLin" presStyleCnt="0"/>
      <dgm:spPr/>
    </dgm:pt>
    <dgm:pt modelId="{9A405DA9-7A6B-406B-B3F0-AEFC7BB49483}" type="pres">
      <dgm:prSet presAssocID="{7CDB6CE2-1561-4CA1-BA52-ADCF851711C4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6B31B618-69C4-4618-B3EC-A525A7DF442A}" type="pres">
      <dgm:prSet presAssocID="{7CDB6CE2-1561-4CA1-BA52-ADCF851711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F5303E-B283-4BF1-B1D8-2007F28CC855}" type="pres">
      <dgm:prSet presAssocID="{7CDB6CE2-1561-4CA1-BA52-ADCF851711C4}" presName="negativeSpace" presStyleCnt="0"/>
      <dgm:spPr/>
    </dgm:pt>
    <dgm:pt modelId="{A46AD1C2-1346-4B30-886F-DA2B3321D325}" type="pres">
      <dgm:prSet presAssocID="{7CDB6CE2-1561-4CA1-BA52-ADCF851711C4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B4E3E6-4A48-4C54-9842-FC07A5C71C44}" type="pres">
      <dgm:prSet presAssocID="{A498CB7E-C3C3-431B-A5CD-39EB76B27E80}" presName="spaceBetweenRectangles" presStyleCnt="0"/>
      <dgm:spPr/>
    </dgm:pt>
    <dgm:pt modelId="{74D112CA-3EF1-4BA8-B7C9-6BD787659ABE}" type="pres">
      <dgm:prSet presAssocID="{2A8771DF-4972-4263-A6BA-478809D6C435}" presName="parentLin" presStyleCnt="0"/>
      <dgm:spPr/>
    </dgm:pt>
    <dgm:pt modelId="{AD61717D-7C24-41C4-9506-2D2D70E3C081}" type="pres">
      <dgm:prSet presAssocID="{2A8771DF-4972-4263-A6BA-478809D6C435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08CB5D7E-0617-4BAC-BCF8-A8915874C217}" type="pres">
      <dgm:prSet presAssocID="{2A8771DF-4972-4263-A6BA-478809D6C43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0E164C-EFC9-43CB-BD4B-080D3A5B1EA0}" type="pres">
      <dgm:prSet presAssocID="{2A8771DF-4972-4263-A6BA-478809D6C435}" presName="negativeSpace" presStyleCnt="0"/>
      <dgm:spPr/>
    </dgm:pt>
    <dgm:pt modelId="{95237980-505C-4655-A69E-0B62E5F6143A}" type="pres">
      <dgm:prSet presAssocID="{2A8771DF-4972-4263-A6BA-478809D6C43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E2DB642-C04A-4CF6-92AC-EB654E066718}" srcId="{FCE010B6-A402-4246-A1BB-519201512605}" destId="{7CDB6CE2-1561-4CA1-BA52-ADCF851711C4}" srcOrd="0" destOrd="0" parTransId="{56466480-B2B6-4DAE-A691-6A5BC9AABD10}" sibTransId="{A498CB7E-C3C3-431B-A5CD-39EB76B27E80}"/>
    <dgm:cxn modelId="{06AF3C9D-BAF1-47E8-A488-5232D9E857DC}" type="presOf" srcId="{7CDB6CE2-1561-4CA1-BA52-ADCF851711C4}" destId="{9A405DA9-7A6B-406B-B3F0-AEFC7BB49483}" srcOrd="0" destOrd="0" presId="urn:microsoft.com/office/officeart/2005/8/layout/list1"/>
    <dgm:cxn modelId="{C73936E2-3033-44BF-8C28-E75B706D326A}" type="presOf" srcId="{AC195CEF-D328-4FBE-9321-2FA13A47F3BE}" destId="{95237980-505C-4655-A69E-0B62E5F6143A}" srcOrd="0" destOrd="0" presId="urn:microsoft.com/office/officeart/2005/8/layout/list1"/>
    <dgm:cxn modelId="{431D1C32-E9AA-4DA5-BACE-EE9C235CCC4D}" srcId="{2A8771DF-4972-4263-A6BA-478809D6C435}" destId="{D61F06EB-6941-42E8-B332-5A2FA255B6E2}" srcOrd="4" destOrd="0" parTransId="{CDB32D1E-8C84-4358-8BE2-673DD78541E0}" sibTransId="{D80ED897-1D8B-496C-8239-22C19BA77EFD}"/>
    <dgm:cxn modelId="{658D2F81-D056-447B-B766-4CD8968F7CB0}" srcId="{FCE010B6-A402-4246-A1BB-519201512605}" destId="{2A8771DF-4972-4263-A6BA-478809D6C435}" srcOrd="1" destOrd="0" parTransId="{938BCA04-538C-441C-A388-16990D29E44B}" sibTransId="{12716057-2177-4507-9ABC-4766B64BEB14}"/>
    <dgm:cxn modelId="{B0229198-5F9C-4CCB-A1CD-5861F7546B31}" type="presOf" srcId="{69AE1908-F3F3-4BF9-A345-ACC2247FA60A}" destId="{95237980-505C-4655-A69E-0B62E5F6143A}" srcOrd="0" destOrd="1" presId="urn:microsoft.com/office/officeart/2005/8/layout/list1"/>
    <dgm:cxn modelId="{89C80A76-7599-42CC-B5B4-61BA089E458E}" srcId="{2A8771DF-4972-4263-A6BA-478809D6C435}" destId="{84036299-D2A7-4DAD-8A3A-66FB96FD98BB}" srcOrd="3" destOrd="0" parTransId="{EAA2D5B7-472D-4E0F-A054-659BBEA41D63}" sibTransId="{634576DE-E9D2-4B74-B9F6-76DED6B086F6}"/>
    <dgm:cxn modelId="{9F258347-ABA6-4E70-B7D3-CE46661B10E0}" type="presOf" srcId="{32616622-9A7B-4320-BFF7-C0557CD4FF66}" destId="{A46AD1C2-1346-4B30-886F-DA2B3321D325}" srcOrd="0" destOrd="0" presId="urn:microsoft.com/office/officeart/2005/8/layout/list1"/>
    <dgm:cxn modelId="{0E361022-7C4C-455F-8A7E-1B35E4B93413}" type="presOf" srcId="{FCE010B6-A402-4246-A1BB-519201512605}" destId="{FF417051-09DF-4D4D-AB9A-46031FDFDDBF}" srcOrd="0" destOrd="0" presId="urn:microsoft.com/office/officeart/2005/8/layout/list1"/>
    <dgm:cxn modelId="{F456BF78-5444-423A-BBF2-783B6BB4335A}" type="presOf" srcId="{D61F06EB-6941-42E8-B332-5A2FA255B6E2}" destId="{95237980-505C-4655-A69E-0B62E5F6143A}" srcOrd="0" destOrd="4" presId="urn:microsoft.com/office/officeart/2005/8/layout/list1"/>
    <dgm:cxn modelId="{53F941D4-E148-4ECF-9363-C6CBB188172B}" type="presOf" srcId="{7CDB6CE2-1561-4CA1-BA52-ADCF851711C4}" destId="{6B31B618-69C4-4618-B3EC-A525A7DF442A}" srcOrd="1" destOrd="0" presId="urn:microsoft.com/office/officeart/2005/8/layout/list1"/>
    <dgm:cxn modelId="{CE94726C-2C2C-4E11-BCDC-6F7D37FC4990}" srcId="{7CDB6CE2-1561-4CA1-BA52-ADCF851711C4}" destId="{32616622-9A7B-4320-BFF7-C0557CD4FF66}" srcOrd="0" destOrd="0" parTransId="{67ED2B05-68CD-42D5-B54C-61965A39B6DF}" sibTransId="{CF9926E9-A788-4FE1-ACFD-8870B9DDFC71}"/>
    <dgm:cxn modelId="{A9D81B36-3051-4EC4-9665-2311781EFDA3}" type="presOf" srcId="{84036299-D2A7-4DAD-8A3A-66FB96FD98BB}" destId="{95237980-505C-4655-A69E-0B62E5F6143A}" srcOrd="0" destOrd="3" presId="urn:microsoft.com/office/officeart/2005/8/layout/list1"/>
    <dgm:cxn modelId="{147E16FA-1C9F-4175-B22A-0A7516DFA94B}" srcId="{2A8771DF-4972-4263-A6BA-478809D6C435}" destId="{18D0445C-F161-4A13-8DF6-0DDD46FEC2C3}" srcOrd="2" destOrd="0" parTransId="{1A458DF8-A1D4-414E-A9D2-1C92754CB1F0}" sibTransId="{4735CA25-CCA0-4512-92CC-84F8915B0E7C}"/>
    <dgm:cxn modelId="{A3D70612-0D3D-46CA-8129-A643FF268E51}" type="presOf" srcId="{2A8771DF-4972-4263-A6BA-478809D6C435}" destId="{08CB5D7E-0617-4BAC-BCF8-A8915874C217}" srcOrd="1" destOrd="0" presId="urn:microsoft.com/office/officeart/2005/8/layout/list1"/>
    <dgm:cxn modelId="{7C2B16D4-2734-45A3-A8F0-3EC8A7BD4697}" type="presOf" srcId="{2A8771DF-4972-4263-A6BA-478809D6C435}" destId="{AD61717D-7C24-41C4-9506-2D2D70E3C081}" srcOrd="0" destOrd="0" presId="urn:microsoft.com/office/officeart/2005/8/layout/list1"/>
    <dgm:cxn modelId="{E7B752C8-4C4A-4A39-856E-523E78087B6D}" srcId="{2A8771DF-4972-4263-A6BA-478809D6C435}" destId="{AC195CEF-D328-4FBE-9321-2FA13A47F3BE}" srcOrd="0" destOrd="0" parTransId="{C899C210-0E0A-4311-8246-37B7873F3698}" sibTransId="{DE1354A3-767A-4A40-9B05-06524E182ED6}"/>
    <dgm:cxn modelId="{6A49898C-3E4A-45E6-94D3-27D141477CD8}" srcId="{2A8771DF-4972-4263-A6BA-478809D6C435}" destId="{69AE1908-F3F3-4BF9-A345-ACC2247FA60A}" srcOrd="1" destOrd="0" parTransId="{104A0E3A-FB79-49A1-9A08-DC2EFA40207A}" sibTransId="{60B9D9B6-D528-4916-B3F0-78253A909D3A}"/>
    <dgm:cxn modelId="{854DBDE6-73BC-4C21-AF0A-45B26DCD7DD2}" type="presOf" srcId="{18D0445C-F161-4A13-8DF6-0DDD46FEC2C3}" destId="{95237980-505C-4655-A69E-0B62E5F6143A}" srcOrd="0" destOrd="2" presId="urn:microsoft.com/office/officeart/2005/8/layout/list1"/>
    <dgm:cxn modelId="{BA078D29-A27D-4154-A504-2634680C2386}" type="presParOf" srcId="{FF417051-09DF-4D4D-AB9A-46031FDFDDBF}" destId="{AF8108A4-0FE1-40D9-97F9-AC7EE80C0FA5}" srcOrd="0" destOrd="0" presId="urn:microsoft.com/office/officeart/2005/8/layout/list1"/>
    <dgm:cxn modelId="{B441DF0D-EDA0-471F-88F4-D799FDF43721}" type="presParOf" srcId="{AF8108A4-0FE1-40D9-97F9-AC7EE80C0FA5}" destId="{9A405DA9-7A6B-406B-B3F0-AEFC7BB49483}" srcOrd="0" destOrd="0" presId="urn:microsoft.com/office/officeart/2005/8/layout/list1"/>
    <dgm:cxn modelId="{73A871A4-09CD-4728-A619-5C3BF39546DB}" type="presParOf" srcId="{AF8108A4-0FE1-40D9-97F9-AC7EE80C0FA5}" destId="{6B31B618-69C4-4618-B3EC-A525A7DF442A}" srcOrd="1" destOrd="0" presId="urn:microsoft.com/office/officeart/2005/8/layout/list1"/>
    <dgm:cxn modelId="{E10BCCC1-02ED-492F-AB04-F30FC28427C3}" type="presParOf" srcId="{FF417051-09DF-4D4D-AB9A-46031FDFDDBF}" destId="{60F5303E-B283-4BF1-B1D8-2007F28CC855}" srcOrd="1" destOrd="0" presId="urn:microsoft.com/office/officeart/2005/8/layout/list1"/>
    <dgm:cxn modelId="{2D58534A-1C06-44CD-9290-5623C18A01E6}" type="presParOf" srcId="{FF417051-09DF-4D4D-AB9A-46031FDFDDBF}" destId="{A46AD1C2-1346-4B30-886F-DA2B3321D325}" srcOrd="2" destOrd="0" presId="urn:microsoft.com/office/officeart/2005/8/layout/list1"/>
    <dgm:cxn modelId="{A7CBBCC8-97A3-4991-ADD3-B323A765EB9C}" type="presParOf" srcId="{FF417051-09DF-4D4D-AB9A-46031FDFDDBF}" destId="{3AB4E3E6-4A48-4C54-9842-FC07A5C71C44}" srcOrd="3" destOrd="0" presId="urn:microsoft.com/office/officeart/2005/8/layout/list1"/>
    <dgm:cxn modelId="{DCC1700D-50B1-4A65-A468-CDC5BFBB1B3D}" type="presParOf" srcId="{FF417051-09DF-4D4D-AB9A-46031FDFDDBF}" destId="{74D112CA-3EF1-4BA8-B7C9-6BD787659ABE}" srcOrd="4" destOrd="0" presId="urn:microsoft.com/office/officeart/2005/8/layout/list1"/>
    <dgm:cxn modelId="{8146F78C-5653-4817-80AE-609AD89AEEB9}" type="presParOf" srcId="{74D112CA-3EF1-4BA8-B7C9-6BD787659ABE}" destId="{AD61717D-7C24-41C4-9506-2D2D70E3C081}" srcOrd="0" destOrd="0" presId="urn:microsoft.com/office/officeart/2005/8/layout/list1"/>
    <dgm:cxn modelId="{D1F7164A-BA56-4127-B5C5-4C4C43019A65}" type="presParOf" srcId="{74D112CA-3EF1-4BA8-B7C9-6BD787659ABE}" destId="{08CB5D7E-0617-4BAC-BCF8-A8915874C217}" srcOrd="1" destOrd="0" presId="urn:microsoft.com/office/officeart/2005/8/layout/list1"/>
    <dgm:cxn modelId="{67EA2DE5-0802-4ED9-AE29-F9DA1476DBB3}" type="presParOf" srcId="{FF417051-09DF-4D4D-AB9A-46031FDFDDBF}" destId="{3B0E164C-EFC9-43CB-BD4B-080D3A5B1EA0}" srcOrd="5" destOrd="0" presId="urn:microsoft.com/office/officeart/2005/8/layout/list1"/>
    <dgm:cxn modelId="{86D9E610-C11D-4B4D-8BEC-7D124EA543BA}" type="presParOf" srcId="{FF417051-09DF-4D4D-AB9A-46031FDFDDBF}" destId="{95237980-505C-4655-A69E-0B62E5F6143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B42DD3-AC89-4C35-BD38-0C8B22307071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A25C6F-E949-4A87-8BA5-95E2FB00E59A}">
      <dgm:prSet/>
      <dgm:spPr/>
      <dgm:t>
        <a:bodyPr/>
        <a:lstStyle/>
        <a:p>
          <a:pPr rtl="0"/>
          <a:r>
            <a:rPr lang="en-US" dirty="0" err="1" smtClean="0"/>
            <a:t>Ensimmäinen</a:t>
          </a:r>
          <a:r>
            <a:rPr lang="en-US" dirty="0" smtClean="0"/>
            <a:t> </a:t>
          </a:r>
          <a:r>
            <a:rPr lang="en-US" dirty="0" err="1" smtClean="0"/>
            <a:t>sarjassaan</a:t>
          </a:r>
          <a:endParaRPr lang="en-US" dirty="0"/>
        </a:p>
      </dgm:t>
    </dgm:pt>
    <dgm:pt modelId="{467F0887-82F6-4702-9CF8-84439025AC2B}" type="parTrans" cxnId="{8135BB60-28FD-47F8-97A0-1CE103F5B81C}">
      <dgm:prSet/>
      <dgm:spPr/>
      <dgm:t>
        <a:bodyPr/>
        <a:lstStyle/>
        <a:p>
          <a:endParaRPr lang="en-GB"/>
        </a:p>
      </dgm:t>
    </dgm:pt>
    <dgm:pt modelId="{FC96A996-9EF1-4B4C-918B-34548131BC98}" type="sibTrans" cxnId="{8135BB60-28FD-47F8-97A0-1CE103F5B81C}">
      <dgm:prSet/>
      <dgm:spPr/>
      <dgm:t>
        <a:bodyPr/>
        <a:lstStyle/>
        <a:p>
          <a:endParaRPr lang="en-GB"/>
        </a:p>
      </dgm:t>
    </dgm:pt>
    <dgm:pt modelId="{D8A1D129-76C5-48B9-8C7B-E64711CA716F}">
      <dgm:prSet/>
      <dgm:spPr/>
      <dgm:t>
        <a:bodyPr/>
        <a:lstStyle/>
        <a:p>
          <a:pPr rtl="0"/>
          <a:r>
            <a:rPr lang="en-US" dirty="0" err="1" smtClean="0"/>
            <a:t>Asiantuntijuus</a:t>
          </a:r>
          <a:r>
            <a:rPr lang="en-US" dirty="0" smtClean="0"/>
            <a:t> on </a:t>
          </a:r>
          <a:r>
            <a:rPr lang="en-US" dirty="0" err="1" smtClean="0"/>
            <a:t>osallistujilla</a:t>
          </a:r>
          <a:endParaRPr lang="en-US" dirty="0"/>
        </a:p>
      </dgm:t>
    </dgm:pt>
    <dgm:pt modelId="{A11587A2-137D-4691-9F05-5A91B6AA9944}" type="parTrans" cxnId="{9917E485-EAF2-491F-9641-44BE09250D56}">
      <dgm:prSet/>
      <dgm:spPr/>
      <dgm:t>
        <a:bodyPr/>
        <a:lstStyle/>
        <a:p>
          <a:endParaRPr lang="en-GB"/>
        </a:p>
      </dgm:t>
    </dgm:pt>
    <dgm:pt modelId="{F199E0B0-4F9A-41B1-86E4-25DA494B2704}" type="sibTrans" cxnId="{9917E485-EAF2-491F-9641-44BE09250D56}">
      <dgm:prSet/>
      <dgm:spPr/>
      <dgm:t>
        <a:bodyPr/>
        <a:lstStyle/>
        <a:p>
          <a:endParaRPr lang="en-GB"/>
        </a:p>
      </dgm:t>
    </dgm:pt>
    <dgm:pt modelId="{21EF59E5-41A5-4F76-8F0E-264434B79332}">
      <dgm:prSet/>
      <dgm:spPr/>
      <dgm:t>
        <a:bodyPr/>
        <a:lstStyle/>
        <a:p>
          <a:pPr rtl="0"/>
          <a:r>
            <a:rPr lang="en-US" smtClean="0"/>
            <a:t>Välitehtävät (2 min) </a:t>
          </a:r>
          <a:r>
            <a:rPr lang="en-US" dirty="0" smtClean="0"/>
            <a:t>2-3 </a:t>
          </a:r>
          <a:r>
            <a:rPr lang="en-US" err="1" smtClean="0"/>
            <a:t>hengen</a:t>
          </a:r>
          <a:r>
            <a:rPr lang="en-US" smtClean="0"/>
            <a:t> ryhmissä, vastauskierros</a:t>
          </a:r>
          <a:endParaRPr lang="en-GB" dirty="0"/>
        </a:p>
      </dgm:t>
    </dgm:pt>
    <dgm:pt modelId="{67D58F0B-F8DA-41FA-BB65-01FBFBA04225}" type="parTrans" cxnId="{90C783BA-2DBA-4AFB-BD1A-48C818A2A5F2}">
      <dgm:prSet/>
      <dgm:spPr/>
      <dgm:t>
        <a:bodyPr/>
        <a:lstStyle/>
        <a:p>
          <a:endParaRPr lang="en-GB"/>
        </a:p>
      </dgm:t>
    </dgm:pt>
    <dgm:pt modelId="{CFF8CF26-0EA0-4F8B-81F1-9966AF7C7BA8}" type="sibTrans" cxnId="{90C783BA-2DBA-4AFB-BD1A-48C818A2A5F2}">
      <dgm:prSet/>
      <dgm:spPr/>
      <dgm:t>
        <a:bodyPr/>
        <a:lstStyle/>
        <a:p>
          <a:endParaRPr lang="en-GB"/>
        </a:p>
      </dgm:t>
    </dgm:pt>
    <dgm:pt modelId="{D321C383-1D99-417F-AC62-5D28200B35AB}">
      <dgm:prSet/>
      <dgm:spPr/>
      <dgm:t>
        <a:bodyPr/>
        <a:lstStyle/>
        <a:p>
          <a:pPr rtl="0"/>
          <a:r>
            <a:rPr lang="en-US" dirty="0" err="1" smtClean="0"/>
            <a:t>Harjoitukset</a:t>
          </a:r>
          <a:endParaRPr lang="en-GB" dirty="0"/>
        </a:p>
      </dgm:t>
    </dgm:pt>
    <dgm:pt modelId="{13A6A893-C6C3-4B46-9C5F-50F84CBA95E6}" type="parTrans" cxnId="{1675A9C8-CC45-472E-8E04-1A45D5758FFF}">
      <dgm:prSet/>
      <dgm:spPr/>
      <dgm:t>
        <a:bodyPr/>
        <a:lstStyle/>
        <a:p>
          <a:endParaRPr lang="en-GB"/>
        </a:p>
      </dgm:t>
    </dgm:pt>
    <dgm:pt modelId="{BD81E52B-D1B9-460B-8E48-C87CA0E0B5CC}" type="sibTrans" cxnId="{1675A9C8-CC45-472E-8E04-1A45D5758FFF}">
      <dgm:prSet/>
      <dgm:spPr/>
      <dgm:t>
        <a:bodyPr/>
        <a:lstStyle/>
        <a:p>
          <a:endParaRPr lang="en-GB"/>
        </a:p>
      </dgm:t>
    </dgm:pt>
    <dgm:pt modelId="{348D2D33-2DB9-4291-9561-3CC0B5058364}">
      <dgm:prSet/>
      <dgm:spPr/>
      <dgm:t>
        <a:bodyPr/>
        <a:lstStyle/>
        <a:p>
          <a:pPr rtl="0"/>
          <a:r>
            <a:rPr lang="en-US" smtClean="0"/>
            <a:t>Case-harjoitus (30 min) </a:t>
          </a:r>
          <a:r>
            <a:rPr lang="en-US" dirty="0" smtClean="0"/>
            <a:t>2-3 </a:t>
          </a:r>
          <a:r>
            <a:rPr lang="en-US" err="1" smtClean="0"/>
            <a:t>hengen</a:t>
          </a:r>
          <a:r>
            <a:rPr lang="en-US" smtClean="0"/>
            <a:t> ryhmissä, esitykset</a:t>
          </a:r>
          <a:endParaRPr lang="en-GB" dirty="0"/>
        </a:p>
      </dgm:t>
    </dgm:pt>
    <dgm:pt modelId="{EC77FBD6-75B2-4DF7-A6FA-10DE08BEB1B8}" type="parTrans" cxnId="{14F7286A-E8EE-4462-9579-9A814ADFD81A}">
      <dgm:prSet/>
      <dgm:spPr/>
      <dgm:t>
        <a:bodyPr/>
        <a:lstStyle/>
        <a:p>
          <a:endParaRPr lang="en-GB"/>
        </a:p>
      </dgm:t>
    </dgm:pt>
    <dgm:pt modelId="{F2A4EFAD-DD04-4167-81E4-C6C644E3E828}" type="sibTrans" cxnId="{14F7286A-E8EE-4462-9579-9A814ADFD81A}">
      <dgm:prSet/>
      <dgm:spPr/>
      <dgm:t>
        <a:bodyPr/>
        <a:lstStyle/>
        <a:p>
          <a:endParaRPr lang="en-GB"/>
        </a:p>
      </dgm:t>
    </dgm:pt>
    <dgm:pt modelId="{57E6AFF3-7D5C-4EE5-B7E6-CCB1704B985A}">
      <dgm:prSet/>
      <dgm:spPr/>
      <dgm:t>
        <a:bodyPr/>
        <a:lstStyle/>
        <a:p>
          <a:pPr rtl="0"/>
          <a:r>
            <a:rPr lang="en-US" dirty="0" err="1" smtClean="0"/>
            <a:t>Työpaja</a:t>
          </a:r>
          <a:endParaRPr lang="en-GB" dirty="0"/>
        </a:p>
      </dgm:t>
    </dgm:pt>
    <dgm:pt modelId="{C2225912-3C6B-46F7-B243-9BA2FD0BA3A4}" type="parTrans" cxnId="{055AE449-CA8B-41DF-8922-42232CD7FEF1}">
      <dgm:prSet/>
      <dgm:spPr/>
      <dgm:t>
        <a:bodyPr/>
        <a:lstStyle/>
        <a:p>
          <a:endParaRPr lang="en-GB"/>
        </a:p>
      </dgm:t>
    </dgm:pt>
    <dgm:pt modelId="{FE6F04A7-A616-49E4-A092-A4D563F61F07}" type="sibTrans" cxnId="{055AE449-CA8B-41DF-8922-42232CD7FEF1}">
      <dgm:prSet/>
      <dgm:spPr/>
      <dgm:t>
        <a:bodyPr/>
        <a:lstStyle/>
        <a:p>
          <a:endParaRPr lang="en-GB"/>
        </a:p>
      </dgm:t>
    </dgm:pt>
    <dgm:pt modelId="{F8598D83-FD77-4FEA-93F8-6AE7EE185035}">
      <dgm:prSet/>
      <dgm:spPr/>
      <dgm:t>
        <a:bodyPr/>
        <a:lstStyle/>
        <a:p>
          <a:pPr rtl="0"/>
          <a:r>
            <a:rPr lang="en-US" dirty="0" err="1" smtClean="0"/>
            <a:t>Tavoitteena</a:t>
          </a:r>
          <a:r>
            <a:rPr lang="en-US" dirty="0" smtClean="0"/>
            <a:t> </a:t>
          </a:r>
          <a:r>
            <a:rPr lang="en-US" dirty="0" err="1" smtClean="0"/>
            <a:t>materiaalin</a:t>
          </a:r>
          <a:r>
            <a:rPr lang="en-US" dirty="0" smtClean="0"/>
            <a:t> </a:t>
          </a:r>
          <a:r>
            <a:rPr lang="en-US" dirty="0" err="1" smtClean="0"/>
            <a:t>kehittäminen</a:t>
          </a:r>
          <a:endParaRPr lang="en-US" dirty="0"/>
        </a:p>
      </dgm:t>
    </dgm:pt>
    <dgm:pt modelId="{F8C30822-D786-4849-B829-702E2DBA13E1}" type="parTrans" cxnId="{BE7C2FE4-4D9A-4086-A433-8B6EB41D6A37}">
      <dgm:prSet/>
      <dgm:spPr/>
      <dgm:t>
        <a:bodyPr/>
        <a:lstStyle/>
        <a:p>
          <a:endParaRPr lang="en-GB"/>
        </a:p>
      </dgm:t>
    </dgm:pt>
    <dgm:pt modelId="{12141F85-5A62-468E-929C-1F0E57AC5B3E}" type="sibTrans" cxnId="{BE7C2FE4-4D9A-4086-A433-8B6EB41D6A37}">
      <dgm:prSet/>
      <dgm:spPr/>
      <dgm:t>
        <a:bodyPr/>
        <a:lstStyle/>
        <a:p>
          <a:endParaRPr lang="en-GB"/>
        </a:p>
      </dgm:t>
    </dgm:pt>
    <dgm:pt modelId="{67EA9864-2691-4ABA-A394-F310075B8BFD}">
      <dgm:prSet/>
      <dgm:spPr/>
      <dgm:t>
        <a:bodyPr/>
        <a:lstStyle/>
        <a:p>
          <a:pPr rtl="0"/>
          <a:r>
            <a:rPr lang="en-US" dirty="0" err="1" smtClean="0"/>
            <a:t>Tuotoksena</a:t>
          </a:r>
          <a:r>
            <a:rPr lang="en-US" dirty="0" smtClean="0"/>
            <a:t> </a:t>
          </a:r>
          <a:r>
            <a:rPr lang="en-US" dirty="0" err="1" smtClean="0"/>
            <a:t>alustavien</a:t>
          </a:r>
          <a:r>
            <a:rPr lang="en-US" dirty="0" smtClean="0"/>
            <a:t> </a:t>
          </a:r>
          <a:r>
            <a:rPr lang="en-US" dirty="0" err="1" smtClean="0"/>
            <a:t>käytäntöjen</a:t>
          </a:r>
          <a:r>
            <a:rPr lang="en-US" dirty="0" smtClean="0"/>
            <a:t> </a:t>
          </a:r>
          <a:r>
            <a:rPr lang="en-US" dirty="0" err="1" smtClean="0"/>
            <a:t>määrittely</a:t>
          </a:r>
          <a:endParaRPr lang="en-US" dirty="0"/>
        </a:p>
      </dgm:t>
    </dgm:pt>
    <dgm:pt modelId="{F699A3A0-88A9-4A80-960A-7771917D845D}" type="parTrans" cxnId="{AB091B12-F679-4BF5-BED8-594FC8842629}">
      <dgm:prSet/>
      <dgm:spPr/>
      <dgm:t>
        <a:bodyPr/>
        <a:lstStyle/>
        <a:p>
          <a:endParaRPr lang="en-GB"/>
        </a:p>
      </dgm:t>
    </dgm:pt>
    <dgm:pt modelId="{3A0ED961-855B-4D70-8A11-266FD972A80E}" type="sibTrans" cxnId="{AB091B12-F679-4BF5-BED8-594FC8842629}">
      <dgm:prSet/>
      <dgm:spPr/>
      <dgm:t>
        <a:bodyPr/>
        <a:lstStyle/>
        <a:p>
          <a:endParaRPr lang="en-GB"/>
        </a:p>
      </dgm:t>
    </dgm:pt>
    <dgm:pt modelId="{D83667E9-5B9D-42D4-A3FC-4C6B512924C7}">
      <dgm:prSet/>
      <dgm:spPr/>
      <dgm:t>
        <a:bodyPr/>
        <a:lstStyle/>
        <a:p>
          <a:pPr rtl="0"/>
          <a:r>
            <a:rPr lang="en-US" dirty="0" err="1" smtClean="0"/>
            <a:t>Asiasisällön</a:t>
          </a:r>
          <a:r>
            <a:rPr lang="en-US" dirty="0" smtClean="0"/>
            <a:t> </a:t>
          </a:r>
          <a:r>
            <a:rPr lang="en-US" dirty="0" err="1" smtClean="0"/>
            <a:t>tarkoituksena</a:t>
          </a:r>
          <a:r>
            <a:rPr lang="en-US" dirty="0" smtClean="0"/>
            <a:t> on </a:t>
          </a:r>
          <a:r>
            <a:rPr lang="en-US" dirty="0" err="1" smtClean="0"/>
            <a:t>yhtenäistää</a:t>
          </a:r>
          <a:r>
            <a:rPr lang="en-US" dirty="0" smtClean="0"/>
            <a:t> </a:t>
          </a:r>
          <a:r>
            <a:rPr lang="en-US" dirty="0" err="1" smtClean="0"/>
            <a:t>käsitteitä</a:t>
          </a:r>
          <a:endParaRPr lang="en-US" dirty="0"/>
        </a:p>
      </dgm:t>
    </dgm:pt>
    <dgm:pt modelId="{C5661DB8-955A-4710-91EE-3C46E32B4C2A}" type="parTrans" cxnId="{FA09B775-0597-486E-803F-8AD696A4913E}">
      <dgm:prSet/>
      <dgm:spPr/>
      <dgm:t>
        <a:bodyPr/>
        <a:lstStyle/>
        <a:p>
          <a:endParaRPr lang="en-GB"/>
        </a:p>
      </dgm:t>
    </dgm:pt>
    <dgm:pt modelId="{59160610-CDFB-407C-9545-4F191891501D}" type="sibTrans" cxnId="{FA09B775-0597-486E-803F-8AD696A4913E}">
      <dgm:prSet/>
      <dgm:spPr/>
      <dgm:t>
        <a:bodyPr/>
        <a:lstStyle/>
        <a:p>
          <a:endParaRPr lang="en-GB"/>
        </a:p>
      </dgm:t>
    </dgm:pt>
    <dgm:pt modelId="{5D25551B-3D3C-49B4-96FE-D5CAA7D518CE}">
      <dgm:prSet/>
      <dgm:spPr/>
      <dgm:t>
        <a:bodyPr/>
        <a:lstStyle/>
        <a:p>
          <a:pPr rtl="0"/>
          <a:r>
            <a:rPr lang="en-US" dirty="0" err="1" smtClean="0"/>
            <a:t>Tuloksena</a:t>
          </a:r>
          <a:r>
            <a:rPr lang="en-US" dirty="0" smtClean="0"/>
            <a:t> </a:t>
          </a:r>
          <a:r>
            <a:rPr lang="en-US" dirty="0" err="1" smtClean="0"/>
            <a:t>heti</a:t>
          </a:r>
          <a:r>
            <a:rPr lang="en-US" dirty="0" smtClean="0"/>
            <a:t> </a:t>
          </a:r>
          <a:r>
            <a:rPr lang="en-US" dirty="0" err="1" smtClean="0"/>
            <a:t>sovellettavat</a:t>
          </a:r>
          <a:r>
            <a:rPr lang="en-US" dirty="0" smtClean="0"/>
            <a:t> </a:t>
          </a:r>
          <a:r>
            <a:rPr lang="en-US" dirty="0" err="1" smtClean="0"/>
            <a:t>työkalut</a:t>
          </a:r>
          <a:endParaRPr lang="en-GB" dirty="0"/>
        </a:p>
      </dgm:t>
    </dgm:pt>
    <dgm:pt modelId="{3353CF42-F94D-49D0-A39E-CC61411B35A5}" type="parTrans" cxnId="{0666B99B-A413-4AAD-AC18-54BE081D42A3}">
      <dgm:prSet/>
      <dgm:spPr/>
      <dgm:t>
        <a:bodyPr/>
        <a:lstStyle/>
        <a:p>
          <a:endParaRPr lang="en-GB"/>
        </a:p>
      </dgm:t>
    </dgm:pt>
    <dgm:pt modelId="{344E09DC-18C0-48B5-AE22-EFB15D5160A8}" type="sibTrans" cxnId="{0666B99B-A413-4AAD-AC18-54BE081D42A3}">
      <dgm:prSet/>
      <dgm:spPr/>
      <dgm:t>
        <a:bodyPr/>
        <a:lstStyle/>
        <a:p>
          <a:endParaRPr lang="en-GB"/>
        </a:p>
      </dgm:t>
    </dgm:pt>
    <dgm:pt modelId="{2135AE08-51A0-4BB6-B0BD-044C107BB566}">
      <dgm:prSet/>
      <dgm:spPr/>
      <dgm:t>
        <a:bodyPr/>
        <a:lstStyle/>
        <a:p>
          <a:pPr rtl="0"/>
          <a:r>
            <a:rPr lang="en-US" dirty="0" err="1" smtClean="0"/>
            <a:t>Eväitä</a:t>
          </a:r>
          <a:r>
            <a:rPr lang="en-US" dirty="0" smtClean="0"/>
            <a:t> </a:t>
          </a:r>
          <a:r>
            <a:rPr lang="en-US" dirty="0" err="1" smtClean="0"/>
            <a:t>kouluttamiselle</a:t>
          </a:r>
          <a:endParaRPr lang="en-US" dirty="0"/>
        </a:p>
      </dgm:t>
    </dgm:pt>
    <dgm:pt modelId="{F3ACA5D9-A7B7-48C6-89B1-53339D4223A4}" type="parTrans" cxnId="{7941F8D1-8C4C-46C6-AFD4-32CD9A59B69E}">
      <dgm:prSet/>
      <dgm:spPr/>
      <dgm:t>
        <a:bodyPr/>
        <a:lstStyle/>
        <a:p>
          <a:endParaRPr lang="en-GB"/>
        </a:p>
      </dgm:t>
    </dgm:pt>
    <dgm:pt modelId="{A2572B0D-8906-4A46-8689-8545922F333E}" type="sibTrans" cxnId="{7941F8D1-8C4C-46C6-AFD4-32CD9A59B69E}">
      <dgm:prSet/>
      <dgm:spPr/>
      <dgm:t>
        <a:bodyPr/>
        <a:lstStyle/>
        <a:p>
          <a:endParaRPr lang="en-GB"/>
        </a:p>
      </dgm:t>
    </dgm:pt>
    <dgm:pt modelId="{67D74A17-F36C-412F-A4E3-CF12699ABF8A}" type="pres">
      <dgm:prSet presAssocID="{BCB42DD3-AC89-4C35-BD38-0C8B223070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221042F-F817-4457-BC7D-96E17EA06764}" type="pres">
      <dgm:prSet presAssocID="{0BA25C6F-E949-4A87-8BA5-95E2FB00E59A}" presName="composite" presStyleCnt="0"/>
      <dgm:spPr/>
    </dgm:pt>
    <dgm:pt modelId="{A7F1FF75-6DA2-4D34-8F93-B9A566996CEA}" type="pres">
      <dgm:prSet presAssocID="{0BA25C6F-E949-4A87-8BA5-95E2FB00E59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96EB3F-6A2A-4D84-A18F-019D8C9072EB}" type="pres">
      <dgm:prSet presAssocID="{0BA25C6F-E949-4A87-8BA5-95E2FB00E59A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7591C2-7482-4105-B933-9A531FD74169}" type="pres">
      <dgm:prSet presAssocID="{FC96A996-9EF1-4B4C-918B-34548131BC98}" presName="space" presStyleCnt="0"/>
      <dgm:spPr/>
    </dgm:pt>
    <dgm:pt modelId="{C37918F6-D148-420A-A22C-DF0C88163C01}" type="pres">
      <dgm:prSet presAssocID="{D8A1D129-76C5-48B9-8C7B-E64711CA716F}" presName="composite" presStyleCnt="0"/>
      <dgm:spPr/>
    </dgm:pt>
    <dgm:pt modelId="{E32F2B87-DA2C-43E4-8EF7-5FFA2EF6CDBB}" type="pres">
      <dgm:prSet presAssocID="{D8A1D129-76C5-48B9-8C7B-E64711CA716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A87884-02ED-43EB-AAC4-BC4CD4F1E5B9}" type="pres">
      <dgm:prSet presAssocID="{D8A1D129-76C5-48B9-8C7B-E64711CA716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9B4474-6B36-484E-AF43-BCD6506CACEB}" type="pres">
      <dgm:prSet presAssocID="{F199E0B0-4F9A-41B1-86E4-25DA494B2704}" presName="space" presStyleCnt="0"/>
      <dgm:spPr/>
    </dgm:pt>
    <dgm:pt modelId="{47ED05DE-E7DD-45D9-966A-004915CBF6CA}" type="pres">
      <dgm:prSet presAssocID="{D321C383-1D99-417F-AC62-5D28200B35AB}" presName="composite" presStyleCnt="0"/>
      <dgm:spPr/>
    </dgm:pt>
    <dgm:pt modelId="{D7BA13E1-0850-4089-A1D7-8A0B5848F5C5}" type="pres">
      <dgm:prSet presAssocID="{D321C383-1D99-417F-AC62-5D28200B35A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BA186C-AB52-4B2F-8FB8-7D9C37419ABB}" type="pres">
      <dgm:prSet presAssocID="{D321C383-1D99-417F-AC62-5D28200B35AB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737677-F0B9-4C5B-BBAE-13ADF1190292}" type="pres">
      <dgm:prSet presAssocID="{BD81E52B-D1B9-460B-8E48-C87CA0E0B5CC}" presName="space" presStyleCnt="0"/>
      <dgm:spPr/>
    </dgm:pt>
    <dgm:pt modelId="{6DB67BCA-78FD-40BC-8946-21B60269B295}" type="pres">
      <dgm:prSet presAssocID="{57E6AFF3-7D5C-4EE5-B7E6-CCB1704B985A}" presName="composite" presStyleCnt="0"/>
      <dgm:spPr/>
    </dgm:pt>
    <dgm:pt modelId="{AEFFDBC3-D454-4D8B-93DB-52FBEE991939}" type="pres">
      <dgm:prSet presAssocID="{57E6AFF3-7D5C-4EE5-B7E6-CCB1704B985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980495-21A4-4795-9675-3726527239A3}" type="pres">
      <dgm:prSet presAssocID="{57E6AFF3-7D5C-4EE5-B7E6-CCB1704B985A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C85F45D-A497-47B3-AAFD-D48C3AA2A8F7}" type="presOf" srcId="{D8A1D129-76C5-48B9-8C7B-E64711CA716F}" destId="{E32F2B87-DA2C-43E4-8EF7-5FFA2EF6CDBB}" srcOrd="0" destOrd="0" presId="urn:microsoft.com/office/officeart/2005/8/layout/hList1"/>
    <dgm:cxn modelId="{CFC2BEEB-8703-4020-A681-D65539410A75}" type="presOf" srcId="{5D25551B-3D3C-49B4-96FE-D5CAA7D518CE}" destId="{8B980495-21A4-4795-9675-3726527239A3}" srcOrd="0" destOrd="0" presId="urn:microsoft.com/office/officeart/2005/8/layout/hList1"/>
    <dgm:cxn modelId="{9917E485-EAF2-491F-9641-44BE09250D56}" srcId="{BCB42DD3-AC89-4C35-BD38-0C8B22307071}" destId="{D8A1D129-76C5-48B9-8C7B-E64711CA716F}" srcOrd="1" destOrd="0" parTransId="{A11587A2-137D-4691-9F05-5A91B6AA9944}" sibTransId="{F199E0B0-4F9A-41B1-86E4-25DA494B2704}"/>
    <dgm:cxn modelId="{E7824E49-5CCB-4ACA-800B-0C01D7E9284F}" type="presOf" srcId="{D83667E9-5B9D-42D4-A3FC-4C6B512924C7}" destId="{66A87884-02ED-43EB-AAC4-BC4CD4F1E5B9}" srcOrd="0" destOrd="0" presId="urn:microsoft.com/office/officeart/2005/8/layout/hList1"/>
    <dgm:cxn modelId="{AB091B12-F679-4BF5-BED8-594FC8842629}" srcId="{0BA25C6F-E949-4A87-8BA5-95E2FB00E59A}" destId="{67EA9864-2691-4ABA-A394-F310075B8BFD}" srcOrd="1" destOrd="0" parTransId="{F699A3A0-88A9-4A80-960A-7771917D845D}" sibTransId="{3A0ED961-855B-4D70-8A11-266FD972A80E}"/>
    <dgm:cxn modelId="{C878932E-14F7-4883-B7B1-17BB6DFEA290}" type="presOf" srcId="{D321C383-1D99-417F-AC62-5D28200B35AB}" destId="{D7BA13E1-0850-4089-A1D7-8A0B5848F5C5}" srcOrd="0" destOrd="0" presId="urn:microsoft.com/office/officeart/2005/8/layout/hList1"/>
    <dgm:cxn modelId="{BE7C2FE4-4D9A-4086-A433-8B6EB41D6A37}" srcId="{0BA25C6F-E949-4A87-8BA5-95E2FB00E59A}" destId="{F8598D83-FD77-4FEA-93F8-6AE7EE185035}" srcOrd="0" destOrd="0" parTransId="{F8C30822-D786-4849-B829-702E2DBA13E1}" sibTransId="{12141F85-5A62-468E-929C-1F0E57AC5B3E}"/>
    <dgm:cxn modelId="{90001D13-BF63-4DEA-A456-EE21D55E97A0}" type="presOf" srcId="{67EA9864-2691-4ABA-A394-F310075B8BFD}" destId="{5096EB3F-6A2A-4D84-A18F-019D8C9072EB}" srcOrd="0" destOrd="1" presId="urn:microsoft.com/office/officeart/2005/8/layout/hList1"/>
    <dgm:cxn modelId="{6A748819-69AB-475F-AB16-0C2C1E9E3D1C}" type="presOf" srcId="{348D2D33-2DB9-4291-9561-3CC0B5058364}" destId="{0BBA186C-AB52-4B2F-8FB8-7D9C37419ABB}" srcOrd="0" destOrd="1" presId="urn:microsoft.com/office/officeart/2005/8/layout/hList1"/>
    <dgm:cxn modelId="{574F3115-7259-45A4-B3F2-762522D69CE3}" type="presOf" srcId="{0BA25C6F-E949-4A87-8BA5-95E2FB00E59A}" destId="{A7F1FF75-6DA2-4D34-8F93-B9A566996CEA}" srcOrd="0" destOrd="0" presId="urn:microsoft.com/office/officeart/2005/8/layout/hList1"/>
    <dgm:cxn modelId="{0666B99B-A413-4AAD-AC18-54BE081D42A3}" srcId="{57E6AFF3-7D5C-4EE5-B7E6-CCB1704B985A}" destId="{5D25551B-3D3C-49B4-96FE-D5CAA7D518CE}" srcOrd="0" destOrd="0" parTransId="{3353CF42-F94D-49D0-A39E-CC61411B35A5}" sibTransId="{344E09DC-18C0-48B5-AE22-EFB15D5160A8}"/>
    <dgm:cxn modelId="{9A360D9E-4ED3-469A-A6F5-4BB7B35A5A5D}" type="presOf" srcId="{21EF59E5-41A5-4F76-8F0E-264434B79332}" destId="{0BBA186C-AB52-4B2F-8FB8-7D9C37419ABB}" srcOrd="0" destOrd="0" presId="urn:microsoft.com/office/officeart/2005/8/layout/hList1"/>
    <dgm:cxn modelId="{8135BB60-28FD-47F8-97A0-1CE103F5B81C}" srcId="{BCB42DD3-AC89-4C35-BD38-0C8B22307071}" destId="{0BA25C6F-E949-4A87-8BA5-95E2FB00E59A}" srcOrd="0" destOrd="0" parTransId="{467F0887-82F6-4702-9CF8-84439025AC2B}" sibTransId="{FC96A996-9EF1-4B4C-918B-34548131BC98}"/>
    <dgm:cxn modelId="{37F7ED4C-06ED-4185-BDFB-A9768598C547}" type="presOf" srcId="{BCB42DD3-AC89-4C35-BD38-0C8B22307071}" destId="{67D74A17-F36C-412F-A4E3-CF12699ABF8A}" srcOrd="0" destOrd="0" presId="urn:microsoft.com/office/officeart/2005/8/layout/hList1"/>
    <dgm:cxn modelId="{FA09B775-0597-486E-803F-8AD696A4913E}" srcId="{D8A1D129-76C5-48B9-8C7B-E64711CA716F}" destId="{D83667E9-5B9D-42D4-A3FC-4C6B512924C7}" srcOrd="0" destOrd="0" parTransId="{C5661DB8-955A-4710-91EE-3C46E32B4C2A}" sibTransId="{59160610-CDFB-407C-9545-4F191891501D}"/>
    <dgm:cxn modelId="{055AE449-CA8B-41DF-8922-42232CD7FEF1}" srcId="{BCB42DD3-AC89-4C35-BD38-0C8B22307071}" destId="{57E6AFF3-7D5C-4EE5-B7E6-CCB1704B985A}" srcOrd="3" destOrd="0" parTransId="{C2225912-3C6B-46F7-B243-9BA2FD0BA3A4}" sibTransId="{FE6F04A7-A616-49E4-A092-A4D563F61F07}"/>
    <dgm:cxn modelId="{1675A9C8-CC45-472E-8E04-1A45D5758FFF}" srcId="{BCB42DD3-AC89-4C35-BD38-0C8B22307071}" destId="{D321C383-1D99-417F-AC62-5D28200B35AB}" srcOrd="2" destOrd="0" parTransId="{13A6A893-C6C3-4B46-9C5F-50F84CBA95E6}" sibTransId="{BD81E52B-D1B9-460B-8E48-C87CA0E0B5CC}"/>
    <dgm:cxn modelId="{E9EFEC4C-EAE5-4B62-8BB0-7CB92ECE5237}" type="presOf" srcId="{57E6AFF3-7D5C-4EE5-B7E6-CCB1704B985A}" destId="{AEFFDBC3-D454-4D8B-93DB-52FBEE991939}" srcOrd="0" destOrd="0" presId="urn:microsoft.com/office/officeart/2005/8/layout/hList1"/>
    <dgm:cxn modelId="{C000D3B8-D98C-4BFF-8380-C5BBBD873ACD}" type="presOf" srcId="{F8598D83-FD77-4FEA-93F8-6AE7EE185035}" destId="{5096EB3F-6A2A-4D84-A18F-019D8C9072EB}" srcOrd="0" destOrd="0" presId="urn:microsoft.com/office/officeart/2005/8/layout/hList1"/>
    <dgm:cxn modelId="{14F7286A-E8EE-4462-9579-9A814ADFD81A}" srcId="{D321C383-1D99-417F-AC62-5D28200B35AB}" destId="{348D2D33-2DB9-4291-9561-3CC0B5058364}" srcOrd="1" destOrd="0" parTransId="{EC77FBD6-75B2-4DF7-A6FA-10DE08BEB1B8}" sibTransId="{F2A4EFAD-DD04-4167-81E4-C6C644E3E828}"/>
    <dgm:cxn modelId="{7941F8D1-8C4C-46C6-AFD4-32CD9A59B69E}" srcId="{0BA25C6F-E949-4A87-8BA5-95E2FB00E59A}" destId="{2135AE08-51A0-4BB6-B0BD-044C107BB566}" srcOrd="2" destOrd="0" parTransId="{F3ACA5D9-A7B7-48C6-89B1-53339D4223A4}" sibTransId="{A2572B0D-8906-4A46-8689-8545922F333E}"/>
    <dgm:cxn modelId="{90C783BA-2DBA-4AFB-BD1A-48C818A2A5F2}" srcId="{D321C383-1D99-417F-AC62-5D28200B35AB}" destId="{21EF59E5-41A5-4F76-8F0E-264434B79332}" srcOrd="0" destOrd="0" parTransId="{67D58F0B-F8DA-41FA-BB65-01FBFBA04225}" sibTransId="{CFF8CF26-0EA0-4F8B-81F1-9966AF7C7BA8}"/>
    <dgm:cxn modelId="{4E56A965-E8AF-4F36-9659-5409BEAC3C6D}" type="presOf" srcId="{2135AE08-51A0-4BB6-B0BD-044C107BB566}" destId="{5096EB3F-6A2A-4D84-A18F-019D8C9072EB}" srcOrd="0" destOrd="2" presId="urn:microsoft.com/office/officeart/2005/8/layout/hList1"/>
    <dgm:cxn modelId="{64631FE9-F4D9-4097-AA6A-4116A1469F8D}" type="presParOf" srcId="{67D74A17-F36C-412F-A4E3-CF12699ABF8A}" destId="{6221042F-F817-4457-BC7D-96E17EA06764}" srcOrd="0" destOrd="0" presId="urn:microsoft.com/office/officeart/2005/8/layout/hList1"/>
    <dgm:cxn modelId="{907CE7B0-EF88-4686-A213-E1A1CFAC72A3}" type="presParOf" srcId="{6221042F-F817-4457-BC7D-96E17EA06764}" destId="{A7F1FF75-6DA2-4D34-8F93-B9A566996CEA}" srcOrd="0" destOrd="0" presId="urn:microsoft.com/office/officeart/2005/8/layout/hList1"/>
    <dgm:cxn modelId="{9C908458-9E4E-4EE0-AA1E-8505B7289933}" type="presParOf" srcId="{6221042F-F817-4457-BC7D-96E17EA06764}" destId="{5096EB3F-6A2A-4D84-A18F-019D8C9072EB}" srcOrd="1" destOrd="0" presId="urn:microsoft.com/office/officeart/2005/8/layout/hList1"/>
    <dgm:cxn modelId="{E335414A-F8D7-413B-86E6-97FFFA44B00E}" type="presParOf" srcId="{67D74A17-F36C-412F-A4E3-CF12699ABF8A}" destId="{847591C2-7482-4105-B933-9A531FD74169}" srcOrd="1" destOrd="0" presId="urn:microsoft.com/office/officeart/2005/8/layout/hList1"/>
    <dgm:cxn modelId="{BC82393A-5E91-47BD-9C48-BFD0AFE09BC8}" type="presParOf" srcId="{67D74A17-F36C-412F-A4E3-CF12699ABF8A}" destId="{C37918F6-D148-420A-A22C-DF0C88163C01}" srcOrd="2" destOrd="0" presId="urn:microsoft.com/office/officeart/2005/8/layout/hList1"/>
    <dgm:cxn modelId="{9B1F2C56-51E5-4C47-898F-5C7B649912DC}" type="presParOf" srcId="{C37918F6-D148-420A-A22C-DF0C88163C01}" destId="{E32F2B87-DA2C-43E4-8EF7-5FFA2EF6CDBB}" srcOrd="0" destOrd="0" presId="urn:microsoft.com/office/officeart/2005/8/layout/hList1"/>
    <dgm:cxn modelId="{D3C7D7F6-E0FD-4340-843B-460E47B06EB5}" type="presParOf" srcId="{C37918F6-D148-420A-A22C-DF0C88163C01}" destId="{66A87884-02ED-43EB-AAC4-BC4CD4F1E5B9}" srcOrd="1" destOrd="0" presId="urn:microsoft.com/office/officeart/2005/8/layout/hList1"/>
    <dgm:cxn modelId="{822CCA7E-A4C0-4E60-9A1E-D072853F4D6D}" type="presParOf" srcId="{67D74A17-F36C-412F-A4E3-CF12699ABF8A}" destId="{F19B4474-6B36-484E-AF43-BCD6506CACEB}" srcOrd="3" destOrd="0" presId="urn:microsoft.com/office/officeart/2005/8/layout/hList1"/>
    <dgm:cxn modelId="{FB7F941B-C18A-4B30-BF7A-52D84E3766DF}" type="presParOf" srcId="{67D74A17-F36C-412F-A4E3-CF12699ABF8A}" destId="{47ED05DE-E7DD-45D9-966A-004915CBF6CA}" srcOrd="4" destOrd="0" presId="urn:microsoft.com/office/officeart/2005/8/layout/hList1"/>
    <dgm:cxn modelId="{E17A8FB8-D42A-450A-AD90-4118BCC28DBF}" type="presParOf" srcId="{47ED05DE-E7DD-45D9-966A-004915CBF6CA}" destId="{D7BA13E1-0850-4089-A1D7-8A0B5848F5C5}" srcOrd="0" destOrd="0" presId="urn:microsoft.com/office/officeart/2005/8/layout/hList1"/>
    <dgm:cxn modelId="{719C87BC-2F67-4F11-9DB1-2D01B1230406}" type="presParOf" srcId="{47ED05DE-E7DD-45D9-966A-004915CBF6CA}" destId="{0BBA186C-AB52-4B2F-8FB8-7D9C37419ABB}" srcOrd="1" destOrd="0" presId="urn:microsoft.com/office/officeart/2005/8/layout/hList1"/>
    <dgm:cxn modelId="{2D2DD372-E61C-4B20-A57E-94A66CBB1054}" type="presParOf" srcId="{67D74A17-F36C-412F-A4E3-CF12699ABF8A}" destId="{24737677-F0B9-4C5B-BBAE-13ADF1190292}" srcOrd="5" destOrd="0" presId="urn:microsoft.com/office/officeart/2005/8/layout/hList1"/>
    <dgm:cxn modelId="{08AF42FD-465E-4DB1-9BA2-A3620B1E52BF}" type="presParOf" srcId="{67D74A17-F36C-412F-A4E3-CF12699ABF8A}" destId="{6DB67BCA-78FD-40BC-8946-21B60269B295}" srcOrd="6" destOrd="0" presId="urn:microsoft.com/office/officeart/2005/8/layout/hList1"/>
    <dgm:cxn modelId="{015D4EF8-5D64-45E4-AD52-8750F983006D}" type="presParOf" srcId="{6DB67BCA-78FD-40BC-8946-21B60269B295}" destId="{AEFFDBC3-D454-4D8B-93DB-52FBEE991939}" srcOrd="0" destOrd="0" presId="urn:microsoft.com/office/officeart/2005/8/layout/hList1"/>
    <dgm:cxn modelId="{66A0FA24-F2AC-4EDA-BD52-4807F5347E8C}" type="presParOf" srcId="{6DB67BCA-78FD-40BC-8946-21B60269B295}" destId="{8B980495-21A4-4795-9675-3726527239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F0DC7D0-6D9E-4472-B1D4-E5E7273AE034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928DE1-B80D-4D21-8CE3-0144A5EEED3B}">
      <dgm:prSet phldrT="[Text]"/>
      <dgm:spPr/>
      <dgm:t>
        <a:bodyPr/>
        <a:lstStyle/>
        <a:p>
          <a:r>
            <a:rPr lang="en-US" dirty="0" err="1" smtClean="0"/>
            <a:t>Suurimmissa</a:t>
          </a:r>
          <a:r>
            <a:rPr lang="en-US" dirty="0" smtClean="0"/>
            <a:t> </a:t>
          </a:r>
          <a:r>
            <a:rPr lang="en-US" dirty="0" err="1" smtClean="0"/>
            <a:t>operaatioissa</a:t>
          </a:r>
          <a:r>
            <a:rPr lang="en-US" dirty="0" smtClean="0"/>
            <a:t> </a:t>
          </a:r>
          <a:r>
            <a:rPr lang="en-US" dirty="0" err="1" smtClean="0"/>
            <a:t>todella</a:t>
          </a:r>
          <a:r>
            <a:rPr lang="en-US" dirty="0" smtClean="0"/>
            <a:t> </a:t>
          </a:r>
          <a:r>
            <a:rPr lang="en-US" dirty="0" err="1" smtClean="0"/>
            <a:t>haastavaa</a:t>
          </a:r>
          <a:endParaRPr lang="en-GB" dirty="0"/>
        </a:p>
      </dgm:t>
    </dgm:pt>
    <dgm:pt modelId="{A56DE790-9C42-444D-8CC3-E840F2907937}" type="parTrans" cxnId="{DB151B76-B886-48BD-BE0D-266C1A7BCF77}">
      <dgm:prSet/>
      <dgm:spPr/>
      <dgm:t>
        <a:bodyPr/>
        <a:lstStyle/>
        <a:p>
          <a:endParaRPr lang="en-GB"/>
        </a:p>
      </dgm:t>
    </dgm:pt>
    <dgm:pt modelId="{2528C713-723B-4C71-9EEA-AE3293DD16FD}" type="sibTrans" cxnId="{DB151B76-B886-48BD-BE0D-266C1A7BCF77}">
      <dgm:prSet/>
      <dgm:spPr/>
      <dgm:t>
        <a:bodyPr/>
        <a:lstStyle/>
        <a:p>
          <a:endParaRPr lang="en-GB"/>
        </a:p>
      </dgm:t>
    </dgm:pt>
    <dgm:pt modelId="{54274AF9-E5CA-4CA5-8D7A-AA4DF418AD81}">
      <dgm:prSet phldrT="[Text]"/>
      <dgm:spPr/>
      <dgm:t>
        <a:bodyPr/>
        <a:lstStyle/>
        <a:p>
          <a:r>
            <a:rPr lang="en-US" dirty="0" err="1" smtClean="0"/>
            <a:t>Todennäköisin</a:t>
          </a:r>
          <a:r>
            <a:rPr lang="en-US" dirty="0" smtClean="0"/>
            <a:t> </a:t>
          </a:r>
          <a:r>
            <a:rPr lang="en-US" dirty="0" err="1" smtClean="0"/>
            <a:t>malli</a:t>
          </a:r>
          <a:r>
            <a:rPr lang="en-US" dirty="0" smtClean="0"/>
            <a:t> on </a:t>
          </a:r>
          <a:r>
            <a:rPr lang="en-US" dirty="0" err="1" smtClean="0"/>
            <a:t>YK:n</a:t>
          </a:r>
          <a:r>
            <a:rPr lang="en-US" dirty="0" smtClean="0"/>
            <a:t> cluster</a:t>
          </a:r>
          <a:endParaRPr lang="en-GB" dirty="0"/>
        </a:p>
      </dgm:t>
    </dgm:pt>
    <dgm:pt modelId="{9053FFA3-1476-4647-BD83-8C542A1AACFE}" type="parTrans" cxnId="{DA097FE2-97AB-40D2-B669-E09681CA9CBB}">
      <dgm:prSet/>
      <dgm:spPr/>
      <dgm:t>
        <a:bodyPr/>
        <a:lstStyle/>
        <a:p>
          <a:endParaRPr lang="en-GB"/>
        </a:p>
      </dgm:t>
    </dgm:pt>
    <dgm:pt modelId="{E68D98D9-FFA5-4E17-ACE7-91C0C8F91E9F}" type="sibTrans" cxnId="{DA097FE2-97AB-40D2-B669-E09681CA9CBB}">
      <dgm:prSet/>
      <dgm:spPr/>
      <dgm:t>
        <a:bodyPr/>
        <a:lstStyle/>
        <a:p>
          <a:endParaRPr lang="en-GB"/>
        </a:p>
      </dgm:t>
    </dgm:pt>
    <dgm:pt modelId="{BD0C2428-1FD8-46AF-A8C3-8EF44F9A11B7}">
      <dgm:prSet phldrT="[Text]"/>
      <dgm:spPr/>
      <dgm:t>
        <a:bodyPr/>
        <a:lstStyle/>
        <a:p>
          <a:r>
            <a:rPr lang="en-US" dirty="0" err="1" smtClean="0"/>
            <a:t>Järjestökohtaiset</a:t>
          </a:r>
          <a:r>
            <a:rPr lang="en-US" dirty="0" smtClean="0"/>
            <a:t> </a:t>
          </a:r>
          <a:r>
            <a:rPr lang="en-US" dirty="0" err="1" smtClean="0"/>
            <a:t>koordinointi</a:t>
          </a:r>
          <a:r>
            <a:rPr lang="en-US" dirty="0" smtClean="0"/>
            <a:t>-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yhteyspisteet</a:t>
          </a:r>
          <a:endParaRPr lang="en-GB" dirty="0"/>
        </a:p>
      </dgm:t>
    </dgm:pt>
    <dgm:pt modelId="{136902A2-333F-452C-A7E4-436CFD9CE17A}" type="parTrans" cxnId="{0CE569FD-406F-400B-93E0-2D4BFF1AA00B}">
      <dgm:prSet/>
      <dgm:spPr/>
      <dgm:t>
        <a:bodyPr/>
        <a:lstStyle/>
        <a:p>
          <a:endParaRPr lang="en-GB"/>
        </a:p>
      </dgm:t>
    </dgm:pt>
    <dgm:pt modelId="{FEC088F8-2EEB-4EB5-AB60-5F74C77DCDD1}" type="sibTrans" cxnId="{0CE569FD-406F-400B-93E0-2D4BFF1AA00B}">
      <dgm:prSet/>
      <dgm:spPr/>
      <dgm:t>
        <a:bodyPr/>
        <a:lstStyle/>
        <a:p>
          <a:endParaRPr lang="en-GB"/>
        </a:p>
      </dgm:t>
    </dgm:pt>
    <dgm:pt modelId="{6AEB27D1-51CE-4D6E-8144-A24FC5423FE4}">
      <dgm:prSet phldrT="[Text]"/>
      <dgm:spPr/>
      <dgm:t>
        <a:bodyPr/>
        <a:lstStyle/>
        <a:p>
          <a:r>
            <a:rPr lang="en-US" dirty="0" err="1" smtClean="0"/>
            <a:t>YK:n</a:t>
          </a:r>
          <a:r>
            <a:rPr lang="en-US" dirty="0" smtClean="0"/>
            <a:t> On-Site Operations Coordination Centre (OSOCC)</a:t>
          </a:r>
          <a:endParaRPr lang="en-GB" dirty="0"/>
        </a:p>
      </dgm:t>
    </dgm:pt>
    <dgm:pt modelId="{57B41CB9-3962-45BE-89BA-06D03001FD89}" type="parTrans" cxnId="{8AA1F749-BE4F-4CEC-9F34-C9C214224627}">
      <dgm:prSet/>
      <dgm:spPr/>
      <dgm:t>
        <a:bodyPr/>
        <a:lstStyle/>
        <a:p>
          <a:endParaRPr lang="en-GB"/>
        </a:p>
      </dgm:t>
    </dgm:pt>
    <dgm:pt modelId="{1EF678BF-3ED4-447A-97D8-86400B3729FA}" type="sibTrans" cxnId="{8AA1F749-BE4F-4CEC-9F34-C9C214224627}">
      <dgm:prSet/>
      <dgm:spPr/>
      <dgm:t>
        <a:bodyPr/>
        <a:lstStyle/>
        <a:p>
          <a:endParaRPr lang="en-GB"/>
        </a:p>
      </dgm:t>
    </dgm:pt>
    <dgm:pt modelId="{2375BCD2-E870-48D4-97B2-0299B02FBD30}">
      <dgm:prSet phldrT="[Text]"/>
      <dgm:spPr/>
      <dgm:t>
        <a:bodyPr/>
        <a:lstStyle/>
        <a:p>
          <a:r>
            <a:rPr lang="en-US" dirty="0" err="1" smtClean="0"/>
            <a:t>Isäntävaltio</a:t>
          </a:r>
          <a:r>
            <a:rPr lang="en-US" dirty="0" smtClean="0"/>
            <a:t> </a:t>
          </a:r>
          <a:r>
            <a:rPr lang="en-US" dirty="0" err="1" smtClean="0"/>
            <a:t>johtaa</a:t>
          </a:r>
          <a:r>
            <a:rPr lang="en-US" dirty="0" smtClean="0"/>
            <a:t>, </a:t>
          </a:r>
          <a:r>
            <a:rPr lang="en-US" dirty="0" err="1" smtClean="0"/>
            <a:t>jos</a:t>
          </a:r>
          <a:r>
            <a:rPr lang="en-US" dirty="0" smtClean="0"/>
            <a:t> </a:t>
          </a:r>
          <a:r>
            <a:rPr lang="en-US" dirty="0" err="1" smtClean="0"/>
            <a:t>kykenee</a:t>
          </a:r>
          <a:r>
            <a:rPr lang="en-US" dirty="0" smtClean="0"/>
            <a:t> </a:t>
          </a:r>
          <a:r>
            <a:rPr lang="en-US" dirty="0" err="1" smtClean="0"/>
            <a:t>siihen</a:t>
          </a:r>
          <a:endParaRPr lang="en-GB" dirty="0"/>
        </a:p>
      </dgm:t>
    </dgm:pt>
    <dgm:pt modelId="{4DB41CBE-797A-4A18-ACC7-BCC8E624EA5B}" type="parTrans" cxnId="{B6549AEB-2061-4E91-BC2C-3E2163A42AC9}">
      <dgm:prSet/>
      <dgm:spPr/>
      <dgm:t>
        <a:bodyPr/>
        <a:lstStyle/>
        <a:p>
          <a:endParaRPr lang="en-GB"/>
        </a:p>
      </dgm:t>
    </dgm:pt>
    <dgm:pt modelId="{010A0826-F0EF-47F2-AB15-A0CEDAC3BC24}" type="sibTrans" cxnId="{B6549AEB-2061-4E91-BC2C-3E2163A42AC9}">
      <dgm:prSet/>
      <dgm:spPr/>
      <dgm:t>
        <a:bodyPr/>
        <a:lstStyle/>
        <a:p>
          <a:endParaRPr lang="en-GB"/>
        </a:p>
      </dgm:t>
    </dgm:pt>
    <dgm:pt modelId="{2DA5AFBB-2BA0-4D53-AE63-2405D554CA6C}">
      <dgm:prSet phldrT="[Text]"/>
      <dgm:spPr/>
      <dgm:t>
        <a:bodyPr/>
        <a:lstStyle/>
        <a:p>
          <a:r>
            <a:rPr lang="en-US" dirty="0" err="1" smtClean="0"/>
            <a:t>Toimialakohtainen</a:t>
          </a:r>
          <a:r>
            <a:rPr lang="en-US" dirty="0" smtClean="0"/>
            <a:t> </a:t>
          </a:r>
          <a:r>
            <a:rPr lang="en-US" dirty="0" err="1" smtClean="0"/>
            <a:t>koordinointimalli</a:t>
          </a:r>
          <a:endParaRPr lang="en-GB" dirty="0"/>
        </a:p>
      </dgm:t>
    </dgm:pt>
    <dgm:pt modelId="{52DD0C29-8B70-4442-B735-38D7714E2ABE}" type="parTrans" cxnId="{C5BCC67C-82B4-41F3-836D-1C884254A88F}">
      <dgm:prSet/>
      <dgm:spPr/>
      <dgm:t>
        <a:bodyPr/>
        <a:lstStyle/>
        <a:p>
          <a:endParaRPr lang="en-GB"/>
        </a:p>
      </dgm:t>
    </dgm:pt>
    <dgm:pt modelId="{0A2B996F-F2E1-4281-9A6B-E4C51FEC42D1}" type="sibTrans" cxnId="{C5BCC67C-82B4-41F3-836D-1C884254A88F}">
      <dgm:prSet/>
      <dgm:spPr/>
      <dgm:t>
        <a:bodyPr/>
        <a:lstStyle/>
        <a:p>
          <a:endParaRPr lang="en-GB"/>
        </a:p>
      </dgm:t>
    </dgm:pt>
    <dgm:pt modelId="{823F98D6-FC7E-44D4-B2F1-E0873EFB586D}">
      <dgm:prSet phldrT="[Text]"/>
      <dgm:spPr/>
      <dgm:t>
        <a:bodyPr/>
        <a:lstStyle/>
        <a:p>
          <a:r>
            <a:rPr lang="en-US" dirty="0" err="1" smtClean="0"/>
            <a:t>EU:n</a:t>
          </a:r>
          <a:r>
            <a:rPr lang="en-US" dirty="0" smtClean="0"/>
            <a:t> OSOCC</a:t>
          </a:r>
          <a:endParaRPr lang="en-GB" dirty="0"/>
        </a:p>
      </dgm:t>
    </dgm:pt>
    <dgm:pt modelId="{AA17C708-3B54-44E3-AE4B-9F8A6BD9EF5C}" type="parTrans" cxnId="{B95C5D63-9D54-49AC-965B-F2FB1EC34F51}">
      <dgm:prSet/>
      <dgm:spPr/>
      <dgm:t>
        <a:bodyPr/>
        <a:lstStyle/>
        <a:p>
          <a:endParaRPr lang="en-GB"/>
        </a:p>
      </dgm:t>
    </dgm:pt>
    <dgm:pt modelId="{34819127-24ED-42E2-9194-B07BFB77111A}" type="sibTrans" cxnId="{B95C5D63-9D54-49AC-965B-F2FB1EC34F51}">
      <dgm:prSet/>
      <dgm:spPr/>
      <dgm:t>
        <a:bodyPr/>
        <a:lstStyle/>
        <a:p>
          <a:endParaRPr lang="en-GB"/>
        </a:p>
      </dgm:t>
    </dgm:pt>
    <dgm:pt modelId="{0AE721DA-627C-4E5E-971E-CA9B0D7F7550}">
      <dgm:prSet phldrT="[Text]"/>
      <dgm:spPr/>
      <dgm:t>
        <a:bodyPr/>
        <a:lstStyle/>
        <a:p>
          <a:r>
            <a:rPr lang="en-US" dirty="0" err="1" smtClean="0"/>
            <a:t>YK:n</a:t>
          </a:r>
          <a:r>
            <a:rPr lang="en-US" dirty="0" smtClean="0"/>
            <a:t> </a:t>
          </a:r>
          <a:r>
            <a:rPr lang="en-US" dirty="0" err="1" smtClean="0"/>
            <a:t>humaniaarisen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toimisto</a:t>
          </a:r>
          <a:r>
            <a:rPr lang="en-US" dirty="0" smtClean="0"/>
            <a:t> OCHA</a:t>
          </a:r>
          <a:endParaRPr lang="en-GB" dirty="0"/>
        </a:p>
      </dgm:t>
    </dgm:pt>
    <dgm:pt modelId="{486E5A75-A272-40AB-970B-0937CBFAD239}" type="parTrans" cxnId="{8A71AFCA-6294-4072-9234-1301E5C1A690}">
      <dgm:prSet/>
      <dgm:spPr/>
      <dgm:t>
        <a:bodyPr/>
        <a:lstStyle/>
        <a:p>
          <a:endParaRPr lang="en-GB"/>
        </a:p>
      </dgm:t>
    </dgm:pt>
    <dgm:pt modelId="{2EEDFBB7-AC9F-437D-AD83-7BD10A3D6B0D}" type="sibTrans" cxnId="{8A71AFCA-6294-4072-9234-1301E5C1A690}">
      <dgm:prSet/>
      <dgm:spPr/>
      <dgm:t>
        <a:bodyPr/>
        <a:lstStyle/>
        <a:p>
          <a:endParaRPr lang="en-GB"/>
        </a:p>
      </dgm:t>
    </dgm:pt>
    <dgm:pt modelId="{84197FC2-5DDB-4B1F-B268-430E80CCAAE2}">
      <dgm:prSet phldrT="[Text]"/>
      <dgm:spPr/>
      <dgm:t>
        <a:bodyPr/>
        <a:lstStyle/>
        <a:p>
          <a:r>
            <a:rPr lang="en-US" dirty="0" err="1" smtClean="0"/>
            <a:t>Koordinointitehtävät</a:t>
          </a:r>
          <a:r>
            <a:rPr lang="en-US" dirty="0" smtClean="0"/>
            <a:t> </a:t>
          </a:r>
          <a:r>
            <a:rPr lang="en-US" dirty="0" err="1" smtClean="0"/>
            <a:t>vaativat</a:t>
          </a:r>
          <a:r>
            <a:rPr lang="en-US" dirty="0" smtClean="0"/>
            <a:t> </a:t>
          </a:r>
          <a:r>
            <a:rPr lang="en-US" dirty="0" err="1" smtClean="0"/>
            <a:t>paljon</a:t>
          </a:r>
          <a:r>
            <a:rPr lang="en-US" dirty="0" smtClean="0"/>
            <a:t> </a:t>
          </a:r>
          <a:r>
            <a:rPr lang="en-US" dirty="0" err="1" smtClean="0"/>
            <a:t>aikaa</a:t>
          </a:r>
          <a:endParaRPr lang="en-GB" dirty="0"/>
        </a:p>
      </dgm:t>
    </dgm:pt>
    <dgm:pt modelId="{5FD525D1-AFA5-430B-B905-5897F2DE9C80}" type="parTrans" cxnId="{445E394A-0D0C-4252-B24A-57D8951BE34F}">
      <dgm:prSet/>
      <dgm:spPr/>
      <dgm:t>
        <a:bodyPr/>
        <a:lstStyle/>
        <a:p>
          <a:endParaRPr lang="en-GB"/>
        </a:p>
      </dgm:t>
    </dgm:pt>
    <dgm:pt modelId="{9042A30D-3905-44EB-9DB3-FF61746D697E}" type="sibTrans" cxnId="{445E394A-0D0C-4252-B24A-57D8951BE34F}">
      <dgm:prSet/>
      <dgm:spPr/>
      <dgm:t>
        <a:bodyPr/>
        <a:lstStyle/>
        <a:p>
          <a:endParaRPr lang="en-GB"/>
        </a:p>
      </dgm:t>
    </dgm:pt>
    <dgm:pt modelId="{5D1D21A4-DD4A-400C-8658-A66BAAE8F9E2}">
      <dgm:prSet phldrT="[Text]"/>
      <dgm:spPr/>
      <dgm:t>
        <a:bodyPr/>
        <a:lstStyle/>
        <a:p>
          <a:r>
            <a:rPr lang="en-US" dirty="0" err="1" smtClean="0"/>
            <a:t>Yleensä</a:t>
          </a:r>
          <a:r>
            <a:rPr lang="en-US" dirty="0" smtClean="0"/>
            <a:t> </a:t>
          </a:r>
          <a:r>
            <a:rPr lang="en-US" dirty="0" err="1" smtClean="0"/>
            <a:t>joko</a:t>
          </a:r>
          <a:r>
            <a:rPr lang="en-US" dirty="0" smtClean="0"/>
            <a:t> </a:t>
          </a:r>
          <a:r>
            <a:rPr lang="en-US" dirty="0" err="1" smtClean="0"/>
            <a:t>päätösvaltainen</a:t>
          </a:r>
          <a:r>
            <a:rPr lang="en-US" dirty="0" smtClean="0"/>
            <a:t> </a:t>
          </a:r>
          <a:r>
            <a:rPr lang="en-US" dirty="0" err="1" smtClean="0"/>
            <a:t>henkilö</a:t>
          </a:r>
          <a:r>
            <a:rPr lang="en-US" dirty="0" smtClean="0"/>
            <a:t> tai </a:t>
          </a:r>
          <a:r>
            <a:rPr lang="en-US" dirty="0" err="1" smtClean="0"/>
            <a:t>nimetty</a:t>
          </a:r>
          <a:r>
            <a:rPr lang="en-US" dirty="0" smtClean="0"/>
            <a:t> </a:t>
          </a:r>
          <a:r>
            <a:rPr lang="en-US" dirty="0" err="1" smtClean="0"/>
            <a:t>yhteyshenkilö</a:t>
          </a:r>
          <a:endParaRPr lang="en-GB" dirty="0"/>
        </a:p>
      </dgm:t>
    </dgm:pt>
    <dgm:pt modelId="{4A1A3D2C-6CA2-4539-BE82-3560D5795E89}" type="parTrans" cxnId="{B64898E5-91A5-4300-810D-EF11B7E20BA5}">
      <dgm:prSet/>
      <dgm:spPr/>
      <dgm:t>
        <a:bodyPr/>
        <a:lstStyle/>
        <a:p>
          <a:endParaRPr lang="en-GB"/>
        </a:p>
      </dgm:t>
    </dgm:pt>
    <dgm:pt modelId="{18A693EA-EA85-4B90-BE71-CEB34698F7E7}" type="sibTrans" cxnId="{B64898E5-91A5-4300-810D-EF11B7E20BA5}">
      <dgm:prSet/>
      <dgm:spPr/>
      <dgm:t>
        <a:bodyPr/>
        <a:lstStyle/>
        <a:p>
          <a:endParaRPr lang="en-GB"/>
        </a:p>
      </dgm:t>
    </dgm:pt>
    <dgm:pt modelId="{7E95EC06-8F80-4D93-B7FC-3FFF02EE7832}" type="pres">
      <dgm:prSet presAssocID="{BF0DC7D0-6D9E-4472-B1D4-E5E7273AE0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1F7738-196D-46A0-BF15-207B1716B2E2}" type="pres">
      <dgm:prSet presAssocID="{47928DE1-B80D-4D21-8CE3-0144A5EEED3B}" presName="linNode" presStyleCnt="0"/>
      <dgm:spPr/>
    </dgm:pt>
    <dgm:pt modelId="{F551DA3A-D71A-4A26-BE3B-DFC285B09932}" type="pres">
      <dgm:prSet presAssocID="{47928DE1-B80D-4D21-8CE3-0144A5EEED3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3BCF96-F654-4952-8EA2-70FAB1CB551A}" type="pres">
      <dgm:prSet presAssocID="{47928DE1-B80D-4D21-8CE3-0144A5EEED3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14B5FB-5821-4A49-8A36-8DB811208B62}" type="pres">
      <dgm:prSet presAssocID="{2528C713-723B-4C71-9EEA-AE3293DD16FD}" presName="sp" presStyleCnt="0"/>
      <dgm:spPr/>
    </dgm:pt>
    <dgm:pt modelId="{1F08B3A9-516C-4D78-8796-883053EBA6AD}" type="pres">
      <dgm:prSet presAssocID="{BD0C2428-1FD8-46AF-A8C3-8EF44F9A11B7}" presName="linNode" presStyleCnt="0"/>
      <dgm:spPr/>
    </dgm:pt>
    <dgm:pt modelId="{C497F9BD-4078-487A-A2D6-5C0EF1C0B1DF}" type="pres">
      <dgm:prSet presAssocID="{BD0C2428-1FD8-46AF-A8C3-8EF44F9A11B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80FC3C-3738-4AFD-A752-B31ED0EA285A}" type="pres">
      <dgm:prSet presAssocID="{BD0C2428-1FD8-46AF-A8C3-8EF44F9A11B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16F4E9-621E-4DB7-BD6D-3F9805A186F3}" type="pres">
      <dgm:prSet presAssocID="{FEC088F8-2EEB-4EB5-AB60-5F74C77DCDD1}" presName="sp" presStyleCnt="0"/>
      <dgm:spPr/>
    </dgm:pt>
    <dgm:pt modelId="{D5B8E596-807E-42F3-A24E-7CFDA41348BD}" type="pres">
      <dgm:prSet presAssocID="{84197FC2-5DDB-4B1F-B268-430E80CCAAE2}" presName="linNode" presStyleCnt="0"/>
      <dgm:spPr/>
    </dgm:pt>
    <dgm:pt modelId="{09994DEA-5F15-4898-867A-21CF4C1F41BE}" type="pres">
      <dgm:prSet presAssocID="{84197FC2-5DDB-4B1F-B268-430E80CCAAE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F02236-648C-4FDB-87E6-F60D50677B69}" type="pres">
      <dgm:prSet presAssocID="{84197FC2-5DDB-4B1F-B268-430E80CCAAE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005F4F3-5B00-4031-AA18-1B241339F320}" type="presOf" srcId="{2375BCD2-E870-48D4-97B2-0299B02FBD30}" destId="{FA3BCF96-F654-4952-8EA2-70FAB1CB551A}" srcOrd="0" destOrd="2" presId="urn:microsoft.com/office/officeart/2005/8/layout/vList5"/>
    <dgm:cxn modelId="{54FCC05D-D038-4CD6-9B78-3FB5D06162B8}" type="presOf" srcId="{47928DE1-B80D-4D21-8CE3-0144A5EEED3B}" destId="{F551DA3A-D71A-4A26-BE3B-DFC285B09932}" srcOrd="0" destOrd="0" presId="urn:microsoft.com/office/officeart/2005/8/layout/vList5"/>
    <dgm:cxn modelId="{0CE569FD-406F-400B-93E0-2D4BFF1AA00B}" srcId="{BF0DC7D0-6D9E-4472-B1D4-E5E7273AE034}" destId="{BD0C2428-1FD8-46AF-A8C3-8EF44F9A11B7}" srcOrd="1" destOrd="0" parTransId="{136902A2-333F-452C-A7E4-436CFD9CE17A}" sibTransId="{FEC088F8-2EEB-4EB5-AB60-5F74C77DCDD1}"/>
    <dgm:cxn modelId="{B64898E5-91A5-4300-810D-EF11B7E20BA5}" srcId="{84197FC2-5DDB-4B1F-B268-430E80CCAAE2}" destId="{5D1D21A4-DD4A-400C-8658-A66BAAE8F9E2}" srcOrd="0" destOrd="0" parTransId="{4A1A3D2C-6CA2-4539-BE82-3560D5795E89}" sibTransId="{18A693EA-EA85-4B90-BE71-CEB34698F7E7}"/>
    <dgm:cxn modelId="{B95C5D63-9D54-49AC-965B-F2FB1EC34F51}" srcId="{BD0C2428-1FD8-46AF-A8C3-8EF44F9A11B7}" destId="{823F98D6-FC7E-44D4-B2F1-E0873EFB586D}" srcOrd="2" destOrd="0" parTransId="{AA17C708-3B54-44E3-AE4B-9F8A6BD9EF5C}" sibTransId="{34819127-24ED-42E2-9194-B07BFB77111A}"/>
    <dgm:cxn modelId="{445E394A-0D0C-4252-B24A-57D8951BE34F}" srcId="{BF0DC7D0-6D9E-4472-B1D4-E5E7273AE034}" destId="{84197FC2-5DDB-4B1F-B268-430E80CCAAE2}" srcOrd="2" destOrd="0" parTransId="{5FD525D1-AFA5-430B-B905-5897F2DE9C80}" sibTransId="{9042A30D-3905-44EB-9DB3-FF61746D697E}"/>
    <dgm:cxn modelId="{B6549AEB-2061-4E91-BC2C-3E2163A42AC9}" srcId="{47928DE1-B80D-4D21-8CE3-0144A5EEED3B}" destId="{2375BCD2-E870-48D4-97B2-0299B02FBD30}" srcOrd="2" destOrd="0" parTransId="{4DB41CBE-797A-4A18-ACC7-BCC8E624EA5B}" sibTransId="{010A0826-F0EF-47F2-AB15-A0CEDAC3BC24}"/>
    <dgm:cxn modelId="{5C4CCF7E-2953-435A-B17E-B721D52BE69F}" type="presOf" srcId="{823F98D6-FC7E-44D4-B2F1-E0873EFB586D}" destId="{1880FC3C-3738-4AFD-A752-B31ED0EA285A}" srcOrd="0" destOrd="2" presId="urn:microsoft.com/office/officeart/2005/8/layout/vList5"/>
    <dgm:cxn modelId="{588DB0CE-9CA2-43C4-8D2B-BF28B9B996AF}" type="presOf" srcId="{6AEB27D1-51CE-4D6E-8144-A24FC5423FE4}" destId="{1880FC3C-3738-4AFD-A752-B31ED0EA285A}" srcOrd="0" destOrd="1" presId="urn:microsoft.com/office/officeart/2005/8/layout/vList5"/>
    <dgm:cxn modelId="{8A71AFCA-6294-4072-9234-1301E5C1A690}" srcId="{BD0C2428-1FD8-46AF-A8C3-8EF44F9A11B7}" destId="{0AE721DA-627C-4E5E-971E-CA9B0D7F7550}" srcOrd="0" destOrd="0" parTransId="{486E5A75-A272-40AB-970B-0937CBFAD239}" sibTransId="{2EEDFBB7-AC9F-437D-AD83-7BD10A3D6B0D}"/>
    <dgm:cxn modelId="{E89BDB10-C43E-4F3C-89D3-3E9EB1BB1F69}" type="presOf" srcId="{BF0DC7D0-6D9E-4472-B1D4-E5E7273AE034}" destId="{7E95EC06-8F80-4D93-B7FC-3FFF02EE7832}" srcOrd="0" destOrd="0" presId="urn:microsoft.com/office/officeart/2005/8/layout/vList5"/>
    <dgm:cxn modelId="{551C82F5-2F51-4B14-8A85-BF9F5A1793AD}" type="presOf" srcId="{2DA5AFBB-2BA0-4D53-AE63-2405D554CA6C}" destId="{FA3BCF96-F654-4952-8EA2-70FAB1CB551A}" srcOrd="0" destOrd="1" presId="urn:microsoft.com/office/officeart/2005/8/layout/vList5"/>
    <dgm:cxn modelId="{C5BCC67C-82B4-41F3-836D-1C884254A88F}" srcId="{47928DE1-B80D-4D21-8CE3-0144A5EEED3B}" destId="{2DA5AFBB-2BA0-4D53-AE63-2405D554CA6C}" srcOrd="1" destOrd="0" parTransId="{52DD0C29-8B70-4442-B735-38D7714E2ABE}" sibTransId="{0A2B996F-F2E1-4281-9A6B-E4C51FEC42D1}"/>
    <dgm:cxn modelId="{8AA1F749-BE4F-4CEC-9F34-C9C214224627}" srcId="{BD0C2428-1FD8-46AF-A8C3-8EF44F9A11B7}" destId="{6AEB27D1-51CE-4D6E-8144-A24FC5423FE4}" srcOrd="1" destOrd="0" parTransId="{57B41CB9-3962-45BE-89BA-06D03001FD89}" sibTransId="{1EF678BF-3ED4-447A-97D8-86400B3729FA}"/>
    <dgm:cxn modelId="{1E55BC81-F48B-48B1-AD93-4CC6D7819D5F}" type="presOf" srcId="{BD0C2428-1FD8-46AF-A8C3-8EF44F9A11B7}" destId="{C497F9BD-4078-487A-A2D6-5C0EF1C0B1DF}" srcOrd="0" destOrd="0" presId="urn:microsoft.com/office/officeart/2005/8/layout/vList5"/>
    <dgm:cxn modelId="{DA097FE2-97AB-40D2-B669-E09681CA9CBB}" srcId="{47928DE1-B80D-4D21-8CE3-0144A5EEED3B}" destId="{54274AF9-E5CA-4CA5-8D7A-AA4DF418AD81}" srcOrd="0" destOrd="0" parTransId="{9053FFA3-1476-4647-BD83-8C542A1AACFE}" sibTransId="{E68D98D9-FFA5-4E17-ACE7-91C0C8F91E9F}"/>
    <dgm:cxn modelId="{8F8885A2-7F13-4560-BBCB-D630514E1C69}" type="presOf" srcId="{0AE721DA-627C-4E5E-971E-CA9B0D7F7550}" destId="{1880FC3C-3738-4AFD-A752-B31ED0EA285A}" srcOrd="0" destOrd="0" presId="urn:microsoft.com/office/officeart/2005/8/layout/vList5"/>
    <dgm:cxn modelId="{F93AC54A-D463-47DB-BC48-999CB44E1EE9}" type="presOf" srcId="{54274AF9-E5CA-4CA5-8D7A-AA4DF418AD81}" destId="{FA3BCF96-F654-4952-8EA2-70FAB1CB551A}" srcOrd="0" destOrd="0" presId="urn:microsoft.com/office/officeart/2005/8/layout/vList5"/>
    <dgm:cxn modelId="{DB151B76-B886-48BD-BE0D-266C1A7BCF77}" srcId="{BF0DC7D0-6D9E-4472-B1D4-E5E7273AE034}" destId="{47928DE1-B80D-4D21-8CE3-0144A5EEED3B}" srcOrd="0" destOrd="0" parTransId="{A56DE790-9C42-444D-8CC3-E840F2907937}" sibTransId="{2528C713-723B-4C71-9EEA-AE3293DD16FD}"/>
    <dgm:cxn modelId="{A745D792-D176-4D86-B9C0-34CF810687B2}" type="presOf" srcId="{5D1D21A4-DD4A-400C-8658-A66BAAE8F9E2}" destId="{02F02236-648C-4FDB-87E6-F60D50677B69}" srcOrd="0" destOrd="0" presId="urn:microsoft.com/office/officeart/2005/8/layout/vList5"/>
    <dgm:cxn modelId="{A2975C87-1690-49AE-A353-90B79223395C}" type="presOf" srcId="{84197FC2-5DDB-4B1F-B268-430E80CCAAE2}" destId="{09994DEA-5F15-4898-867A-21CF4C1F41BE}" srcOrd="0" destOrd="0" presId="urn:microsoft.com/office/officeart/2005/8/layout/vList5"/>
    <dgm:cxn modelId="{F0AF6E4D-53A1-4548-95FD-63F049E4C840}" type="presParOf" srcId="{7E95EC06-8F80-4D93-B7FC-3FFF02EE7832}" destId="{3F1F7738-196D-46A0-BF15-207B1716B2E2}" srcOrd="0" destOrd="0" presId="urn:microsoft.com/office/officeart/2005/8/layout/vList5"/>
    <dgm:cxn modelId="{EDE4F907-BDCC-4E49-B133-1BB45199CD24}" type="presParOf" srcId="{3F1F7738-196D-46A0-BF15-207B1716B2E2}" destId="{F551DA3A-D71A-4A26-BE3B-DFC285B09932}" srcOrd="0" destOrd="0" presId="urn:microsoft.com/office/officeart/2005/8/layout/vList5"/>
    <dgm:cxn modelId="{58CF03B3-59F3-49D2-ABB2-38F4DFA34B52}" type="presParOf" srcId="{3F1F7738-196D-46A0-BF15-207B1716B2E2}" destId="{FA3BCF96-F654-4952-8EA2-70FAB1CB551A}" srcOrd="1" destOrd="0" presId="urn:microsoft.com/office/officeart/2005/8/layout/vList5"/>
    <dgm:cxn modelId="{AF3F2A5B-E56D-44D6-817C-29E3191F1421}" type="presParOf" srcId="{7E95EC06-8F80-4D93-B7FC-3FFF02EE7832}" destId="{0014B5FB-5821-4A49-8A36-8DB811208B62}" srcOrd="1" destOrd="0" presId="urn:microsoft.com/office/officeart/2005/8/layout/vList5"/>
    <dgm:cxn modelId="{DA919AA1-B71E-4FF6-AD6C-6AB403E81CBF}" type="presParOf" srcId="{7E95EC06-8F80-4D93-B7FC-3FFF02EE7832}" destId="{1F08B3A9-516C-4D78-8796-883053EBA6AD}" srcOrd="2" destOrd="0" presId="urn:microsoft.com/office/officeart/2005/8/layout/vList5"/>
    <dgm:cxn modelId="{1796BB8B-0946-4C7A-932F-A24F90F8F528}" type="presParOf" srcId="{1F08B3A9-516C-4D78-8796-883053EBA6AD}" destId="{C497F9BD-4078-487A-A2D6-5C0EF1C0B1DF}" srcOrd="0" destOrd="0" presId="urn:microsoft.com/office/officeart/2005/8/layout/vList5"/>
    <dgm:cxn modelId="{2B075C47-896E-4F28-AE6D-CD3C40FF13B2}" type="presParOf" srcId="{1F08B3A9-516C-4D78-8796-883053EBA6AD}" destId="{1880FC3C-3738-4AFD-A752-B31ED0EA285A}" srcOrd="1" destOrd="0" presId="urn:microsoft.com/office/officeart/2005/8/layout/vList5"/>
    <dgm:cxn modelId="{3B51A58B-A899-4FFF-A4C9-07B66A2B8F25}" type="presParOf" srcId="{7E95EC06-8F80-4D93-B7FC-3FFF02EE7832}" destId="{CE16F4E9-621E-4DB7-BD6D-3F9805A186F3}" srcOrd="3" destOrd="0" presId="urn:microsoft.com/office/officeart/2005/8/layout/vList5"/>
    <dgm:cxn modelId="{2F7EA3D1-A5A2-40A2-9F71-B8FFCE7C7661}" type="presParOf" srcId="{7E95EC06-8F80-4D93-B7FC-3FFF02EE7832}" destId="{D5B8E596-807E-42F3-A24E-7CFDA41348BD}" srcOrd="4" destOrd="0" presId="urn:microsoft.com/office/officeart/2005/8/layout/vList5"/>
    <dgm:cxn modelId="{3A78E608-B37F-401B-9914-9C219ED55582}" type="presParOf" srcId="{D5B8E596-807E-42F3-A24E-7CFDA41348BD}" destId="{09994DEA-5F15-4898-867A-21CF4C1F41BE}" srcOrd="0" destOrd="0" presId="urn:microsoft.com/office/officeart/2005/8/layout/vList5"/>
    <dgm:cxn modelId="{F02A5AE3-51F5-4359-BC13-0559144A5B28}" type="presParOf" srcId="{D5B8E596-807E-42F3-A24E-7CFDA41348BD}" destId="{02F02236-648C-4FDB-87E6-F60D50677B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Kuka</a:t>
          </a:r>
          <a:r>
            <a:rPr lang="en-US" dirty="0" smtClean="0"/>
            <a:t> </a:t>
          </a:r>
          <a:r>
            <a:rPr lang="en-US" dirty="0" err="1" smtClean="0"/>
            <a:t>koordinoi</a:t>
          </a:r>
          <a:r>
            <a:rPr lang="en-US" dirty="0" smtClean="0"/>
            <a:t> </a:t>
          </a:r>
          <a:r>
            <a:rPr lang="en-US" dirty="0" err="1" smtClean="0"/>
            <a:t>operaatiota</a:t>
          </a:r>
          <a:r>
            <a:rPr lang="en-US" dirty="0" smtClean="0"/>
            <a:t> </a:t>
          </a:r>
          <a:r>
            <a:rPr lang="en-US" dirty="0" err="1" smtClean="0"/>
            <a:t>toimialueellasi</a:t>
          </a:r>
          <a:r>
            <a:rPr lang="en-US" dirty="0" smtClean="0"/>
            <a:t>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E77E2278-35EC-430D-B116-8777C1F1DECB}">
      <dgm:prSet phldrT="[Text]"/>
      <dgm:spPr/>
      <dgm:t>
        <a:bodyPr/>
        <a:lstStyle/>
        <a:p>
          <a:r>
            <a:rPr lang="en-US" dirty="0" err="1" smtClean="0"/>
            <a:t>Jos</a:t>
          </a:r>
          <a:r>
            <a:rPr lang="en-US" dirty="0" smtClean="0"/>
            <a:t> </a:t>
          </a:r>
          <a:r>
            <a:rPr lang="en-US" dirty="0" err="1" smtClean="0"/>
            <a:t>yllämainittu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toimi</a:t>
          </a:r>
          <a:r>
            <a:rPr lang="en-US" dirty="0" smtClean="0"/>
            <a:t>, </a:t>
          </a:r>
          <a:r>
            <a:rPr lang="en-US" dirty="0" err="1" smtClean="0"/>
            <a:t>kuka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korvata</a:t>
          </a:r>
          <a:r>
            <a:rPr lang="en-US" dirty="0" smtClean="0"/>
            <a:t> </a:t>
          </a:r>
          <a:r>
            <a:rPr lang="en-US" dirty="0" err="1" smtClean="0"/>
            <a:t>sen</a:t>
          </a:r>
          <a:r>
            <a:rPr lang="en-US" dirty="0" smtClean="0"/>
            <a:t>?</a:t>
          </a:r>
          <a:endParaRPr lang="en-GB" dirty="0"/>
        </a:p>
      </dgm:t>
    </dgm:pt>
    <dgm:pt modelId="{5C8EA115-4AE4-4C74-B327-A83ED1C0095D}" type="parTrans" cxnId="{6A33A4D9-78AA-4C67-945E-E27E916045B2}">
      <dgm:prSet/>
      <dgm:spPr/>
    </dgm:pt>
    <dgm:pt modelId="{CA3714C9-C903-46E3-97F3-96EFA2F0045E}" type="sibTrans" cxnId="{6A33A4D9-78AA-4C67-945E-E27E916045B2}">
      <dgm:prSet/>
      <dgm:spPr/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2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2"/>
      <dgm:spPr/>
      <dgm:t>
        <a:bodyPr/>
        <a:lstStyle/>
        <a:p>
          <a:endParaRPr lang="en-GB"/>
        </a:p>
      </dgm:t>
    </dgm:pt>
    <dgm:pt modelId="{98D8E443-0595-4F9B-BC82-CB17698C4D56}" type="pres">
      <dgm:prSet presAssocID="{E77E2278-35EC-430D-B116-8777C1F1DECB}" presName="vertSpace2" presStyleLbl="node1" presStyleIdx="0" presStyleCnt="2"/>
      <dgm:spPr/>
    </dgm:pt>
    <dgm:pt modelId="{2737F237-5E5D-4DFC-A63F-45BF52C5BB55}" type="pres">
      <dgm:prSet presAssocID="{E77E2278-35EC-430D-B116-8777C1F1DECB}" presName="circle2" presStyleLbl="node1" presStyleIdx="1" presStyleCnt="2"/>
      <dgm:spPr/>
    </dgm:pt>
    <dgm:pt modelId="{82A075C7-0A8D-463C-9389-C80F31F1B80B}" type="pres">
      <dgm:prSet presAssocID="{E77E2278-35EC-430D-B116-8777C1F1DECB}" presName="rect2" presStyleLbl="alignAcc1" presStyleIdx="1" presStyleCnt="2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7672ED-6392-48D9-AC70-253F9B5D8D27}" type="pres">
      <dgm:prSet presAssocID="{E77E2278-35EC-430D-B116-8777C1F1DECB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719C96C-78AA-4580-86CC-2A9E1556AC91}" type="presOf" srcId="{C0FDF02C-F407-4A8E-8C05-09CD7CD356D7}" destId="{EB9F4EB0-3BF3-4926-88EC-9D0704849D0B}" srcOrd="0" destOrd="0" presId="urn:microsoft.com/office/officeart/2005/8/layout/target3"/>
    <dgm:cxn modelId="{DA70260A-4FF4-43BC-8C03-14CC086FCAE9}" type="presOf" srcId="{E77E2278-35EC-430D-B116-8777C1F1DECB}" destId="{82A075C7-0A8D-463C-9389-C80F31F1B80B}" srcOrd="0" destOrd="0" presId="urn:microsoft.com/office/officeart/2005/8/layout/target3"/>
    <dgm:cxn modelId="{6A33A4D9-78AA-4C67-945E-E27E916045B2}" srcId="{C0FDF02C-F407-4A8E-8C05-09CD7CD356D7}" destId="{E77E2278-35EC-430D-B116-8777C1F1DECB}" srcOrd="1" destOrd="0" parTransId="{5C8EA115-4AE4-4C74-B327-A83ED1C0095D}" sibTransId="{CA3714C9-C903-46E3-97F3-96EFA2F0045E}"/>
    <dgm:cxn modelId="{37E6EC37-93EC-45D3-923E-015CDBA4FEF3}" type="presOf" srcId="{4766EA45-E605-467A-B848-F2DE66BA316C}" destId="{1564B92D-E8F7-4A80-9B2D-B3CB257D211B}" srcOrd="0" destOrd="0" presId="urn:microsoft.com/office/officeart/2005/8/layout/target3"/>
    <dgm:cxn modelId="{2D8AC6F4-BCD4-49C8-B73A-E9CBE66631B9}" type="presOf" srcId="{4766EA45-E605-467A-B848-F2DE66BA316C}" destId="{E83785C0-4E11-4F50-9769-CFFB5F0CA838}" srcOrd="1" destOrd="0" presId="urn:microsoft.com/office/officeart/2005/8/layout/target3"/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884D9E6A-49CA-4047-94D2-BA15DE3E38EE}" type="presOf" srcId="{E77E2278-35EC-430D-B116-8777C1F1DECB}" destId="{827672ED-6392-48D9-AC70-253F9B5D8D27}" srcOrd="1" destOrd="0" presId="urn:microsoft.com/office/officeart/2005/8/layout/target3"/>
    <dgm:cxn modelId="{E311A655-379E-4B05-98DB-2A1EC67DB702}" type="presParOf" srcId="{EB9F4EB0-3BF3-4926-88EC-9D0704849D0B}" destId="{9C47EFCB-7309-41AD-A3B3-735F9E31CDF3}" srcOrd="0" destOrd="0" presId="urn:microsoft.com/office/officeart/2005/8/layout/target3"/>
    <dgm:cxn modelId="{84F281B1-6454-4C3C-B17B-C97978A4493E}" type="presParOf" srcId="{EB9F4EB0-3BF3-4926-88EC-9D0704849D0B}" destId="{40111E4A-AE15-4AC4-A353-AF5B4B1DA768}" srcOrd="1" destOrd="0" presId="urn:microsoft.com/office/officeart/2005/8/layout/target3"/>
    <dgm:cxn modelId="{822A0761-7782-40D0-8BBC-9DFD34AEFA0C}" type="presParOf" srcId="{EB9F4EB0-3BF3-4926-88EC-9D0704849D0B}" destId="{1564B92D-E8F7-4A80-9B2D-B3CB257D211B}" srcOrd="2" destOrd="0" presId="urn:microsoft.com/office/officeart/2005/8/layout/target3"/>
    <dgm:cxn modelId="{A778CB0C-1997-4E2C-9F54-1EF8C7BE8DC3}" type="presParOf" srcId="{EB9F4EB0-3BF3-4926-88EC-9D0704849D0B}" destId="{98D8E443-0595-4F9B-BC82-CB17698C4D56}" srcOrd="3" destOrd="0" presId="urn:microsoft.com/office/officeart/2005/8/layout/target3"/>
    <dgm:cxn modelId="{C114A717-3BAF-4C89-A602-7054299A2413}" type="presParOf" srcId="{EB9F4EB0-3BF3-4926-88EC-9D0704849D0B}" destId="{2737F237-5E5D-4DFC-A63F-45BF52C5BB55}" srcOrd="4" destOrd="0" presId="urn:microsoft.com/office/officeart/2005/8/layout/target3"/>
    <dgm:cxn modelId="{CFE27265-E523-48C1-A0E8-3467C5855A9F}" type="presParOf" srcId="{EB9F4EB0-3BF3-4926-88EC-9D0704849D0B}" destId="{82A075C7-0A8D-463C-9389-C80F31F1B80B}" srcOrd="5" destOrd="0" presId="urn:microsoft.com/office/officeart/2005/8/layout/target3"/>
    <dgm:cxn modelId="{0D849948-4156-4A77-911C-A5EB9733F14A}" type="presParOf" srcId="{EB9F4EB0-3BF3-4926-88EC-9D0704849D0B}" destId="{E83785C0-4E11-4F50-9769-CFFB5F0CA838}" srcOrd="6" destOrd="0" presId="urn:microsoft.com/office/officeart/2005/8/layout/target3"/>
    <dgm:cxn modelId="{2692D6E0-F770-4AB7-9764-528A288830E0}" type="presParOf" srcId="{EB9F4EB0-3BF3-4926-88EC-9D0704849D0B}" destId="{827672ED-6392-48D9-AC70-253F9B5D8D27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C812C12-4A4D-497C-A668-E43C17165A2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4FE84D-3255-42D3-AD66-AF8975E77ECC}">
      <dgm:prSet phldrT="[Text]"/>
      <dgm:spPr/>
      <dgm:t>
        <a:bodyPr/>
        <a:lstStyle/>
        <a:p>
          <a:r>
            <a:rPr lang="en-US" dirty="0" err="1" smtClean="0"/>
            <a:t>Kansainvälinen</a:t>
          </a:r>
          <a:r>
            <a:rPr lang="en-US" dirty="0" smtClean="0"/>
            <a:t> </a:t>
          </a:r>
          <a:r>
            <a:rPr lang="en-US" dirty="0" err="1" smtClean="0"/>
            <a:t>toimija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 </a:t>
          </a:r>
          <a:r>
            <a:rPr lang="en-US" dirty="0" err="1" smtClean="0"/>
            <a:t>paikallinen</a:t>
          </a:r>
          <a:endParaRPr lang="en-GB" dirty="0"/>
        </a:p>
      </dgm:t>
    </dgm:pt>
    <dgm:pt modelId="{B1BFA53D-5187-4D41-B226-16820665BAA3}" type="parTrans" cxnId="{B396274C-46D9-41B8-83F4-2FF614B97E2A}">
      <dgm:prSet/>
      <dgm:spPr/>
      <dgm:t>
        <a:bodyPr/>
        <a:lstStyle/>
        <a:p>
          <a:endParaRPr lang="en-GB"/>
        </a:p>
      </dgm:t>
    </dgm:pt>
    <dgm:pt modelId="{F4A00FEF-3580-4785-9006-B67E9A572C1C}" type="sibTrans" cxnId="{B396274C-46D9-41B8-83F4-2FF614B97E2A}">
      <dgm:prSet/>
      <dgm:spPr/>
      <dgm:t>
        <a:bodyPr/>
        <a:lstStyle/>
        <a:p>
          <a:endParaRPr lang="en-GB"/>
        </a:p>
      </dgm:t>
    </dgm:pt>
    <dgm:pt modelId="{74CD7BAA-176B-4BF6-BEFA-7E82EFD4961D}">
      <dgm:prSet phldrT="[Text]"/>
      <dgm:spPr/>
      <dgm:t>
        <a:bodyPr/>
        <a:lstStyle/>
        <a:p>
          <a:r>
            <a:rPr lang="en-US" dirty="0" err="1" smtClean="0"/>
            <a:t>Isäntäjärjestön</a:t>
          </a:r>
          <a:r>
            <a:rPr lang="en-US" dirty="0" smtClean="0"/>
            <a:t> </a:t>
          </a:r>
          <a:r>
            <a:rPr lang="en-US" dirty="0" err="1" smtClean="0"/>
            <a:t>omat</a:t>
          </a:r>
          <a:r>
            <a:rPr lang="en-US" dirty="0" smtClean="0"/>
            <a:t> </a:t>
          </a:r>
          <a:r>
            <a:rPr lang="en-US" dirty="0" err="1" smtClean="0"/>
            <a:t>turvallisuusohjeet</a:t>
          </a:r>
          <a:r>
            <a:rPr lang="en-US" dirty="0" smtClean="0"/>
            <a:t> </a:t>
          </a:r>
          <a:r>
            <a:rPr lang="en-US" dirty="0" err="1" smtClean="0"/>
            <a:t>eivät</a:t>
          </a:r>
          <a:r>
            <a:rPr lang="en-US" dirty="0" smtClean="0"/>
            <a:t> </a:t>
          </a:r>
          <a:r>
            <a:rPr lang="en-US" dirty="0" err="1" smtClean="0"/>
            <a:t>usein</a:t>
          </a:r>
          <a:r>
            <a:rPr lang="en-US" dirty="0" smtClean="0"/>
            <a:t> </a:t>
          </a:r>
          <a:r>
            <a:rPr lang="en-US" dirty="0" err="1" smtClean="0"/>
            <a:t>riitä</a:t>
          </a:r>
          <a:endParaRPr lang="en-GB" dirty="0"/>
        </a:p>
      </dgm:t>
    </dgm:pt>
    <dgm:pt modelId="{54BA1B7F-B972-4493-A334-E785F68E1C18}" type="parTrans" cxnId="{CC028FFE-4971-45C7-A552-93740590434B}">
      <dgm:prSet/>
      <dgm:spPr/>
      <dgm:t>
        <a:bodyPr/>
        <a:lstStyle/>
        <a:p>
          <a:endParaRPr lang="en-GB"/>
        </a:p>
      </dgm:t>
    </dgm:pt>
    <dgm:pt modelId="{8C808F57-E3FE-40D0-95DE-FC1717DEE17E}" type="sibTrans" cxnId="{CC028FFE-4971-45C7-A552-93740590434B}">
      <dgm:prSet/>
      <dgm:spPr/>
      <dgm:t>
        <a:bodyPr/>
        <a:lstStyle/>
        <a:p>
          <a:endParaRPr lang="en-GB"/>
        </a:p>
      </dgm:t>
    </dgm:pt>
    <dgm:pt modelId="{1374FAC6-2BF6-4B4B-AA61-6994BFE901AE}">
      <dgm:prSet phldrT="[Text]"/>
      <dgm:spPr/>
      <dgm:t>
        <a:bodyPr/>
        <a:lstStyle/>
        <a:p>
          <a:r>
            <a:rPr lang="en-US" dirty="0" err="1" smtClean="0"/>
            <a:t>Isäntäjärjestön</a:t>
          </a:r>
          <a:r>
            <a:rPr lang="en-US" dirty="0" smtClean="0"/>
            <a:t> </a:t>
          </a:r>
          <a:r>
            <a:rPr lang="en-US" dirty="0" err="1" smtClean="0"/>
            <a:t>vakuutus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välttämättä</a:t>
          </a:r>
          <a:r>
            <a:rPr lang="en-US" dirty="0" smtClean="0"/>
            <a:t> </a:t>
          </a:r>
          <a:r>
            <a:rPr lang="en-US" dirty="0" err="1" smtClean="0"/>
            <a:t>kata</a:t>
          </a:r>
          <a:r>
            <a:rPr lang="en-US" dirty="0" smtClean="0"/>
            <a:t> </a:t>
          </a:r>
          <a:r>
            <a:rPr lang="en-US" dirty="0" err="1" smtClean="0"/>
            <a:t>vierasta</a:t>
          </a:r>
          <a:endParaRPr lang="en-GB" dirty="0"/>
        </a:p>
      </dgm:t>
    </dgm:pt>
    <dgm:pt modelId="{F6931201-B7B2-4762-9246-958A96DA876F}" type="parTrans" cxnId="{A9731C63-55CE-482C-974D-8DEB5EE4782E}">
      <dgm:prSet/>
      <dgm:spPr/>
      <dgm:t>
        <a:bodyPr/>
        <a:lstStyle/>
        <a:p>
          <a:endParaRPr lang="en-GB"/>
        </a:p>
      </dgm:t>
    </dgm:pt>
    <dgm:pt modelId="{ADBD696E-4B6D-45AA-A774-51B6BDF508AC}" type="sibTrans" cxnId="{A9731C63-55CE-482C-974D-8DEB5EE4782E}">
      <dgm:prSet/>
      <dgm:spPr/>
      <dgm:t>
        <a:bodyPr/>
        <a:lstStyle/>
        <a:p>
          <a:endParaRPr lang="en-GB"/>
        </a:p>
      </dgm:t>
    </dgm:pt>
    <dgm:pt modelId="{7C1A0375-0348-4CAC-8488-71F801CDB2CA}">
      <dgm:prSet phldrT="[Text]"/>
      <dgm:spPr/>
      <dgm:t>
        <a:bodyPr/>
        <a:lstStyle/>
        <a:p>
          <a:r>
            <a:rPr lang="en-US" dirty="0" err="1" smtClean="0"/>
            <a:t>Operatiivinen</a:t>
          </a:r>
          <a:r>
            <a:rPr lang="en-US" dirty="0" smtClean="0"/>
            <a:t> </a:t>
          </a:r>
          <a:r>
            <a:rPr lang="en-US" dirty="0" err="1" smtClean="0"/>
            <a:t>turvallisuus</a:t>
          </a:r>
          <a:endParaRPr lang="en-GB" dirty="0"/>
        </a:p>
      </dgm:t>
    </dgm:pt>
    <dgm:pt modelId="{D9796956-F029-48B0-A4E4-CC740770A170}" type="parTrans" cxnId="{A459B178-C8A4-4284-9BF7-BD46AF200F6F}">
      <dgm:prSet/>
      <dgm:spPr/>
      <dgm:t>
        <a:bodyPr/>
        <a:lstStyle/>
        <a:p>
          <a:endParaRPr lang="en-GB"/>
        </a:p>
      </dgm:t>
    </dgm:pt>
    <dgm:pt modelId="{8D461B69-6F1A-4C87-863A-D1F8EDE286CE}" type="sibTrans" cxnId="{A459B178-C8A4-4284-9BF7-BD46AF200F6F}">
      <dgm:prSet/>
      <dgm:spPr/>
      <dgm:t>
        <a:bodyPr/>
        <a:lstStyle/>
        <a:p>
          <a:endParaRPr lang="en-GB"/>
        </a:p>
      </dgm:t>
    </dgm:pt>
    <dgm:pt modelId="{FAA3CE16-D4BA-42C3-802B-E2BF82EF168F}">
      <dgm:prSet phldrT="[Text]"/>
      <dgm:spPr/>
      <dgm:t>
        <a:bodyPr/>
        <a:lstStyle/>
        <a:p>
          <a:r>
            <a:rPr lang="en-US" dirty="0" err="1" smtClean="0"/>
            <a:t>Työturvallisuus</a:t>
          </a:r>
          <a:endParaRPr lang="en-GB" dirty="0"/>
        </a:p>
      </dgm:t>
    </dgm:pt>
    <dgm:pt modelId="{FB90B1E4-BF60-4C30-BA1F-8FE6103386DA}" type="parTrans" cxnId="{D766F770-E4FF-4E68-ACFF-9C14CC70B154}">
      <dgm:prSet/>
      <dgm:spPr/>
      <dgm:t>
        <a:bodyPr/>
        <a:lstStyle/>
        <a:p>
          <a:endParaRPr lang="en-GB"/>
        </a:p>
      </dgm:t>
    </dgm:pt>
    <dgm:pt modelId="{C2AE6719-C33A-4E84-A3A4-7A554A69C329}" type="sibTrans" cxnId="{D766F770-E4FF-4E68-ACFF-9C14CC70B154}">
      <dgm:prSet/>
      <dgm:spPr/>
      <dgm:t>
        <a:bodyPr/>
        <a:lstStyle/>
        <a:p>
          <a:endParaRPr lang="en-GB"/>
        </a:p>
      </dgm:t>
    </dgm:pt>
    <dgm:pt modelId="{709D38A0-7917-44C4-B654-9008C0186541}">
      <dgm:prSet phldrT="[Text]"/>
      <dgm:spPr/>
      <dgm:t>
        <a:bodyPr/>
        <a:lstStyle/>
        <a:p>
          <a:r>
            <a:rPr lang="en-US" dirty="0" err="1" smtClean="0"/>
            <a:t>Kriisitilanteesta</a:t>
          </a:r>
          <a:r>
            <a:rPr lang="en-US" dirty="0" smtClean="0"/>
            <a:t> </a:t>
          </a:r>
          <a:r>
            <a:rPr lang="en-US" dirty="0" err="1" smtClean="0"/>
            <a:t>riippuen</a:t>
          </a:r>
          <a:r>
            <a:rPr lang="en-US" dirty="0" smtClean="0"/>
            <a:t> </a:t>
          </a:r>
          <a:r>
            <a:rPr lang="en-US" dirty="0" err="1" smtClean="0"/>
            <a:t>turvallisuustilanne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muuttua</a:t>
          </a:r>
          <a:endParaRPr lang="en-GB" dirty="0"/>
        </a:p>
      </dgm:t>
    </dgm:pt>
    <dgm:pt modelId="{A1263968-B2F4-4742-B48E-2E12320694D2}" type="parTrans" cxnId="{A5593867-01BA-4892-841E-633F3DB03C72}">
      <dgm:prSet/>
      <dgm:spPr/>
      <dgm:t>
        <a:bodyPr/>
        <a:lstStyle/>
        <a:p>
          <a:endParaRPr lang="en-GB"/>
        </a:p>
      </dgm:t>
    </dgm:pt>
    <dgm:pt modelId="{A5902927-BE78-49C8-A9C0-B8C85C1F3633}" type="sibTrans" cxnId="{A5593867-01BA-4892-841E-633F3DB03C72}">
      <dgm:prSet/>
      <dgm:spPr/>
      <dgm:t>
        <a:bodyPr/>
        <a:lstStyle/>
        <a:p>
          <a:endParaRPr lang="en-GB"/>
        </a:p>
      </dgm:t>
    </dgm:pt>
    <dgm:pt modelId="{3675B842-1607-480B-A7F9-766EED0EBCBC}">
      <dgm:prSet phldrT="[Text]"/>
      <dgm:spPr/>
      <dgm:t>
        <a:bodyPr/>
        <a:lstStyle/>
        <a:p>
          <a:r>
            <a:rPr lang="en-US" dirty="0" err="1" smtClean="0"/>
            <a:t>Riskien</a:t>
          </a:r>
          <a:r>
            <a:rPr lang="en-US" dirty="0" smtClean="0"/>
            <a:t> </a:t>
          </a:r>
          <a:r>
            <a:rPr lang="en-US" dirty="0" err="1" smtClean="0"/>
            <a:t>arviointi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tiedon</a:t>
          </a:r>
          <a:r>
            <a:rPr lang="en-US" dirty="0" smtClean="0"/>
            <a:t> </a:t>
          </a:r>
          <a:r>
            <a:rPr lang="en-US" dirty="0" err="1" smtClean="0"/>
            <a:t>jakaminen</a:t>
          </a:r>
          <a:r>
            <a:rPr lang="en-US" dirty="0" smtClean="0"/>
            <a:t> </a:t>
          </a:r>
          <a:r>
            <a:rPr lang="en-US" dirty="0" err="1" smtClean="0"/>
            <a:t>toimijoiden</a:t>
          </a:r>
          <a:r>
            <a:rPr lang="en-US" dirty="0" smtClean="0"/>
            <a:t> </a:t>
          </a:r>
          <a:r>
            <a:rPr lang="en-US" dirty="0" err="1" smtClean="0"/>
            <a:t>kesken</a:t>
          </a:r>
          <a:endParaRPr lang="en-GB" dirty="0"/>
        </a:p>
      </dgm:t>
    </dgm:pt>
    <dgm:pt modelId="{2DD65B05-5BF4-40F7-9733-21760B4E72D3}" type="parTrans" cxnId="{79B25CD3-C339-4ABE-917D-1471203CAA94}">
      <dgm:prSet/>
      <dgm:spPr/>
      <dgm:t>
        <a:bodyPr/>
        <a:lstStyle/>
        <a:p>
          <a:endParaRPr lang="en-GB"/>
        </a:p>
      </dgm:t>
    </dgm:pt>
    <dgm:pt modelId="{B6F28543-EE7B-49FC-B054-7220567045B1}" type="sibTrans" cxnId="{79B25CD3-C339-4ABE-917D-1471203CAA94}">
      <dgm:prSet/>
      <dgm:spPr/>
      <dgm:t>
        <a:bodyPr/>
        <a:lstStyle/>
        <a:p>
          <a:endParaRPr lang="en-GB"/>
        </a:p>
      </dgm:t>
    </dgm:pt>
    <dgm:pt modelId="{DCDAE51B-0A09-4700-8B4F-7389E20A2317}">
      <dgm:prSet phldrT="[Text]"/>
      <dgm:spPr/>
      <dgm:t>
        <a:bodyPr/>
        <a:lstStyle/>
        <a:p>
          <a:r>
            <a:rPr lang="en-US" dirty="0" err="1" smtClean="0"/>
            <a:t>Avustuksessa</a:t>
          </a:r>
          <a:r>
            <a:rPr lang="en-US" dirty="0" smtClean="0"/>
            <a:t> </a:t>
          </a:r>
          <a:r>
            <a:rPr lang="en-US" dirty="0" err="1" smtClean="0"/>
            <a:t>käytettävien</a:t>
          </a:r>
          <a:r>
            <a:rPr lang="en-US" dirty="0" smtClean="0"/>
            <a:t> </a:t>
          </a:r>
          <a:r>
            <a:rPr lang="en-US" dirty="0" err="1" smtClean="0"/>
            <a:t>laitteiden</a:t>
          </a:r>
          <a:r>
            <a:rPr lang="en-US" dirty="0" smtClean="0"/>
            <a:t> </a:t>
          </a:r>
          <a:r>
            <a:rPr lang="en-US" dirty="0" err="1" smtClean="0"/>
            <a:t>käyttökoulutus</a:t>
          </a:r>
          <a:r>
            <a:rPr lang="en-US" dirty="0" smtClean="0"/>
            <a:t> on </a:t>
          </a:r>
          <a:r>
            <a:rPr lang="en-US" dirty="0" err="1" smtClean="0"/>
            <a:t>osa</a:t>
          </a:r>
          <a:r>
            <a:rPr lang="en-US" dirty="0" smtClean="0"/>
            <a:t> </a:t>
          </a:r>
          <a:r>
            <a:rPr lang="en-US" dirty="0" err="1" smtClean="0"/>
            <a:t>apua</a:t>
          </a:r>
          <a:endParaRPr lang="en-GB" dirty="0"/>
        </a:p>
      </dgm:t>
    </dgm:pt>
    <dgm:pt modelId="{FD25A2CB-D3E2-40D1-930E-014478E74C90}" type="parTrans" cxnId="{0C08265C-56AE-4EEC-A89A-94605F5FCFD8}">
      <dgm:prSet/>
      <dgm:spPr/>
      <dgm:t>
        <a:bodyPr/>
        <a:lstStyle/>
        <a:p>
          <a:endParaRPr lang="en-GB"/>
        </a:p>
      </dgm:t>
    </dgm:pt>
    <dgm:pt modelId="{36F3D24C-A8B9-4854-B3EC-C4E13A9AEC5D}" type="sibTrans" cxnId="{0C08265C-56AE-4EEC-A89A-94605F5FCFD8}">
      <dgm:prSet/>
      <dgm:spPr/>
      <dgm:t>
        <a:bodyPr/>
        <a:lstStyle/>
        <a:p>
          <a:endParaRPr lang="en-GB"/>
        </a:p>
      </dgm:t>
    </dgm:pt>
    <dgm:pt modelId="{989153BF-434F-47EB-B6C6-C709FEA8F18D}">
      <dgm:prSet phldrT="[Text]"/>
      <dgm:spPr/>
      <dgm:t>
        <a:bodyPr/>
        <a:lstStyle/>
        <a:p>
          <a:r>
            <a:rPr lang="en-US" dirty="0" err="1" smtClean="0"/>
            <a:t>Katastrofityö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 </a:t>
          </a:r>
          <a:r>
            <a:rPr lang="en-US" dirty="0" err="1" smtClean="0"/>
            <a:t>syy</a:t>
          </a:r>
          <a:r>
            <a:rPr lang="en-US" dirty="0" smtClean="0"/>
            <a:t> olla </a:t>
          </a:r>
          <a:r>
            <a:rPr lang="en-US" dirty="0" err="1" smtClean="0"/>
            <a:t>noudattamatta</a:t>
          </a:r>
          <a:r>
            <a:rPr lang="en-US" dirty="0" smtClean="0"/>
            <a:t> </a:t>
          </a:r>
          <a:r>
            <a:rPr lang="en-US" dirty="0" err="1" smtClean="0"/>
            <a:t>työturvallisuuskäytäntöjä</a:t>
          </a:r>
          <a:endParaRPr lang="en-GB" dirty="0"/>
        </a:p>
      </dgm:t>
    </dgm:pt>
    <dgm:pt modelId="{3BEC98DB-5E11-4708-B761-4B1D0B359302}" type="parTrans" cxnId="{2803478F-08E6-43DC-9A5C-48D8A490D53A}">
      <dgm:prSet/>
      <dgm:spPr/>
      <dgm:t>
        <a:bodyPr/>
        <a:lstStyle/>
        <a:p>
          <a:endParaRPr lang="en-GB"/>
        </a:p>
      </dgm:t>
    </dgm:pt>
    <dgm:pt modelId="{BDE11EC9-FCBC-4189-ABAD-53AE863A966A}" type="sibTrans" cxnId="{2803478F-08E6-43DC-9A5C-48D8A490D53A}">
      <dgm:prSet/>
      <dgm:spPr/>
      <dgm:t>
        <a:bodyPr/>
        <a:lstStyle/>
        <a:p>
          <a:endParaRPr lang="en-GB"/>
        </a:p>
      </dgm:t>
    </dgm:pt>
    <dgm:pt modelId="{3529B854-2954-4EA2-82C4-E744AFFC54DC}">
      <dgm:prSet phldrT="[Text]"/>
      <dgm:spPr/>
      <dgm:t>
        <a:bodyPr/>
        <a:lstStyle/>
        <a:p>
          <a:r>
            <a:rPr lang="en-US" dirty="0" err="1" smtClean="0"/>
            <a:t>Yhteysjärjestelmien</a:t>
          </a:r>
          <a:r>
            <a:rPr lang="en-US" dirty="0" smtClean="0"/>
            <a:t> </a:t>
          </a:r>
          <a:r>
            <a:rPr lang="en-US" dirty="0" err="1" smtClean="0"/>
            <a:t>yhteensopivuus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kieli</a:t>
          </a:r>
          <a:r>
            <a:rPr lang="en-US" dirty="0" smtClean="0"/>
            <a:t> (</a:t>
          </a:r>
          <a:r>
            <a:rPr lang="en-US" dirty="0" err="1" smtClean="0"/>
            <a:t>esim</a:t>
          </a:r>
          <a:r>
            <a:rPr lang="en-US" dirty="0" smtClean="0"/>
            <a:t>. </a:t>
          </a:r>
          <a:r>
            <a:rPr lang="en-US" dirty="0" err="1" smtClean="0"/>
            <a:t>Virve</a:t>
          </a:r>
          <a:r>
            <a:rPr lang="en-US" dirty="0" smtClean="0"/>
            <a:t> on </a:t>
          </a:r>
          <a:r>
            <a:rPr lang="en-US" dirty="0" err="1" smtClean="0"/>
            <a:t>haaste</a:t>
          </a:r>
          <a:r>
            <a:rPr lang="en-US" dirty="0" smtClean="0"/>
            <a:t>)</a:t>
          </a:r>
          <a:endParaRPr lang="en-GB" dirty="0"/>
        </a:p>
      </dgm:t>
    </dgm:pt>
    <dgm:pt modelId="{FBDF73AC-E3C5-4056-98D6-09B69A766657}" type="parTrans" cxnId="{BB0AC75F-6856-411E-A713-462E038E2292}">
      <dgm:prSet/>
      <dgm:spPr/>
      <dgm:t>
        <a:bodyPr/>
        <a:lstStyle/>
        <a:p>
          <a:endParaRPr lang="en-GB"/>
        </a:p>
      </dgm:t>
    </dgm:pt>
    <dgm:pt modelId="{423152FA-B07A-48D5-B0B4-3C411B74D20A}" type="sibTrans" cxnId="{BB0AC75F-6856-411E-A713-462E038E2292}">
      <dgm:prSet/>
      <dgm:spPr/>
      <dgm:t>
        <a:bodyPr/>
        <a:lstStyle/>
        <a:p>
          <a:endParaRPr lang="en-GB"/>
        </a:p>
      </dgm:t>
    </dgm:pt>
    <dgm:pt modelId="{728BD0EB-960C-4ADD-8542-3B73BD34B17C}">
      <dgm:prSet phldrT="[Text]"/>
      <dgm:spPr/>
      <dgm:t>
        <a:bodyPr/>
        <a:lstStyle/>
        <a:p>
          <a:r>
            <a:rPr lang="en-US" dirty="0" err="1" smtClean="0"/>
            <a:t>Valmiussuunnitelma</a:t>
          </a:r>
          <a:r>
            <a:rPr lang="en-US" dirty="0" smtClean="0"/>
            <a:t> </a:t>
          </a:r>
          <a:r>
            <a:rPr lang="en-US" dirty="0" err="1" smtClean="0"/>
            <a:t>toiminnan</a:t>
          </a:r>
          <a:r>
            <a:rPr lang="en-US" dirty="0" smtClean="0"/>
            <a:t> </a:t>
          </a:r>
          <a:r>
            <a:rPr lang="en-US" dirty="0" err="1" smtClean="0"/>
            <a:t>keskeyttämiselle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olla </a:t>
          </a:r>
          <a:r>
            <a:rPr lang="en-US" dirty="0" err="1" smtClean="0"/>
            <a:t>tarpeen</a:t>
          </a:r>
          <a:endParaRPr lang="en-GB" dirty="0"/>
        </a:p>
      </dgm:t>
    </dgm:pt>
    <dgm:pt modelId="{C2BE6372-4C8A-4BEB-A536-5C115A3347F4}" type="parTrans" cxnId="{AB49DEDE-158C-47E7-A490-BE29CC3D1EFF}">
      <dgm:prSet/>
      <dgm:spPr/>
      <dgm:t>
        <a:bodyPr/>
        <a:lstStyle/>
        <a:p>
          <a:endParaRPr lang="en-GB"/>
        </a:p>
      </dgm:t>
    </dgm:pt>
    <dgm:pt modelId="{F2C3BFD8-EA7B-4931-96E3-338729C62755}" type="sibTrans" cxnId="{AB49DEDE-158C-47E7-A490-BE29CC3D1EFF}">
      <dgm:prSet/>
      <dgm:spPr/>
      <dgm:t>
        <a:bodyPr/>
        <a:lstStyle/>
        <a:p>
          <a:endParaRPr lang="en-GB"/>
        </a:p>
      </dgm:t>
    </dgm:pt>
    <dgm:pt modelId="{71C812F3-90E0-4804-8E29-CC3EFC8D41FC}" type="pres">
      <dgm:prSet presAssocID="{9C812C12-4A4D-497C-A668-E43C17165A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7954F78-042B-4C70-B3CC-96A244718D53}" type="pres">
      <dgm:prSet presAssocID="{4C4FE84D-3255-42D3-AD66-AF8975E77EC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1CBE15-070E-4044-A663-06E997AEEA11}" type="pres">
      <dgm:prSet presAssocID="{4C4FE84D-3255-42D3-AD66-AF8975E77ECC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3CFE27-A243-4163-BB77-1A705463BCEB}" type="pres">
      <dgm:prSet presAssocID="{7C1A0375-0348-4CAC-8488-71F801CDB2C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FBCA69-B01A-4AE6-8215-817D230ACF7F}" type="pres">
      <dgm:prSet presAssocID="{7C1A0375-0348-4CAC-8488-71F801CDB2CA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51503A-3B5A-40D7-9448-08A855E5CFCF}" type="pres">
      <dgm:prSet presAssocID="{FAA3CE16-D4BA-42C3-802B-E2BF82EF168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DD126B-2DF6-4C92-87E1-1CF3FCAB86B5}" type="pres">
      <dgm:prSet presAssocID="{FAA3CE16-D4BA-42C3-802B-E2BF82EF168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344C96-2756-4E46-908B-F7ED3BDF6D4E}" type="pres">
      <dgm:prSet presAssocID="{709D38A0-7917-44C4-B654-9008C018654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4485C33-598C-48FF-A04E-B13D523E426A}" type="pres">
      <dgm:prSet presAssocID="{709D38A0-7917-44C4-B654-9008C0186541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F6654FF-6034-4A11-9AE6-F025AE44744C}" type="presOf" srcId="{7C1A0375-0348-4CAC-8488-71F801CDB2CA}" destId="{963CFE27-A243-4163-BB77-1A705463BCEB}" srcOrd="0" destOrd="0" presId="urn:microsoft.com/office/officeart/2005/8/layout/vList2"/>
    <dgm:cxn modelId="{BB0AC75F-6856-411E-A713-462E038E2292}" srcId="{7C1A0375-0348-4CAC-8488-71F801CDB2CA}" destId="{3529B854-2954-4EA2-82C4-E744AFFC54DC}" srcOrd="1" destOrd="0" parTransId="{FBDF73AC-E3C5-4056-98D6-09B69A766657}" sibTransId="{423152FA-B07A-48D5-B0B4-3C411B74D20A}"/>
    <dgm:cxn modelId="{E53D6099-1E9A-4492-988F-228C3836BDC2}" type="presOf" srcId="{3529B854-2954-4EA2-82C4-E744AFFC54DC}" destId="{A5FBCA69-B01A-4AE6-8215-817D230ACF7F}" srcOrd="0" destOrd="1" presId="urn:microsoft.com/office/officeart/2005/8/layout/vList2"/>
    <dgm:cxn modelId="{A9731C63-55CE-482C-974D-8DEB5EE4782E}" srcId="{4C4FE84D-3255-42D3-AD66-AF8975E77ECC}" destId="{1374FAC6-2BF6-4B4B-AA61-6994BFE901AE}" srcOrd="1" destOrd="0" parTransId="{F6931201-B7B2-4762-9246-958A96DA876F}" sibTransId="{ADBD696E-4B6D-45AA-A774-51B6BDF508AC}"/>
    <dgm:cxn modelId="{A459B178-C8A4-4284-9BF7-BD46AF200F6F}" srcId="{9C812C12-4A4D-497C-A668-E43C17165A25}" destId="{7C1A0375-0348-4CAC-8488-71F801CDB2CA}" srcOrd="1" destOrd="0" parTransId="{D9796956-F029-48B0-A4E4-CC740770A170}" sibTransId="{8D461B69-6F1A-4C87-863A-D1F8EDE286CE}"/>
    <dgm:cxn modelId="{D249FB62-85A2-4E6A-A96B-3713BFD8A2A5}" type="presOf" srcId="{74CD7BAA-176B-4BF6-BEFA-7E82EFD4961D}" destId="{481CBE15-070E-4044-A663-06E997AEEA11}" srcOrd="0" destOrd="0" presId="urn:microsoft.com/office/officeart/2005/8/layout/vList2"/>
    <dgm:cxn modelId="{A5593867-01BA-4892-841E-633F3DB03C72}" srcId="{9C812C12-4A4D-497C-A668-E43C17165A25}" destId="{709D38A0-7917-44C4-B654-9008C0186541}" srcOrd="3" destOrd="0" parTransId="{A1263968-B2F4-4742-B48E-2E12320694D2}" sibTransId="{A5902927-BE78-49C8-A9C0-B8C85C1F3633}"/>
    <dgm:cxn modelId="{4AFCFC69-F544-4613-B816-4DC0CE7197F3}" type="presOf" srcId="{4C4FE84D-3255-42D3-AD66-AF8975E77ECC}" destId="{67954F78-042B-4C70-B3CC-96A244718D53}" srcOrd="0" destOrd="0" presId="urn:microsoft.com/office/officeart/2005/8/layout/vList2"/>
    <dgm:cxn modelId="{600C4DA1-B79B-4180-B295-9D036B1EDFF4}" type="presOf" srcId="{728BD0EB-960C-4ADD-8542-3B73BD34B17C}" destId="{D4485C33-598C-48FF-A04E-B13D523E426A}" srcOrd="0" destOrd="0" presId="urn:microsoft.com/office/officeart/2005/8/layout/vList2"/>
    <dgm:cxn modelId="{CC028FFE-4971-45C7-A552-93740590434B}" srcId="{4C4FE84D-3255-42D3-AD66-AF8975E77ECC}" destId="{74CD7BAA-176B-4BF6-BEFA-7E82EFD4961D}" srcOrd="0" destOrd="0" parTransId="{54BA1B7F-B972-4493-A334-E785F68E1C18}" sibTransId="{8C808F57-E3FE-40D0-95DE-FC1717DEE17E}"/>
    <dgm:cxn modelId="{D766F770-E4FF-4E68-ACFF-9C14CC70B154}" srcId="{9C812C12-4A4D-497C-A668-E43C17165A25}" destId="{FAA3CE16-D4BA-42C3-802B-E2BF82EF168F}" srcOrd="2" destOrd="0" parTransId="{FB90B1E4-BF60-4C30-BA1F-8FE6103386DA}" sibTransId="{C2AE6719-C33A-4E84-A3A4-7A554A69C329}"/>
    <dgm:cxn modelId="{B396274C-46D9-41B8-83F4-2FF614B97E2A}" srcId="{9C812C12-4A4D-497C-A668-E43C17165A25}" destId="{4C4FE84D-3255-42D3-AD66-AF8975E77ECC}" srcOrd="0" destOrd="0" parTransId="{B1BFA53D-5187-4D41-B226-16820665BAA3}" sibTransId="{F4A00FEF-3580-4785-9006-B67E9A572C1C}"/>
    <dgm:cxn modelId="{1A13E05C-6A24-4742-87A8-E571F477F513}" type="presOf" srcId="{DCDAE51B-0A09-4700-8B4F-7389E20A2317}" destId="{A8DD126B-2DF6-4C92-87E1-1CF3FCAB86B5}" srcOrd="0" destOrd="1" presId="urn:microsoft.com/office/officeart/2005/8/layout/vList2"/>
    <dgm:cxn modelId="{79B25CD3-C339-4ABE-917D-1471203CAA94}" srcId="{7C1A0375-0348-4CAC-8488-71F801CDB2CA}" destId="{3675B842-1607-480B-A7F9-766EED0EBCBC}" srcOrd="0" destOrd="0" parTransId="{2DD65B05-5BF4-40F7-9733-21760B4E72D3}" sibTransId="{B6F28543-EE7B-49FC-B054-7220567045B1}"/>
    <dgm:cxn modelId="{9FC61981-6E84-443E-8D73-78C97821CBCE}" type="presOf" srcId="{989153BF-434F-47EB-B6C6-C709FEA8F18D}" destId="{A8DD126B-2DF6-4C92-87E1-1CF3FCAB86B5}" srcOrd="0" destOrd="0" presId="urn:microsoft.com/office/officeart/2005/8/layout/vList2"/>
    <dgm:cxn modelId="{DAAD086E-7EA3-4C19-901E-899B4A233708}" type="presOf" srcId="{709D38A0-7917-44C4-B654-9008C0186541}" destId="{58344C96-2756-4E46-908B-F7ED3BDF6D4E}" srcOrd="0" destOrd="0" presId="urn:microsoft.com/office/officeart/2005/8/layout/vList2"/>
    <dgm:cxn modelId="{DAB04430-3440-4ED7-86DE-B98130586C57}" type="presOf" srcId="{3675B842-1607-480B-A7F9-766EED0EBCBC}" destId="{A5FBCA69-B01A-4AE6-8215-817D230ACF7F}" srcOrd="0" destOrd="0" presId="urn:microsoft.com/office/officeart/2005/8/layout/vList2"/>
    <dgm:cxn modelId="{AB49DEDE-158C-47E7-A490-BE29CC3D1EFF}" srcId="{709D38A0-7917-44C4-B654-9008C0186541}" destId="{728BD0EB-960C-4ADD-8542-3B73BD34B17C}" srcOrd="0" destOrd="0" parTransId="{C2BE6372-4C8A-4BEB-A536-5C115A3347F4}" sibTransId="{F2C3BFD8-EA7B-4931-96E3-338729C62755}"/>
    <dgm:cxn modelId="{2803478F-08E6-43DC-9A5C-48D8A490D53A}" srcId="{FAA3CE16-D4BA-42C3-802B-E2BF82EF168F}" destId="{989153BF-434F-47EB-B6C6-C709FEA8F18D}" srcOrd="0" destOrd="0" parTransId="{3BEC98DB-5E11-4708-B761-4B1D0B359302}" sibTransId="{BDE11EC9-FCBC-4189-ABAD-53AE863A966A}"/>
    <dgm:cxn modelId="{FD7EB0BE-27DA-4110-92BD-425479B746CE}" type="presOf" srcId="{FAA3CE16-D4BA-42C3-802B-E2BF82EF168F}" destId="{9351503A-3B5A-40D7-9448-08A855E5CFCF}" srcOrd="0" destOrd="0" presId="urn:microsoft.com/office/officeart/2005/8/layout/vList2"/>
    <dgm:cxn modelId="{0C08265C-56AE-4EEC-A89A-94605F5FCFD8}" srcId="{FAA3CE16-D4BA-42C3-802B-E2BF82EF168F}" destId="{DCDAE51B-0A09-4700-8B4F-7389E20A2317}" srcOrd="1" destOrd="0" parTransId="{FD25A2CB-D3E2-40D1-930E-014478E74C90}" sibTransId="{36F3D24C-A8B9-4854-B3EC-C4E13A9AEC5D}"/>
    <dgm:cxn modelId="{463E9938-709B-49DA-B308-7C6C6BF471F9}" type="presOf" srcId="{9C812C12-4A4D-497C-A668-E43C17165A25}" destId="{71C812F3-90E0-4804-8E29-CC3EFC8D41FC}" srcOrd="0" destOrd="0" presId="urn:microsoft.com/office/officeart/2005/8/layout/vList2"/>
    <dgm:cxn modelId="{FA67D852-A700-4B85-B8D9-F4090F41B131}" type="presOf" srcId="{1374FAC6-2BF6-4B4B-AA61-6994BFE901AE}" destId="{481CBE15-070E-4044-A663-06E997AEEA11}" srcOrd="0" destOrd="1" presId="urn:microsoft.com/office/officeart/2005/8/layout/vList2"/>
    <dgm:cxn modelId="{7F833E9E-75A3-4167-8CED-1475521FCB02}" type="presParOf" srcId="{71C812F3-90E0-4804-8E29-CC3EFC8D41FC}" destId="{67954F78-042B-4C70-B3CC-96A244718D53}" srcOrd="0" destOrd="0" presId="urn:microsoft.com/office/officeart/2005/8/layout/vList2"/>
    <dgm:cxn modelId="{589ADDBA-542D-410F-AD5D-E4E3162AA92C}" type="presParOf" srcId="{71C812F3-90E0-4804-8E29-CC3EFC8D41FC}" destId="{481CBE15-070E-4044-A663-06E997AEEA11}" srcOrd="1" destOrd="0" presId="urn:microsoft.com/office/officeart/2005/8/layout/vList2"/>
    <dgm:cxn modelId="{EAA192D9-29FA-4F2F-93BB-FB3BB165934F}" type="presParOf" srcId="{71C812F3-90E0-4804-8E29-CC3EFC8D41FC}" destId="{963CFE27-A243-4163-BB77-1A705463BCEB}" srcOrd="2" destOrd="0" presId="urn:microsoft.com/office/officeart/2005/8/layout/vList2"/>
    <dgm:cxn modelId="{94E4EC83-8BC3-474D-A1F0-BCF612F9B01D}" type="presParOf" srcId="{71C812F3-90E0-4804-8E29-CC3EFC8D41FC}" destId="{A5FBCA69-B01A-4AE6-8215-817D230ACF7F}" srcOrd="3" destOrd="0" presId="urn:microsoft.com/office/officeart/2005/8/layout/vList2"/>
    <dgm:cxn modelId="{638495E7-3F53-4760-9627-4113B29A59BF}" type="presParOf" srcId="{71C812F3-90E0-4804-8E29-CC3EFC8D41FC}" destId="{9351503A-3B5A-40D7-9448-08A855E5CFCF}" srcOrd="4" destOrd="0" presId="urn:microsoft.com/office/officeart/2005/8/layout/vList2"/>
    <dgm:cxn modelId="{87E3E130-F7A9-4991-8767-792BC4AF748F}" type="presParOf" srcId="{71C812F3-90E0-4804-8E29-CC3EFC8D41FC}" destId="{A8DD126B-2DF6-4C92-87E1-1CF3FCAB86B5}" srcOrd="5" destOrd="0" presId="urn:microsoft.com/office/officeart/2005/8/layout/vList2"/>
    <dgm:cxn modelId="{75CB5C7B-0D7F-48AF-9F0E-F1E23E03BF35}" type="presParOf" srcId="{71C812F3-90E0-4804-8E29-CC3EFC8D41FC}" destId="{58344C96-2756-4E46-908B-F7ED3BDF6D4E}" srcOrd="6" destOrd="0" presId="urn:microsoft.com/office/officeart/2005/8/layout/vList2"/>
    <dgm:cxn modelId="{33E8213D-AE73-4721-8A3E-4AB623AC31FE}" type="presParOf" srcId="{71C812F3-90E0-4804-8E29-CC3EFC8D41FC}" destId="{D4485C33-598C-48FF-A04E-B13D523E426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Mitkä</a:t>
          </a:r>
          <a:r>
            <a:rPr lang="en-US" dirty="0" smtClean="0"/>
            <a:t> </a:t>
          </a:r>
          <a:r>
            <a:rPr lang="en-US" dirty="0" err="1" smtClean="0"/>
            <a:t>turvallisuustekijät</a:t>
          </a:r>
          <a:r>
            <a:rPr lang="en-US" dirty="0" smtClean="0"/>
            <a:t> on </a:t>
          </a:r>
          <a:r>
            <a:rPr lang="en-US" dirty="0" err="1" smtClean="0"/>
            <a:t>otettava</a:t>
          </a:r>
          <a:r>
            <a:rPr lang="en-US" dirty="0" smtClean="0"/>
            <a:t> </a:t>
          </a:r>
          <a:r>
            <a:rPr lang="en-US" dirty="0" err="1" smtClean="0"/>
            <a:t>huomioon</a:t>
          </a:r>
          <a:r>
            <a:rPr lang="en-US" dirty="0" smtClean="0"/>
            <a:t> </a:t>
          </a:r>
          <a:r>
            <a:rPr lang="en-US" dirty="0" err="1" smtClean="0"/>
            <a:t>luonnonkatastrofia</a:t>
          </a:r>
          <a:r>
            <a:rPr lang="en-US" dirty="0" smtClean="0"/>
            <a:t> </a:t>
          </a:r>
          <a:r>
            <a:rPr lang="en-US" dirty="0" err="1" smtClean="0"/>
            <a:t>pakenevien</a:t>
          </a:r>
          <a:r>
            <a:rPr lang="en-US" dirty="0" smtClean="0"/>
            <a:t> </a:t>
          </a:r>
          <a:r>
            <a:rPr lang="en-US" dirty="0" err="1" smtClean="0"/>
            <a:t>ihmisten</a:t>
          </a:r>
          <a:r>
            <a:rPr lang="en-US" dirty="0" smtClean="0"/>
            <a:t> </a:t>
          </a:r>
          <a:r>
            <a:rPr lang="en-US" dirty="0" err="1" smtClean="0"/>
            <a:t>vastaanottamisessa</a:t>
          </a:r>
          <a:r>
            <a:rPr lang="en-US" dirty="0" smtClean="0"/>
            <a:t>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E6A810EC-5207-4C85-9D9A-99F1435766A6}">
      <dgm:prSet phldrT="[Text]"/>
      <dgm:spPr/>
      <dgm:t>
        <a:bodyPr/>
        <a:lstStyle/>
        <a:p>
          <a:r>
            <a:rPr lang="en-US" dirty="0" err="1" smtClean="0"/>
            <a:t>Mitkä</a:t>
          </a:r>
          <a:r>
            <a:rPr lang="en-US" dirty="0" smtClean="0"/>
            <a:t> </a:t>
          </a:r>
          <a:r>
            <a:rPr lang="en-US" dirty="0" err="1" smtClean="0"/>
            <a:t>turvallisuustekijät</a:t>
          </a:r>
          <a:r>
            <a:rPr lang="en-US" dirty="0" smtClean="0"/>
            <a:t> on </a:t>
          </a:r>
          <a:r>
            <a:rPr lang="en-US" dirty="0" err="1" smtClean="0"/>
            <a:t>otettava</a:t>
          </a:r>
          <a:r>
            <a:rPr lang="en-US" dirty="0" smtClean="0"/>
            <a:t> </a:t>
          </a:r>
          <a:r>
            <a:rPr lang="en-US" dirty="0" err="1" smtClean="0"/>
            <a:t>huomioon</a:t>
          </a:r>
          <a:r>
            <a:rPr lang="en-US" dirty="0" smtClean="0"/>
            <a:t> </a:t>
          </a:r>
          <a:r>
            <a:rPr lang="en-US" dirty="0" err="1" smtClean="0"/>
            <a:t>konfliktia</a:t>
          </a:r>
          <a:r>
            <a:rPr lang="en-US" dirty="0" smtClean="0"/>
            <a:t> </a:t>
          </a:r>
          <a:r>
            <a:rPr lang="en-US" dirty="0" err="1" smtClean="0"/>
            <a:t>pakenevien</a:t>
          </a:r>
          <a:r>
            <a:rPr lang="en-US" dirty="0" smtClean="0"/>
            <a:t> </a:t>
          </a:r>
          <a:r>
            <a:rPr lang="en-US" dirty="0" err="1" smtClean="0"/>
            <a:t>ihmisten</a:t>
          </a:r>
          <a:r>
            <a:rPr lang="en-US" dirty="0" smtClean="0"/>
            <a:t> </a:t>
          </a:r>
          <a:r>
            <a:rPr lang="en-US" dirty="0" err="1" smtClean="0"/>
            <a:t>vastaanottamisessa</a:t>
          </a:r>
          <a:r>
            <a:rPr lang="en-US" dirty="0" smtClean="0"/>
            <a:t>?</a:t>
          </a:r>
          <a:endParaRPr lang="en-GB" dirty="0"/>
        </a:p>
      </dgm:t>
    </dgm:pt>
    <dgm:pt modelId="{D13986A1-76D0-4EB9-98F6-18FB9288CCA6}" type="parTrans" cxnId="{87DF5BE9-4D10-488B-8C41-D0B96BEB4624}">
      <dgm:prSet/>
      <dgm:spPr/>
    </dgm:pt>
    <dgm:pt modelId="{36239323-DC2C-4128-8142-696D2936F514}" type="sibTrans" cxnId="{87DF5BE9-4D10-488B-8C41-D0B96BEB4624}">
      <dgm:prSet/>
      <dgm:spPr/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2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2"/>
      <dgm:spPr/>
      <dgm:t>
        <a:bodyPr/>
        <a:lstStyle/>
        <a:p>
          <a:endParaRPr lang="en-GB"/>
        </a:p>
      </dgm:t>
    </dgm:pt>
    <dgm:pt modelId="{01D77790-B81F-43BB-BC9F-F443DADCCA8C}" type="pres">
      <dgm:prSet presAssocID="{E6A810EC-5207-4C85-9D9A-99F1435766A6}" presName="vertSpace2" presStyleLbl="node1" presStyleIdx="0" presStyleCnt="2"/>
      <dgm:spPr/>
    </dgm:pt>
    <dgm:pt modelId="{9A8966FA-ADBB-47F1-868D-EEFE102CF9FC}" type="pres">
      <dgm:prSet presAssocID="{E6A810EC-5207-4C85-9D9A-99F1435766A6}" presName="circle2" presStyleLbl="node1" presStyleIdx="1" presStyleCnt="2"/>
      <dgm:spPr/>
    </dgm:pt>
    <dgm:pt modelId="{2FF75977-58DF-48CF-AF23-9E421E4A10FC}" type="pres">
      <dgm:prSet presAssocID="{E6A810EC-5207-4C85-9D9A-99F1435766A6}" presName="rect2" presStyleLbl="alignAcc1" presStyleIdx="1" presStyleCnt="2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9E3D58-552C-4D27-A338-48818ACD1311}" type="pres">
      <dgm:prSet presAssocID="{E6A810EC-5207-4C85-9D9A-99F1435766A6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A961ABB-B74C-4861-8D60-7E9F0D58D686}" type="presOf" srcId="{E6A810EC-5207-4C85-9D9A-99F1435766A6}" destId="{2FF75977-58DF-48CF-AF23-9E421E4A10FC}" srcOrd="0" destOrd="0" presId="urn:microsoft.com/office/officeart/2005/8/layout/target3"/>
    <dgm:cxn modelId="{B5D6DAF9-A688-4D56-A40B-E6D07BB0520A}" type="presOf" srcId="{C0FDF02C-F407-4A8E-8C05-09CD7CD356D7}" destId="{EB9F4EB0-3BF3-4926-88EC-9D0704849D0B}" srcOrd="0" destOrd="0" presId="urn:microsoft.com/office/officeart/2005/8/layout/target3"/>
    <dgm:cxn modelId="{4D8201D5-866E-47F6-9F63-DF84F32E930A}" type="presOf" srcId="{4766EA45-E605-467A-B848-F2DE66BA316C}" destId="{1564B92D-E8F7-4A80-9B2D-B3CB257D211B}" srcOrd="0" destOrd="0" presId="urn:microsoft.com/office/officeart/2005/8/layout/target3"/>
    <dgm:cxn modelId="{2CAE16CC-E5B1-4E69-B10E-1DEFF7D3A047}" type="presOf" srcId="{4766EA45-E605-467A-B848-F2DE66BA316C}" destId="{E83785C0-4E11-4F50-9769-CFFB5F0CA838}" srcOrd="1" destOrd="0" presId="urn:microsoft.com/office/officeart/2005/8/layout/target3"/>
    <dgm:cxn modelId="{87DF5BE9-4D10-488B-8C41-D0B96BEB4624}" srcId="{C0FDF02C-F407-4A8E-8C05-09CD7CD356D7}" destId="{E6A810EC-5207-4C85-9D9A-99F1435766A6}" srcOrd="1" destOrd="0" parTransId="{D13986A1-76D0-4EB9-98F6-18FB9288CCA6}" sibTransId="{36239323-DC2C-4128-8142-696D2936F514}"/>
    <dgm:cxn modelId="{C72329BA-62BC-47AC-96E3-6F5A0DDC7D7D}" type="presOf" srcId="{E6A810EC-5207-4C85-9D9A-99F1435766A6}" destId="{F19E3D58-552C-4D27-A338-48818ACD1311}" srcOrd="1" destOrd="0" presId="urn:microsoft.com/office/officeart/2005/8/layout/target3"/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9255C3FA-D1D8-41D7-9E7F-4EF71218515F}" type="presParOf" srcId="{EB9F4EB0-3BF3-4926-88EC-9D0704849D0B}" destId="{9C47EFCB-7309-41AD-A3B3-735F9E31CDF3}" srcOrd="0" destOrd="0" presId="urn:microsoft.com/office/officeart/2005/8/layout/target3"/>
    <dgm:cxn modelId="{C9960A5F-20A8-403A-90BD-1B1015791B9C}" type="presParOf" srcId="{EB9F4EB0-3BF3-4926-88EC-9D0704849D0B}" destId="{40111E4A-AE15-4AC4-A353-AF5B4B1DA768}" srcOrd="1" destOrd="0" presId="urn:microsoft.com/office/officeart/2005/8/layout/target3"/>
    <dgm:cxn modelId="{074BEE5A-64D6-4BEE-B4DE-CF70ECDB5BDF}" type="presParOf" srcId="{EB9F4EB0-3BF3-4926-88EC-9D0704849D0B}" destId="{1564B92D-E8F7-4A80-9B2D-B3CB257D211B}" srcOrd="2" destOrd="0" presId="urn:microsoft.com/office/officeart/2005/8/layout/target3"/>
    <dgm:cxn modelId="{6B1E5BBC-8FF3-4B28-A441-1F014F189774}" type="presParOf" srcId="{EB9F4EB0-3BF3-4926-88EC-9D0704849D0B}" destId="{01D77790-B81F-43BB-BC9F-F443DADCCA8C}" srcOrd="3" destOrd="0" presId="urn:microsoft.com/office/officeart/2005/8/layout/target3"/>
    <dgm:cxn modelId="{33AF5631-CD10-454A-A6EC-F71D02094D67}" type="presParOf" srcId="{EB9F4EB0-3BF3-4926-88EC-9D0704849D0B}" destId="{9A8966FA-ADBB-47F1-868D-EEFE102CF9FC}" srcOrd="4" destOrd="0" presId="urn:microsoft.com/office/officeart/2005/8/layout/target3"/>
    <dgm:cxn modelId="{7B37A6AE-D96D-4818-8A5E-D26A987743AC}" type="presParOf" srcId="{EB9F4EB0-3BF3-4926-88EC-9D0704849D0B}" destId="{2FF75977-58DF-48CF-AF23-9E421E4A10FC}" srcOrd="5" destOrd="0" presId="urn:microsoft.com/office/officeart/2005/8/layout/target3"/>
    <dgm:cxn modelId="{78A70874-F110-421B-AD90-EF0A9FE60567}" type="presParOf" srcId="{EB9F4EB0-3BF3-4926-88EC-9D0704849D0B}" destId="{E83785C0-4E11-4F50-9769-CFFB5F0CA838}" srcOrd="6" destOrd="0" presId="urn:microsoft.com/office/officeart/2005/8/layout/target3"/>
    <dgm:cxn modelId="{F4FCC621-B5EC-4D17-9760-521E8F217B49}" type="presParOf" srcId="{EB9F4EB0-3BF3-4926-88EC-9D0704849D0B}" destId="{F19E3D58-552C-4D27-A338-48818ACD1311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F13AF15-2081-4A73-9079-AD7CF1C6E81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E45779C-D6E1-4BA5-A060-3BF47A2D098C}">
      <dgm:prSet phldrT="[Text]"/>
      <dgm:spPr/>
      <dgm:t>
        <a:bodyPr/>
        <a:lstStyle/>
        <a:p>
          <a:r>
            <a:rPr lang="en-US" dirty="0" err="1" smtClean="0"/>
            <a:t>Suomen</a:t>
          </a:r>
          <a:r>
            <a:rPr lang="en-US" dirty="0" smtClean="0"/>
            <a:t> </a:t>
          </a:r>
          <a:r>
            <a:rPr lang="en-US" dirty="0" err="1" smtClean="0"/>
            <a:t>Punainen</a:t>
          </a:r>
          <a:r>
            <a:rPr lang="en-US" dirty="0" smtClean="0"/>
            <a:t> </a:t>
          </a:r>
          <a:r>
            <a:rPr lang="en-US" dirty="0" err="1" smtClean="0"/>
            <a:t>Risti</a:t>
          </a:r>
          <a:r>
            <a:rPr lang="en-US" dirty="0" smtClean="0"/>
            <a:t> on </a:t>
          </a:r>
          <a:r>
            <a:rPr lang="en-US" dirty="0" err="1" smtClean="0"/>
            <a:t>edelläkävijä</a:t>
          </a:r>
          <a:endParaRPr lang="en-GB" dirty="0"/>
        </a:p>
      </dgm:t>
    </dgm:pt>
    <dgm:pt modelId="{2D450048-8DD3-45DD-805B-0FA893D851D8}" type="parTrans" cxnId="{9A43533B-ECDE-4658-A5B0-79BCCA6BE543}">
      <dgm:prSet/>
      <dgm:spPr/>
      <dgm:t>
        <a:bodyPr/>
        <a:lstStyle/>
        <a:p>
          <a:endParaRPr lang="en-GB"/>
        </a:p>
      </dgm:t>
    </dgm:pt>
    <dgm:pt modelId="{765D1224-8BB8-4326-84A2-C471E50725C8}" type="sibTrans" cxnId="{9A43533B-ECDE-4658-A5B0-79BCCA6BE543}">
      <dgm:prSet/>
      <dgm:spPr/>
      <dgm:t>
        <a:bodyPr/>
        <a:lstStyle/>
        <a:p>
          <a:endParaRPr lang="en-GB"/>
        </a:p>
      </dgm:t>
    </dgm:pt>
    <dgm:pt modelId="{DFCC1704-BEE8-4B30-9199-903CD2F7FCF2}">
      <dgm:prSet phldrT="[Text]"/>
      <dgm:spPr/>
      <dgm:t>
        <a:bodyPr/>
        <a:lstStyle/>
        <a:p>
          <a:r>
            <a:rPr lang="en-US" dirty="0" err="1" smtClean="0"/>
            <a:t>Vahva</a:t>
          </a:r>
          <a:r>
            <a:rPr lang="en-US" dirty="0" smtClean="0"/>
            <a:t> </a:t>
          </a:r>
          <a:r>
            <a:rPr lang="en-US" dirty="0" err="1" smtClean="0"/>
            <a:t>kotimaan</a:t>
          </a:r>
          <a:r>
            <a:rPr lang="en-US" dirty="0" smtClean="0"/>
            <a:t> </a:t>
          </a:r>
          <a:r>
            <a:rPr lang="en-US" dirty="0" err="1" smtClean="0"/>
            <a:t>osaaminen</a:t>
          </a:r>
          <a:endParaRPr lang="en-GB" dirty="0"/>
        </a:p>
      </dgm:t>
    </dgm:pt>
    <dgm:pt modelId="{769DBAE5-7541-41D2-ABB0-51D1B1661AEB}" type="parTrans" cxnId="{57C14905-A0C9-4471-A481-94E6BC9564EA}">
      <dgm:prSet/>
      <dgm:spPr/>
      <dgm:t>
        <a:bodyPr/>
        <a:lstStyle/>
        <a:p>
          <a:endParaRPr lang="en-GB"/>
        </a:p>
      </dgm:t>
    </dgm:pt>
    <dgm:pt modelId="{1905CA76-D1C2-48A1-B8D1-F0198F404515}" type="sibTrans" cxnId="{57C14905-A0C9-4471-A481-94E6BC9564EA}">
      <dgm:prSet/>
      <dgm:spPr/>
      <dgm:t>
        <a:bodyPr/>
        <a:lstStyle/>
        <a:p>
          <a:endParaRPr lang="en-GB"/>
        </a:p>
      </dgm:t>
    </dgm:pt>
    <dgm:pt modelId="{CCAD0188-DE59-4EE3-9908-FBB882B30856}">
      <dgm:prSet phldrT="[Text]"/>
      <dgm:spPr/>
      <dgm:t>
        <a:bodyPr/>
        <a:lstStyle/>
        <a:p>
          <a:r>
            <a:rPr lang="en-US" dirty="0" err="1" smtClean="0"/>
            <a:t>Kansainvälisellä</a:t>
          </a:r>
          <a:r>
            <a:rPr lang="en-US" dirty="0" smtClean="0"/>
            <a:t> </a:t>
          </a:r>
          <a:r>
            <a:rPr lang="en-US" dirty="0" err="1" smtClean="0"/>
            <a:t>tasolla</a:t>
          </a:r>
          <a:r>
            <a:rPr lang="en-US" dirty="0" smtClean="0"/>
            <a:t> on </a:t>
          </a:r>
          <a:r>
            <a:rPr lang="en-US" dirty="0" err="1" smtClean="0"/>
            <a:t>enemmän</a:t>
          </a:r>
          <a:r>
            <a:rPr lang="en-US" dirty="0" smtClean="0"/>
            <a:t> </a:t>
          </a:r>
          <a:r>
            <a:rPr lang="en-US" dirty="0" err="1" smtClean="0"/>
            <a:t>tarjolla</a:t>
          </a:r>
          <a:r>
            <a:rPr lang="en-US" dirty="0" smtClean="0"/>
            <a:t> </a:t>
          </a:r>
          <a:r>
            <a:rPr lang="en-US" dirty="0" err="1" smtClean="0"/>
            <a:t>kuin</a:t>
          </a:r>
          <a:r>
            <a:rPr lang="en-US" dirty="0" smtClean="0"/>
            <a:t> </a:t>
          </a:r>
          <a:r>
            <a:rPr lang="en-US" dirty="0" err="1" smtClean="0"/>
            <a:t>ennen</a:t>
          </a:r>
          <a:endParaRPr lang="en-GB" dirty="0"/>
        </a:p>
      </dgm:t>
    </dgm:pt>
    <dgm:pt modelId="{4C7793B2-C8A9-485F-8080-8D1BB9349C98}" type="parTrans" cxnId="{53C6F8E1-0DE5-4138-9CED-C8720AB67213}">
      <dgm:prSet/>
      <dgm:spPr/>
      <dgm:t>
        <a:bodyPr/>
        <a:lstStyle/>
        <a:p>
          <a:endParaRPr lang="en-GB"/>
        </a:p>
      </dgm:t>
    </dgm:pt>
    <dgm:pt modelId="{1EA10C01-A80A-45EC-91F9-9D1EC836CCCC}" type="sibTrans" cxnId="{53C6F8E1-0DE5-4138-9CED-C8720AB67213}">
      <dgm:prSet/>
      <dgm:spPr/>
      <dgm:t>
        <a:bodyPr/>
        <a:lstStyle/>
        <a:p>
          <a:endParaRPr lang="en-GB"/>
        </a:p>
      </dgm:t>
    </dgm:pt>
    <dgm:pt modelId="{1479F8B3-7773-49FB-A623-9A02F800C883}">
      <dgm:prSet phldrT="[Text]"/>
      <dgm:spPr/>
      <dgm:t>
        <a:bodyPr/>
        <a:lstStyle/>
        <a:p>
          <a:r>
            <a:rPr lang="en-US" dirty="0" smtClean="0"/>
            <a:t>SPR on ERU PSS-</a:t>
          </a:r>
          <a:r>
            <a:rPr lang="en-US" dirty="0" err="1" smtClean="0"/>
            <a:t>yksikön</a:t>
          </a:r>
          <a:r>
            <a:rPr lang="en-US" dirty="0" smtClean="0"/>
            <a:t> </a:t>
          </a:r>
          <a:r>
            <a:rPr lang="en-US" dirty="0" err="1" smtClean="0"/>
            <a:t>kehittäjämaita</a:t>
          </a:r>
          <a:endParaRPr lang="en-GB" dirty="0"/>
        </a:p>
      </dgm:t>
    </dgm:pt>
    <dgm:pt modelId="{1E24D60A-0ED1-48E9-BA86-7FEC3C3FB6DE}" type="parTrans" cxnId="{2A8FDA98-0C5C-4FD1-B083-B38A6C17A6BF}">
      <dgm:prSet/>
      <dgm:spPr/>
      <dgm:t>
        <a:bodyPr/>
        <a:lstStyle/>
        <a:p>
          <a:endParaRPr lang="en-GB"/>
        </a:p>
      </dgm:t>
    </dgm:pt>
    <dgm:pt modelId="{0D6EBCEB-8D92-4CDA-BDDF-8C0BFFF97451}" type="sibTrans" cxnId="{2A8FDA98-0C5C-4FD1-B083-B38A6C17A6BF}">
      <dgm:prSet/>
      <dgm:spPr/>
      <dgm:t>
        <a:bodyPr/>
        <a:lstStyle/>
        <a:p>
          <a:endParaRPr lang="en-GB"/>
        </a:p>
      </dgm:t>
    </dgm:pt>
    <dgm:pt modelId="{D8A8EC87-B710-4B12-9469-F463AA4A1A6A}">
      <dgm:prSet phldrT="[Text]"/>
      <dgm:spPr/>
      <dgm:t>
        <a:bodyPr/>
        <a:lstStyle/>
        <a:p>
          <a:r>
            <a:rPr lang="en-US" dirty="0" err="1" smtClean="0"/>
            <a:t>Psykososiaalisen</a:t>
          </a:r>
          <a:r>
            <a:rPr lang="en-US" dirty="0" smtClean="0"/>
            <a:t> </a:t>
          </a:r>
          <a:r>
            <a:rPr lang="en-US" dirty="0" err="1" smtClean="0"/>
            <a:t>tuen</a:t>
          </a:r>
          <a:r>
            <a:rPr lang="en-US" dirty="0" smtClean="0"/>
            <a:t> </a:t>
          </a:r>
          <a:r>
            <a:rPr lang="en-US" dirty="0" err="1" smtClean="0"/>
            <a:t>antaminen</a:t>
          </a:r>
          <a:r>
            <a:rPr lang="en-US" dirty="0" smtClean="0"/>
            <a:t> </a:t>
          </a:r>
          <a:r>
            <a:rPr lang="en-US" dirty="0" err="1" smtClean="0"/>
            <a:t>haastavaa</a:t>
          </a:r>
          <a:r>
            <a:rPr lang="en-US" dirty="0" smtClean="0"/>
            <a:t> </a:t>
          </a:r>
          <a:r>
            <a:rPr lang="en-US" dirty="0" err="1" smtClean="0"/>
            <a:t>vieraalla</a:t>
          </a:r>
          <a:r>
            <a:rPr lang="en-US" dirty="0" smtClean="0"/>
            <a:t> </a:t>
          </a:r>
          <a:r>
            <a:rPr lang="en-US" dirty="0" err="1" smtClean="0"/>
            <a:t>kielellä</a:t>
          </a:r>
          <a:endParaRPr lang="en-GB" dirty="0"/>
        </a:p>
      </dgm:t>
    </dgm:pt>
    <dgm:pt modelId="{2A60AAE8-D5E6-487F-8861-A923C5D93E5C}" type="parTrans" cxnId="{E5A3865A-E589-4682-A02E-3837FB0C56FB}">
      <dgm:prSet/>
      <dgm:spPr/>
      <dgm:t>
        <a:bodyPr/>
        <a:lstStyle/>
        <a:p>
          <a:endParaRPr lang="en-GB"/>
        </a:p>
      </dgm:t>
    </dgm:pt>
    <dgm:pt modelId="{147364AA-FEFF-4D64-BAC5-533DC4871DF2}" type="sibTrans" cxnId="{E5A3865A-E589-4682-A02E-3837FB0C56FB}">
      <dgm:prSet/>
      <dgm:spPr/>
      <dgm:t>
        <a:bodyPr/>
        <a:lstStyle/>
        <a:p>
          <a:endParaRPr lang="en-GB"/>
        </a:p>
      </dgm:t>
    </dgm:pt>
    <dgm:pt modelId="{E5F8B5A2-99CF-4638-87DA-A6D35A52C8DB}">
      <dgm:prSet phldrT="[Text]"/>
      <dgm:spPr/>
      <dgm:t>
        <a:bodyPr/>
        <a:lstStyle/>
        <a:p>
          <a:r>
            <a:rPr lang="en-US" dirty="0" err="1" smtClean="0"/>
            <a:t>Avustusyksikkö</a:t>
          </a:r>
          <a:r>
            <a:rPr lang="en-US" dirty="0" smtClean="0"/>
            <a:t> on </a:t>
          </a:r>
          <a:r>
            <a:rPr lang="en-US" dirty="0" err="1" smtClean="0"/>
            <a:t>yleensä</a:t>
          </a:r>
          <a:r>
            <a:rPr lang="en-US" dirty="0" smtClean="0"/>
            <a:t> </a:t>
          </a:r>
          <a:r>
            <a:rPr lang="en-US" dirty="0" err="1" smtClean="0"/>
            <a:t>varsin</a:t>
          </a:r>
          <a:r>
            <a:rPr lang="en-US" dirty="0" smtClean="0"/>
            <a:t> </a:t>
          </a:r>
          <a:r>
            <a:rPr lang="en-US" dirty="0" err="1" smtClean="0"/>
            <a:t>kevyt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edullinen</a:t>
          </a:r>
          <a:endParaRPr lang="en-GB" dirty="0"/>
        </a:p>
      </dgm:t>
    </dgm:pt>
    <dgm:pt modelId="{F03D4CB9-FDA0-4BF5-8D12-7CE178F59C4B}" type="parTrans" cxnId="{D6474309-026F-44B5-85E7-26C57B383B74}">
      <dgm:prSet/>
      <dgm:spPr/>
      <dgm:t>
        <a:bodyPr/>
        <a:lstStyle/>
        <a:p>
          <a:endParaRPr lang="en-GB"/>
        </a:p>
      </dgm:t>
    </dgm:pt>
    <dgm:pt modelId="{7F67686B-854E-4410-829E-DA32909796C9}" type="sibTrans" cxnId="{D6474309-026F-44B5-85E7-26C57B383B74}">
      <dgm:prSet/>
      <dgm:spPr/>
      <dgm:t>
        <a:bodyPr/>
        <a:lstStyle/>
        <a:p>
          <a:endParaRPr lang="en-GB"/>
        </a:p>
      </dgm:t>
    </dgm:pt>
    <dgm:pt modelId="{8DDD7B0B-0D25-4B11-A05D-C7C64351A670}">
      <dgm:prSet phldrT="[Text]"/>
      <dgm:spPr/>
      <dgm:t>
        <a:bodyPr/>
        <a:lstStyle/>
        <a:p>
          <a:r>
            <a:rPr lang="en-US" dirty="0" err="1" smtClean="0"/>
            <a:t>Tukea</a:t>
          </a:r>
          <a:r>
            <a:rPr lang="en-US" dirty="0" smtClean="0"/>
            <a:t> </a:t>
          </a:r>
          <a:r>
            <a:rPr lang="en-US" dirty="0" err="1" smtClean="0"/>
            <a:t>myös</a:t>
          </a:r>
          <a:r>
            <a:rPr lang="en-US" dirty="0" smtClean="0"/>
            <a:t> </a:t>
          </a:r>
          <a:r>
            <a:rPr lang="en-US" dirty="0" err="1" smtClean="0"/>
            <a:t>vieraileville</a:t>
          </a:r>
          <a:r>
            <a:rPr lang="en-US" dirty="0" smtClean="0"/>
            <a:t> </a:t>
          </a:r>
          <a:r>
            <a:rPr lang="en-US" dirty="0" err="1" smtClean="0"/>
            <a:t>auttajille</a:t>
          </a:r>
          <a:r>
            <a:rPr lang="en-US" dirty="0" smtClean="0"/>
            <a:t>?</a:t>
          </a:r>
          <a:endParaRPr lang="en-GB" dirty="0"/>
        </a:p>
      </dgm:t>
    </dgm:pt>
    <dgm:pt modelId="{BBD8AAA8-32F5-4457-A598-B170ABED968D}" type="parTrans" cxnId="{E3EA5E0B-FB70-4749-8C07-1EF09F1696C1}">
      <dgm:prSet/>
      <dgm:spPr/>
      <dgm:t>
        <a:bodyPr/>
        <a:lstStyle/>
        <a:p>
          <a:endParaRPr lang="en-GB"/>
        </a:p>
      </dgm:t>
    </dgm:pt>
    <dgm:pt modelId="{E1304A95-27B5-4E67-A2A6-113B3918E32F}" type="sibTrans" cxnId="{E3EA5E0B-FB70-4749-8C07-1EF09F1696C1}">
      <dgm:prSet/>
      <dgm:spPr/>
      <dgm:t>
        <a:bodyPr/>
        <a:lstStyle/>
        <a:p>
          <a:endParaRPr lang="en-GB"/>
        </a:p>
      </dgm:t>
    </dgm:pt>
    <dgm:pt modelId="{5AFD04A7-3BEC-441C-8B1D-675D9C0F6C2D}">
      <dgm:prSet phldrT="[Text]"/>
      <dgm:spPr/>
      <dgm:t>
        <a:bodyPr/>
        <a:lstStyle/>
        <a:p>
          <a:r>
            <a:rPr lang="en-US" dirty="0" err="1" smtClean="0"/>
            <a:t>Vahva</a:t>
          </a:r>
          <a:r>
            <a:rPr lang="en-US" dirty="0" smtClean="0"/>
            <a:t> </a:t>
          </a:r>
          <a:r>
            <a:rPr lang="en-US" dirty="0" err="1" smtClean="0"/>
            <a:t>tuki</a:t>
          </a:r>
          <a:r>
            <a:rPr lang="en-US" dirty="0" smtClean="0"/>
            <a:t> </a:t>
          </a:r>
          <a:r>
            <a:rPr lang="en-US" dirty="0" err="1" smtClean="0"/>
            <a:t>myös</a:t>
          </a:r>
          <a:r>
            <a:rPr lang="en-US" dirty="0" smtClean="0"/>
            <a:t> </a:t>
          </a:r>
          <a:r>
            <a:rPr lang="en-US" dirty="0" err="1" smtClean="0"/>
            <a:t>omille</a:t>
          </a:r>
          <a:r>
            <a:rPr lang="en-US" dirty="0" smtClean="0"/>
            <a:t> </a:t>
          </a:r>
          <a:r>
            <a:rPr lang="en-US" dirty="0" err="1" smtClean="0"/>
            <a:t>toimijoille</a:t>
          </a:r>
          <a:endParaRPr lang="en-GB" dirty="0"/>
        </a:p>
      </dgm:t>
    </dgm:pt>
    <dgm:pt modelId="{2A57500B-6032-4583-80AA-F06801517C32}" type="parTrans" cxnId="{BE6377EB-4F6A-4DC4-90B7-F0B3BECF89E9}">
      <dgm:prSet/>
      <dgm:spPr/>
      <dgm:t>
        <a:bodyPr/>
        <a:lstStyle/>
        <a:p>
          <a:endParaRPr lang="en-GB"/>
        </a:p>
      </dgm:t>
    </dgm:pt>
    <dgm:pt modelId="{611C290F-8E2C-4441-8DF1-580E1C5AEE9D}" type="sibTrans" cxnId="{BE6377EB-4F6A-4DC4-90B7-F0B3BECF89E9}">
      <dgm:prSet/>
      <dgm:spPr/>
      <dgm:t>
        <a:bodyPr/>
        <a:lstStyle/>
        <a:p>
          <a:endParaRPr lang="en-GB"/>
        </a:p>
      </dgm:t>
    </dgm:pt>
    <dgm:pt modelId="{8DBAD17F-30F2-40B9-AD01-773E9E220178}">
      <dgm:prSet phldrT="[Text]"/>
      <dgm:spPr/>
      <dgm:t>
        <a:bodyPr/>
        <a:lstStyle/>
        <a:p>
          <a:r>
            <a:rPr lang="en-US" dirty="0" err="1" smtClean="0"/>
            <a:t>Avustusyksiköitä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–</a:t>
          </a:r>
          <a:r>
            <a:rPr lang="en-US" dirty="0" err="1" smtClean="0"/>
            <a:t>valmiuksia</a:t>
          </a:r>
          <a:r>
            <a:rPr lang="en-US" dirty="0" smtClean="0"/>
            <a:t> on </a:t>
          </a:r>
          <a:r>
            <a:rPr lang="en-US" dirty="0" err="1" smtClean="0"/>
            <a:t>vielä</a:t>
          </a:r>
          <a:r>
            <a:rPr lang="en-US" dirty="0" smtClean="0"/>
            <a:t> </a:t>
          </a:r>
          <a:r>
            <a:rPr lang="en-US" dirty="0" err="1" smtClean="0"/>
            <a:t>suhteessa</a:t>
          </a:r>
          <a:r>
            <a:rPr lang="en-US" dirty="0" smtClean="0"/>
            <a:t> </a:t>
          </a:r>
          <a:r>
            <a:rPr lang="en-US" dirty="0" err="1" smtClean="0"/>
            <a:t>vähän</a:t>
          </a:r>
          <a:endParaRPr lang="en-GB" dirty="0"/>
        </a:p>
      </dgm:t>
    </dgm:pt>
    <dgm:pt modelId="{E59ECE24-BE53-468A-BD62-A953CABB6567}" type="parTrans" cxnId="{BCD314FC-0DD5-431D-88EF-329F4B05FACE}">
      <dgm:prSet/>
      <dgm:spPr/>
      <dgm:t>
        <a:bodyPr/>
        <a:lstStyle/>
        <a:p>
          <a:endParaRPr lang="en-GB"/>
        </a:p>
      </dgm:t>
    </dgm:pt>
    <dgm:pt modelId="{8D097B0A-F570-4769-8207-D97D922846C7}" type="sibTrans" cxnId="{BCD314FC-0DD5-431D-88EF-329F4B05FACE}">
      <dgm:prSet/>
      <dgm:spPr/>
      <dgm:t>
        <a:bodyPr/>
        <a:lstStyle/>
        <a:p>
          <a:endParaRPr lang="en-GB"/>
        </a:p>
      </dgm:t>
    </dgm:pt>
    <dgm:pt modelId="{81335AFB-B853-4698-9A21-A21F56E15AE0}">
      <dgm:prSet phldrT="[Text]"/>
      <dgm:spPr/>
      <dgm:t>
        <a:bodyPr/>
        <a:lstStyle/>
        <a:p>
          <a:r>
            <a:rPr lang="en-US" dirty="0" err="1" smtClean="0"/>
            <a:t>Yksikön</a:t>
          </a:r>
          <a:r>
            <a:rPr lang="en-US" dirty="0" smtClean="0"/>
            <a:t> </a:t>
          </a:r>
          <a:r>
            <a:rPr lang="en-US" dirty="0" err="1" smtClean="0"/>
            <a:t>koko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olla </a:t>
          </a:r>
          <a:r>
            <a:rPr lang="en-US" dirty="0" err="1" smtClean="0"/>
            <a:t>esimerkiksi</a:t>
          </a:r>
          <a:r>
            <a:rPr lang="en-US" dirty="0" smtClean="0"/>
            <a:t> </a:t>
          </a:r>
          <a:r>
            <a:rPr lang="en-US" dirty="0" err="1" smtClean="0"/>
            <a:t>yksi</a:t>
          </a:r>
          <a:r>
            <a:rPr lang="en-US" dirty="0" smtClean="0"/>
            <a:t> </a:t>
          </a:r>
          <a:r>
            <a:rPr lang="en-US" dirty="0" err="1" smtClean="0"/>
            <a:t>delegaatti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rahoitus</a:t>
          </a:r>
          <a:endParaRPr lang="en-GB" dirty="0"/>
        </a:p>
      </dgm:t>
    </dgm:pt>
    <dgm:pt modelId="{59E5A12F-3F35-4748-8C35-814F8D2AECF8}" type="parTrans" cxnId="{C204AA47-2F7C-44C2-B65E-CEB3B67936FF}">
      <dgm:prSet/>
      <dgm:spPr/>
      <dgm:t>
        <a:bodyPr/>
        <a:lstStyle/>
        <a:p>
          <a:endParaRPr lang="en-GB"/>
        </a:p>
      </dgm:t>
    </dgm:pt>
    <dgm:pt modelId="{14E98175-EA69-4158-B002-4AA5A61037C4}" type="sibTrans" cxnId="{C204AA47-2F7C-44C2-B65E-CEB3B67936FF}">
      <dgm:prSet/>
      <dgm:spPr/>
      <dgm:t>
        <a:bodyPr/>
        <a:lstStyle/>
        <a:p>
          <a:endParaRPr lang="en-GB"/>
        </a:p>
      </dgm:t>
    </dgm:pt>
    <dgm:pt modelId="{E2F4064A-A93A-4DE2-BD60-1D37FABEDFE5}">
      <dgm:prSet phldrT="[Text]"/>
      <dgm:spPr/>
      <dgm:t>
        <a:bodyPr/>
        <a:lstStyle/>
        <a:p>
          <a:r>
            <a:rPr lang="en-US" dirty="0" err="1" smtClean="0"/>
            <a:t>Vieraskielisen</a:t>
          </a:r>
          <a:r>
            <a:rPr lang="en-US" dirty="0" smtClean="0"/>
            <a:t> </a:t>
          </a:r>
          <a:r>
            <a:rPr lang="en-US" dirty="0" err="1" smtClean="0"/>
            <a:t>avunsaajan</a:t>
          </a:r>
          <a:r>
            <a:rPr lang="en-US" dirty="0" smtClean="0"/>
            <a:t> </a:t>
          </a:r>
          <a:r>
            <a:rPr lang="en-US" dirty="0" err="1" smtClean="0"/>
            <a:t>auttamiseksi</a:t>
          </a:r>
          <a:r>
            <a:rPr lang="en-US" dirty="0" smtClean="0"/>
            <a:t> </a:t>
          </a:r>
          <a:r>
            <a:rPr lang="en-US" dirty="0" err="1" smtClean="0"/>
            <a:t>kansainvälisestä</a:t>
          </a:r>
          <a:r>
            <a:rPr lang="en-US" dirty="0" smtClean="0"/>
            <a:t> </a:t>
          </a:r>
          <a:r>
            <a:rPr lang="en-US" dirty="0" err="1" smtClean="0"/>
            <a:t>avusta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tosin</a:t>
          </a:r>
          <a:r>
            <a:rPr lang="en-US" dirty="0" smtClean="0"/>
            <a:t> </a:t>
          </a:r>
          <a:r>
            <a:rPr lang="en-US" dirty="0" err="1" smtClean="0"/>
            <a:t>löytyä</a:t>
          </a:r>
          <a:r>
            <a:rPr lang="en-US" dirty="0" smtClean="0"/>
            <a:t> </a:t>
          </a:r>
          <a:r>
            <a:rPr lang="en-US" dirty="0" err="1" smtClean="0"/>
            <a:t>avunsaajan</a:t>
          </a:r>
          <a:r>
            <a:rPr lang="en-US" dirty="0" smtClean="0"/>
            <a:t> </a:t>
          </a:r>
          <a:r>
            <a:rPr lang="en-US" dirty="0" err="1" smtClean="0"/>
            <a:t>kielen</a:t>
          </a:r>
          <a:r>
            <a:rPr lang="en-US" dirty="0" smtClean="0"/>
            <a:t> </a:t>
          </a:r>
          <a:r>
            <a:rPr lang="en-US" dirty="0" err="1" smtClean="0"/>
            <a:t>taitavia</a:t>
          </a:r>
          <a:r>
            <a:rPr lang="en-US" dirty="0" smtClean="0"/>
            <a:t> </a:t>
          </a:r>
          <a:r>
            <a:rPr lang="en-US" dirty="0" err="1" smtClean="0"/>
            <a:t>toimijoita</a:t>
          </a:r>
          <a:endParaRPr lang="en-GB" dirty="0"/>
        </a:p>
      </dgm:t>
    </dgm:pt>
    <dgm:pt modelId="{2D21B49E-5C4F-4810-BC61-5F7BC975C9A7}" type="parTrans" cxnId="{DD1FBE2D-17A5-4F01-88A4-7FD9CDADF762}">
      <dgm:prSet/>
      <dgm:spPr/>
      <dgm:t>
        <a:bodyPr/>
        <a:lstStyle/>
        <a:p>
          <a:endParaRPr lang="en-GB"/>
        </a:p>
      </dgm:t>
    </dgm:pt>
    <dgm:pt modelId="{98EB036F-B695-428C-A659-E0FEC53F0E26}" type="sibTrans" cxnId="{DD1FBE2D-17A5-4F01-88A4-7FD9CDADF762}">
      <dgm:prSet/>
      <dgm:spPr/>
      <dgm:t>
        <a:bodyPr/>
        <a:lstStyle/>
        <a:p>
          <a:endParaRPr lang="en-GB"/>
        </a:p>
      </dgm:t>
    </dgm:pt>
    <dgm:pt modelId="{B18DD6C9-5D80-4AD1-B5C1-27233577C79F}" type="pres">
      <dgm:prSet presAssocID="{7F13AF15-2081-4A73-9079-AD7CF1C6E8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80ACC06-AE79-4EE9-94ED-38A11B46886D}" type="pres">
      <dgm:prSet presAssocID="{3E45779C-D6E1-4BA5-A060-3BF47A2D098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8AFC33-FBC2-4445-8200-11CC119CE315}" type="pres">
      <dgm:prSet presAssocID="{3E45779C-D6E1-4BA5-A060-3BF47A2D098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AA0C49-338B-4BF7-83DA-91BD20DEC01A}" type="pres">
      <dgm:prSet presAssocID="{CCAD0188-DE59-4EE3-9908-FBB882B308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A6E7CC-1043-4043-B3DA-E05EA0308BBA}" type="pres">
      <dgm:prSet presAssocID="{CCAD0188-DE59-4EE3-9908-FBB882B3085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280533A-5AAF-4E6A-8891-E6EF1482CFD1}" type="pres">
      <dgm:prSet presAssocID="{8DDD7B0B-0D25-4B11-A05D-C7C64351A67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04AA47-2F7C-44C2-B65E-CEB3B67936FF}" srcId="{CCAD0188-DE59-4EE3-9908-FBB882B30856}" destId="{81335AFB-B853-4698-9A21-A21F56E15AE0}" srcOrd="4" destOrd="0" parTransId="{59E5A12F-3F35-4748-8C35-814F8D2AECF8}" sibTransId="{14E98175-EA69-4158-B002-4AA5A61037C4}"/>
    <dgm:cxn modelId="{E405585A-7BFB-4C97-8568-BDC880B02D70}" type="presOf" srcId="{3E45779C-D6E1-4BA5-A060-3BF47A2D098C}" destId="{C80ACC06-AE79-4EE9-94ED-38A11B46886D}" srcOrd="0" destOrd="0" presId="urn:microsoft.com/office/officeart/2005/8/layout/vList2"/>
    <dgm:cxn modelId="{9A43533B-ECDE-4658-A5B0-79BCCA6BE543}" srcId="{7F13AF15-2081-4A73-9079-AD7CF1C6E816}" destId="{3E45779C-D6E1-4BA5-A060-3BF47A2D098C}" srcOrd="0" destOrd="0" parTransId="{2D450048-8DD3-45DD-805B-0FA893D851D8}" sibTransId="{765D1224-8BB8-4326-84A2-C471E50725C8}"/>
    <dgm:cxn modelId="{15AEBCC5-82E0-4D42-AE46-424A7BFF8445}" type="presOf" srcId="{E5F8B5A2-99CF-4638-87DA-A6D35A52C8DB}" destId="{09A6E7CC-1043-4043-B3DA-E05EA0308BBA}" srcOrd="0" destOrd="3" presId="urn:microsoft.com/office/officeart/2005/8/layout/vList2"/>
    <dgm:cxn modelId="{C42529B8-473C-4E24-ACCA-F2908C5D8576}" type="presOf" srcId="{E2F4064A-A93A-4DE2-BD60-1D37FABEDFE5}" destId="{09A6E7CC-1043-4043-B3DA-E05EA0308BBA}" srcOrd="0" destOrd="2" presId="urn:microsoft.com/office/officeart/2005/8/layout/vList2"/>
    <dgm:cxn modelId="{E3EA5E0B-FB70-4749-8C07-1EF09F1696C1}" srcId="{7F13AF15-2081-4A73-9079-AD7CF1C6E816}" destId="{8DDD7B0B-0D25-4B11-A05D-C7C64351A670}" srcOrd="2" destOrd="0" parTransId="{BBD8AAA8-32F5-4457-A598-B170ABED968D}" sibTransId="{E1304A95-27B5-4E67-A2A6-113B3918E32F}"/>
    <dgm:cxn modelId="{2CFDF616-E358-4525-8FB2-764E606F26E9}" type="presOf" srcId="{CCAD0188-DE59-4EE3-9908-FBB882B30856}" destId="{44AA0C49-338B-4BF7-83DA-91BD20DEC01A}" srcOrd="0" destOrd="0" presId="urn:microsoft.com/office/officeart/2005/8/layout/vList2"/>
    <dgm:cxn modelId="{E5A3865A-E589-4682-A02E-3837FB0C56FB}" srcId="{CCAD0188-DE59-4EE3-9908-FBB882B30856}" destId="{D8A8EC87-B710-4B12-9469-F463AA4A1A6A}" srcOrd="1" destOrd="0" parTransId="{2A60AAE8-D5E6-487F-8861-A923C5D93E5C}" sibTransId="{147364AA-FEFF-4D64-BAC5-533DC4871DF2}"/>
    <dgm:cxn modelId="{57C14905-A0C9-4471-A481-94E6BC9564EA}" srcId="{3E45779C-D6E1-4BA5-A060-3BF47A2D098C}" destId="{DFCC1704-BEE8-4B30-9199-903CD2F7FCF2}" srcOrd="0" destOrd="0" parTransId="{769DBAE5-7541-41D2-ABB0-51D1B1661AEB}" sibTransId="{1905CA76-D1C2-48A1-B8D1-F0198F404515}"/>
    <dgm:cxn modelId="{923EF50E-2197-46CD-A5DB-3CFEBFD2BAF9}" type="presOf" srcId="{8DDD7B0B-0D25-4B11-A05D-C7C64351A670}" destId="{2280533A-5AAF-4E6A-8891-E6EF1482CFD1}" srcOrd="0" destOrd="0" presId="urn:microsoft.com/office/officeart/2005/8/layout/vList2"/>
    <dgm:cxn modelId="{BCD314FC-0DD5-431D-88EF-329F4B05FACE}" srcId="{CCAD0188-DE59-4EE3-9908-FBB882B30856}" destId="{8DBAD17F-30F2-40B9-AD01-773E9E220178}" srcOrd="0" destOrd="0" parTransId="{E59ECE24-BE53-468A-BD62-A953CABB6567}" sibTransId="{8D097B0A-F570-4769-8207-D97D922846C7}"/>
    <dgm:cxn modelId="{421DD280-B9F0-4297-9303-765BE77B46BD}" type="presOf" srcId="{DFCC1704-BEE8-4B30-9199-903CD2F7FCF2}" destId="{E38AFC33-FBC2-4445-8200-11CC119CE315}" srcOrd="0" destOrd="0" presId="urn:microsoft.com/office/officeart/2005/8/layout/vList2"/>
    <dgm:cxn modelId="{89B0C3D0-FB59-4FDF-95E4-449B934B4F42}" type="presOf" srcId="{8DBAD17F-30F2-40B9-AD01-773E9E220178}" destId="{09A6E7CC-1043-4043-B3DA-E05EA0308BBA}" srcOrd="0" destOrd="0" presId="urn:microsoft.com/office/officeart/2005/8/layout/vList2"/>
    <dgm:cxn modelId="{53C6F8E1-0DE5-4138-9CED-C8720AB67213}" srcId="{7F13AF15-2081-4A73-9079-AD7CF1C6E816}" destId="{CCAD0188-DE59-4EE3-9908-FBB882B30856}" srcOrd="1" destOrd="0" parTransId="{4C7793B2-C8A9-485F-8080-8D1BB9349C98}" sibTransId="{1EA10C01-A80A-45EC-91F9-9D1EC836CCCC}"/>
    <dgm:cxn modelId="{1637A0DC-2FFC-4C86-8B31-1DEEFCBEB9E5}" type="presOf" srcId="{5AFD04A7-3BEC-441C-8B1D-675D9C0F6C2D}" destId="{E38AFC33-FBC2-4445-8200-11CC119CE315}" srcOrd="0" destOrd="1" presId="urn:microsoft.com/office/officeart/2005/8/layout/vList2"/>
    <dgm:cxn modelId="{C244FFE7-D7D2-44A6-A385-48B156039DCB}" type="presOf" srcId="{7F13AF15-2081-4A73-9079-AD7CF1C6E816}" destId="{B18DD6C9-5D80-4AD1-B5C1-27233577C79F}" srcOrd="0" destOrd="0" presId="urn:microsoft.com/office/officeart/2005/8/layout/vList2"/>
    <dgm:cxn modelId="{BE6377EB-4F6A-4DC4-90B7-F0B3BECF89E9}" srcId="{3E45779C-D6E1-4BA5-A060-3BF47A2D098C}" destId="{5AFD04A7-3BEC-441C-8B1D-675D9C0F6C2D}" srcOrd="1" destOrd="0" parTransId="{2A57500B-6032-4583-80AA-F06801517C32}" sibTransId="{611C290F-8E2C-4441-8DF1-580E1C5AEE9D}"/>
    <dgm:cxn modelId="{AE638080-F43E-4A99-BD57-E459E29B7D1A}" type="presOf" srcId="{1479F8B3-7773-49FB-A623-9A02F800C883}" destId="{E38AFC33-FBC2-4445-8200-11CC119CE315}" srcOrd="0" destOrd="2" presId="urn:microsoft.com/office/officeart/2005/8/layout/vList2"/>
    <dgm:cxn modelId="{D6474309-026F-44B5-85E7-26C57B383B74}" srcId="{CCAD0188-DE59-4EE3-9908-FBB882B30856}" destId="{E5F8B5A2-99CF-4638-87DA-A6D35A52C8DB}" srcOrd="3" destOrd="0" parTransId="{F03D4CB9-FDA0-4BF5-8D12-7CE178F59C4B}" sibTransId="{7F67686B-854E-4410-829E-DA32909796C9}"/>
    <dgm:cxn modelId="{2A8FDA98-0C5C-4FD1-B083-B38A6C17A6BF}" srcId="{3E45779C-D6E1-4BA5-A060-3BF47A2D098C}" destId="{1479F8B3-7773-49FB-A623-9A02F800C883}" srcOrd="2" destOrd="0" parTransId="{1E24D60A-0ED1-48E9-BA86-7FEC3C3FB6DE}" sibTransId="{0D6EBCEB-8D92-4CDA-BDDF-8C0BFFF97451}"/>
    <dgm:cxn modelId="{8A4293B8-504F-4ABB-853C-C860CCCB63B7}" type="presOf" srcId="{81335AFB-B853-4698-9A21-A21F56E15AE0}" destId="{09A6E7CC-1043-4043-B3DA-E05EA0308BBA}" srcOrd="0" destOrd="4" presId="urn:microsoft.com/office/officeart/2005/8/layout/vList2"/>
    <dgm:cxn modelId="{C462A224-D1C3-4FAA-8E8F-74A3C5298D4E}" type="presOf" srcId="{D8A8EC87-B710-4B12-9469-F463AA4A1A6A}" destId="{09A6E7CC-1043-4043-B3DA-E05EA0308BBA}" srcOrd="0" destOrd="1" presId="urn:microsoft.com/office/officeart/2005/8/layout/vList2"/>
    <dgm:cxn modelId="{DD1FBE2D-17A5-4F01-88A4-7FD9CDADF762}" srcId="{CCAD0188-DE59-4EE3-9908-FBB882B30856}" destId="{E2F4064A-A93A-4DE2-BD60-1D37FABEDFE5}" srcOrd="2" destOrd="0" parTransId="{2D21B49E-5C4F-4810-BC61-5F7BC975C9A7}" sibTransId="{98EB036F-B695-428C-A659-E0FEC53F0E26}"/>
    <dgm:cxn modelId="{1B7CAE37-F19E-4030-8106-4C0025AB6E1E}" type="presParOf" srcId="{B18DD6C9-5D80-4AD1-B5C1-27233577C79F}" destId="{C80ACC06-AE79-4EE9-94ED-38A11B46886D}" srcOrd="0" destOrd="0" presId="urn:microsoft.com/office/officeart/2005/8/layout/vList2"/>
    <dgm:cxn modelId="{8B9BA8B4-51B7-4217-BBD7-DB4EE45E3931}" type="presParOf" srcId="{B18DD6C9-5D80-4AD1-B5C1-27233577C79F}" destId="{E38AFC33-FBC2-4445-8200-11CC119CE315}" srcOrd="1" destOrd="0" presId="urn:microsoft.com/office/officeart/2005/8/layout/vList2"/>
    <dgm:cxn modelId="{8E878F78-F1BE-4A60-86C2-9480ADB65183}" type="presParOf" srcId="{B18DD6C9-5D80-4AD1-B5C1-27233577C79F}" destId="{44AA0C49-338B-4BF7-83DA-91BD20DEC01A}" srcOrd="2" destOrd="0" presId="urn:microsoft.com/office/officeart/2005/8/layout/vList2"/>
    <dgm:cxn modelId="{EA349E4D-B436-408D-862F-4A829CD5D8EB}" type="presParOf" srcId="{B18DD6C9-5D80-4AD1-B5C1-27233577C79F}" destId="{09A6E7CC-1043-4043-B3DA-E05EA0308BBA}" srcOrd="3" destOrd="0" presId="urn:microsoft.com/office/officeart/2005/8/layout/vList2"/>
    <dgm:cxn modelId="{BF78EF6D-7A1E-4200-876B-11B732F054AA}" type="presParOf" srcId="{B18DD6C9-5D80-4AD1-B5C1-27233577C79F}" destId="{2280533A-5AAF-4E6A-8891-E6EF1482CFD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2F25535F-DEBB-442F-A9EE-C3A7B628D712}" type="presOf" srcId="{684CC453-5188-4025-B668-6CB5109E082C}" destId="{E7050014-E21A-4C6A-9029-C06D74C0C1B0}" srcOrd="0" destOrd="0" presId="urn:microsoft.com/office/officeart/2005/8/layout/vList2"/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EF680AC6-F055-4384-854B-D134488DDB8F}" type="presOf" srcId="{C4CF57C3-5663-4929-A4FA-ADFFF49DFB94}" destId="{7DDCF895-4429-4E99-952E-C7611DB65BED}" srcOrd="0" destOrd="0" presId="urn:microsoft.com/office/officeart/2005/8/layout/vList2"/>
    <dgm:cxn modelId="{47E18E0A-8623-484C-8CFC-39E63F9D194E}" type="presOf" srcId="{D3F703C1-3D93-446D-802F-160F72633B35}" destId="{1984B29C-CC98-41AA-9206-24EF8D6DC9CD}" srcOrd="0" destOrd="0" presId="urn:microsoft.com/office/officeart/2005/8/layout/vList2"/>
    <dgm:cxn modelId="{39F98581-0A46-4111-A748-E345B601B8E0}" type="presOf" srcId="{2037670B-EA0E-44BD-A2CF-F3FD12DE7F9F}" destId="{793AAC2E-77F7-4220-B744-06E233556BC4}" srcOrd="0" destOrd="0" presId="urn:microsoft.com/office/officeart/2005/8/layout/vList2"/>
    <dgm:cxn modelId="{2946C16B-E61A-4C04-9154-D7507B57CCC2}" type="presOf" srcId="{673CFB4F-E6E7-47B2-BE55-B51E8F34DB18}" destId="{9B20F51C-E784-4B38-A9DF-B45697948AEF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79992EAC-0505-4EE1-9236-CE65A74159B9}" type="presOf" srcId="{D7961360-2205-413F-8B7F-6FBBD7D19B61}" destId="{FD796900-B0E0-424F-94A7-1722918BAF94}" srcOrd="0" destOrd="0" presId="urn:microsoft.com/office/officeart/2005/8/layout/vList2"/>
    <dgm:cxn modelId="{0D899763-601F-47BD-B1ED-5CAFDFE353CC}" type="presOf" srcId="{CBA209F5-E7CB-42E3-BE59-2EB032E90584}" destId="{0925C8C3-E09C-454C-8289-DBC4062DD405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CA308868-B791-4B63-A582-5D56713CACC1}" type="presOf" srcId="{13B2CDF3-681B-41D5-AA5F-7EB3B9241569}" destId="{87FDAE96-5E22-4E07-9C0A-08DFE6811FBF}" srcOrd="0" destOrd="0" presId="urn:microsoft.com/office/officeart/2005/8/layout/vList2"/>
    <dgm:cxn modelId="{3CE9C02F-9512-4911-88E0-44AADCC0F3E0}" type="presParOf" srcId="{9B20F51C-E784-4B38-A9DF-B45697948AEF}" destId="{793AAC2E-77F7-4220-B744-06E233556BC4}" srcOrd="0" destOrd="0" presId="urn:microsoft.com/office/officeart/2005/8/layout/vList2"/>
    <dgm:cxn modelId="{BA551135-03C6-44C9-B7A1-47F22863965E}" type="presParOf" srcId="{9B20F51C-E784-4B38-A9DF-B45697948AEF}" destId="{39A219A9-776B-4DA8-AA69-BE49009F4973}" srcOrd="1" destOrd="0" presId="urn:microsoft.com/office/officeart/2005/8/layout/vList2"/>
    <dgm:cxn modelId="{45CBC5F9-AD83-4EA7-96EF-BB0ACC8BA8FF}" type="presParOf" srcId="{9B20F51C-E784-4B38-A9DF-B45697948AEF}" destId="{E7050014-E21A-4C6A-9029-C06D74C0C1B0}" srcOrd="2" destOrd="0" presId="urn:microsoft.com/office/officeart/2005/8/layout/vList2"/>
    <dgm:cxn modelId="{C9DAAF7D-E8EF-42C7-B6BF-2F3BD31560C1}" type="presParOf" srcId="{9B20F51C-E784-4B38-A9DF-B45697948AEF}" destId="{B208C907-6E70-46DE-ACBF-8971726D10C4}" srcOrd="3" destOrd="0" presId="urn:microsoft.com/office/officeart/2005/8/layout/vList2"/>
    <dgm:cxn modelId="{00AD2192-405B-4DBF-ABBD-3774E6A9C8FD}" type="presParOf" srcId="{9B20F51C-E784-4B38-A9DF-B45697948AEF}" destId="{FD796900-B0E0-424F-94A7-1722918BAF94}" srcOrd="4" destOrd="0" presId="urn:microsoft.com/office/officeart/2005/8/layout/vList2"/>
    <dgm:cxn modelId="{64053ADE-8ED2-48F6-B128-167D38275105}" type="presParOf" srcId="{9B20F51C-E784-4B38-A9DF-B45697948AEF}" destId="{A9A3FB7B-BA38-47DE-A8B6-F76522F2AC3F}" srcOrd="5" destOrd="0" presId="urn:microsoft.com/office/officeart/2005/8/layout/vList2"/>
    <dgm:cxn modelId="{D201D416-11AE-4FB2-9D5F-1653103254D8}" type="presParOf" srcId="{9B20F51C-E784-4B38-A9DF-B45697948AEF}" destId="{7DDCF895-4429-4E99-952E-C7611DB65BED}" srcOrd="6" destOrd="0" presId="urn:microsoft.com/office/officeart/2005/8/layout/vList2"/>
    <dgm:cxn modelId="{DCF2EDA5-97C6-4DEA-ABF7-723C78727975}" type="presParOf" srcId="{9B20F51C-E784-4B38-A9DF-B45697948AEF}" destId="{67469FC6-0E73-4441-B275-AEE1A1FD617C}" srcOrd="7" destOrd="0" presId="urn:microsoft.com/office/officeart/2005/8/layout/vList2"/>
    <dgm:cxn modelId="{4E833FE8-31D0-44DD-9362-EB6FADAD957C}" type="presParOf" srcId="{9B20F51C-E784-4B38-A9DF-B45697948AEF}" destId="{1984B29C-CC98-41AA-9206-24EF8D6DC9CD}" srcOrd="8" destOrd="0" presId="urn:microsoft.com/office/officeart/2005/8/layout/vList2"/>
    <dgm:cxn modelId="{B3CAE72A-0A58-4803-83EC-FA9B49DD0EA7}" type="presParOf" srcId="{9B20F51C-E784-4B38-A9DF-B45697948AEF}" destId="{0677A885-E38A-415E-B1C2-4C92F07FE6DA}" srcOrd="9" destOrd="0" presId="urn:microsoft.com/office/officeart/2005/8/layout/vList2"/>
    <dgm:cxn modelId="{05D3FBC2-9170-4204-9660-9CD1D4E64B77}" type="presParOf" srcId="{9B20F51C-E784-4B38-A9DF-B45697948AEF}" destId="{0925C8C3-E09C-454C-8289-DBC4062DD405}" srcOrd="10" destOrd="0" presId="urn:microsoft.com/office/officeart/2005/8/layout/vList2"/>
    <dgm:cxn modelId="{64A254D3-79AB-4534-8EF2-185F75F2EE21}" type="presParOf" srcId="{9B20F51C-E784-4B38-A9DF-B45697948AEF}" destId="{6BAF824C-7C74-48E6-8DFC-FD277D93DBE2}" srcOrd="11" destOrd="0" presId="urn:microsoft.com/office/officeart/2005/8/layout/vList2"/>
    <dgm:cxn modelId="{7F2B763A-17E4-4631-AF5F-3FBAB4923F4D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2637383-1FBA-4752-B579-635199B6EBF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C6A5D9-8214-4B65-A9E4-9B45D3502BB2}">
      <dgm:prSet phldrT="[Text]"/>
      <dgm:spPr/>
      <dgm:t>
        <a:bodyPr/>
        <a:lstStyle/>
        <a:p>
          <a:r>
            <a:rPr lang="en-US" dirty="0" err="1" smtClean="0"/>
            <a:t>Ydinvoimaonnettomuus</a:t>
          </a:r>
          <a:endParaRPr lang="en-GB" dirty="0"/>
        </a:p>
      </dgm:t>
    </dgm:pt>
    <dgm:pt modelId="{B034D00D-5E7A-4587-B6F3-4854872949E0}" type="parTrans" cxnId="{EB794BD3-4690-4488-B702-E38481B93CFC}">
      <dgm:prSet/>
      <dgm:spPr/>
      <dgm:t>
        <a:bodyPr/>
        <a:lstStyle/>
        <a:p>
          <a:endParaRPr lang="en-GB"/>
        </a:p>
      </dgm:t>
    </dgm:pt>
    <dgm:pt modelId="{8F6ECC22-7490-4AA3-8527-CDC02222687D}" type="sibTrans" cxnId="{EB794BD3-4690-4488-B702-E38481B93CFC}">
      <dgm:prSet/>
      <dgm:spPr/>
      <dgm:t>
        <a:bodyPr/>
        <a:lstStyle/>
        <a:p>
          <a:endParaRPr lang="en-GB"/>
        </a:p>
      </dgm:t>
    </dgm:pt>
    <dgm:pt modelId="{2C115FFA-D18B-4130-B3F2-55554FB17534}">
      <dgm:prSet phldrT="[Text]"/>
      <dgm:spPr/>
      <dgm:t>
        <a:bodyPr/>
        <a:lstStyle/>
        <a:p>
          <a:r>
            <a:rPr lang="en-US" dirty="0" err="1" smtClean="0"/>
            <a:t>Sään</a:t>
          </a:r>
          <a:r>
            <a:rPr lang="en-US" dirty="0" smtClean="0"/>
            <a:t> </a:t>
          </a:r>
          <a:r>
            <a:rPr lang="en-US" dirty="0" err="1" smtClean="0"/>
            <a:t>ääri-ilmiöt</a:t>
          </a:r>
          <a:endParaRPr lang="en-GB" dirty="0"/>
        </a:p>
      </dgm:t>
    </dgm:pt>
    <dgm:pt modelId="{B5C0194A-0F89-472E-900F-A4030E70C30B}" type="parTrans" cxnId="{202323A3-83C9-4244-A316-6247198964E3}">
      <dgm:prSet/>
      <dgm:spPr/>
      <dgm:t>
        <a:bodyPr/>
        <a:lstStyle/>
        <a:p>
          <a:endParaRPr lang="en-GB"/>
        </a:p>
      </dgm:t>
    </dgm:pt>
    <dgm:pt modelId="{AEE1767F-8D20-4215-834D-5A2AD3A89A73}" type="sibTrans" cxnId="{202323A3-83C9-4244-A316-6247198964E3}">
      <dgm:prSet/>
      <dgm:spPr/>
      <dgm:t>
        <a:bodyPr/>
        <a:lstStyle/>
        <a:p>
          <a:endParaRPr lang="en-GB"/>
        </a:p>
      </dgm:t>
    </dgm:pt>
    <dgm:pt modelId="{142C918E-2A46-41BC-9336-2C3064D03CA2}">
      <dgm:prSet phldrT="[Text]"/>
      <dgm:spPr/>
      <dgm:t>
        <a:bodyPr/>
        <a:lstStyle/>
        <a:p>
          <a:r>
            <a:rPr lang="en-US" dirty="0" err="1" smtClean="0"/>
            <a:t>Merionnettomuus</a:t>
          </a:r>
          <a:endParaRPr lang="en-GB" dirty="0"/>
        </a:p>
      </dgm:t>
    </dgm:pt>
    <dgm:pt modelId="{BBFCA602-9612-4717-A5C6-185CE3DFC23F}" type="parTrans" cxnId="{FF330C22-8720-4590-9683-823140D37941}">
      <dgm:prSet/>
      <dgm:spPr/>
      <dgm:t>
        <a:bodyPr/>
        <a:lstStyle/>
        <a:p>
          <a:endParaRPr lang="en-GB"/>
        </a:p>
      </dgm:t>
    </dgm:pt>
    <dgm:pt modelId="{9508AAB7-1E08-49E0-8044-0B492D09CB85}" type="sibTrans" cxnId="{FF330C22-8720-4590-9683-823140D37941}">
      <dgm:prSet/>
      <dgm:spPr/>
      <dgm:t>
        <a:bodyPr/>
        <a:lstStyle/>
        <a:p>
          <a:endParaRPr lang="en-GB"/>
        </a:p>
      </dgm:t>
    </dgm:pt>
    <dgm:pt modelId="{D495E21D-F2A9-42B5-B1AC-A7C7861F060E}">
      <dgm:prSet phldrT="[Text]"/>
      <dgm:spPr/>
      <dgm:t>
        <a:bodyPr/>
        <a:lstStyle/>
        <a:p>
          <a:r>
            <a:rPr lang="en-US" dirty="0" err="1" smtClean="0"/>
            <a:t>Matkustajalaiva</a:t>
          </a:r>
          <a:endParaRPr lang="en-GB" dirty="0"/>
        </a:p>
      </dgm:t>
    </dgm:pt>
    <dgm:pt modelId="{9C457ECA-3C9E-4EEF-B8E7-B19B3AE2F8D2}" type="parTrans" cxnId="{E6859527-4F1E-456B-9C51-97350C557A97}">
      <dgm:prSet/>
      <dgm:spPr/>
      <dgm:t>
        <a:bodyPr/>
        <a:lstStyle/>
        <a:p>
          <a:endParaRPr lang="en-GB"/>
        </a:p>
      </dgm:t>
    </dgm:pt>
    <dgm:pt modelId="{30E47F99-B16D-4F1A-AA8E-09DB8831C2A5}" type="sibTrans" cxnId="{E6859527-4F1E-456B-9C51-97350C557A97}">
      <dgm:prSet/>
      <dgm:spPr/>
      <dgm:t>
        <a:bodyPr/>
        <a:lstStyle/>
        <a:p>
          <a:endParaRPr lang="en-GB"/>
        </a:p>
      </dgm:t>
    </dgm:pt>
    <dgm:pt modelId="{7BD6A40C-E213-4906-A303-9A4A470E44CE}">
      <dgm:prSet phldrT="[Text]"/>
      <dgm:spPr/>
      <dgm:t>
        <a:bodyPr/>
        <a:lstStyle/>
        <a:p>
          <a:r>
            <a:rPr lang="en-US" dirty="0" err="1" smtClean="0"/>
            <a:t>Alusöljyvahinko</a:t>
          </a:r>
          <a:endParaRPr lang="en-GB" dirty="0"/>
        </a:p>
      </dgm:t>
    </dgm:pt>
    <dgm:pt modelId="{D4ECEB6F-C978-4C8E-9704-BBD63C52C825}" type="parTrans" cxnId="{98749FCE-9BAE-4475-B892-2373BAA223D8}">
      <dgm:prSet/>
      <dgm:spPr/>
      <dgm:t>
        <a:bodyPr/>
        <a:lstStyle/>
        <a:p>
          <a:endParaRPr lang="en-GB"/>
        </a:p>
      </dgm:t>
    </dgm:pt>
    <dgm:pt modelId="{9353AAF7-86BD-4CD5-A5A5-4B4E51708A13}" type="sibTrans" cxnId="{98749FCE-9BAE-4475-B892-2373BAA223D8}">
      <dgm:prSet/>
      <dgm:spPr/>
      <dgm:t>
        <a:bodyPr/>
        <a:lstStyle/>
        <a:p>
          <a:endParaRPr lang="en-GB"/>
        </a:p>
      </dgm:t>
    </dgm:pt>
    <dgm:pt modelId="{22840DF7-1857-4EC8-A5BF-59D8A6B59178}">
      <dgm:prSet phldrT="[Text]"/>
      <dgm:spPr/>
      <dgm:t>
        <a:bodyPr/>
        <a:lstStyle/>
        <a:p>
          <a:r>
            <a:rPr lang="en-US" dirty="0" err="1" smtClean="0"/>
            <a:t>Laajamittainen</a:t>
          </a:r>
          <a:r>
            <a:rPr lang="en-US" dirty="0" smtClean="0"/>
            <a:t> </a:t>
          </a:r>
          <a:r>
            <a:rPr lang="en-US" dirty="0" err="1" smtClean="0"/>
            <a:t>maahantulo</a:t>
          </a:r>
          <a:endParaRPr lang="en-GB" dirty="0"/>
        </a:p>
      </dgm:t>
    </dgm:pt>
    <dgm:pt modelId="{EB920B07-E55A-4CBB-AECA-BF770FD431EB}" type="parTrans" cxnId="{ABD21449-EC8D-4003-BBCD-81F7F334250B}">
      <dgm:prSet/>
      <dgm:spPr/>
      <dgm:t>
        <a:bodyPr/>
        <a:lstStyle/>
        <a:p>
          <a:endParaRPr lang="en-GB"/>
        </a:p>
      </dgm:t>
    </dgm:pt>
    <dgm:pt modelId="{E0628837-665F-424A-8E54-C86E51E7483C}" type="sibTrans" cxnId="{ABD21449-EC8D-4003-BBCD-81F7F334250B}">
      <dgm:prSet/>
      <dgm:spPr/>
      <dgm:t>
        <a:bodyPr/>
        <a:lstStyle/>
        <a:p>
          <a:endParaRPr lang="en-GB"/>
        </a:p>
      </dgm:t>
    </dgm:pt>
    <dgm:pt modelId="{DB6ADAA2-7729-4BFE-BEAC-93175F1F4274}">
      <dgm:prSet phldrT="[Text]"/>
      <dgm:spPr/>
      <dgm:t>
        <a:bodyPr/>
        <a:lstStyle/>
        <a:p>
          <a:r>
            <a:rPr lang="en-US" dirty="0" err="1" smtClean="0"/>
            <a:t>Konfliktitilanne</a:t>
          </a:r>
          <a:r>
            <a:rPr lang="en-US" dirty="0" smtClean="0"/>
            <a:t> tai </a:t>
          </a:r>
          <a:r>
            <a:rPr lang="en-US" dirty="0" err="1" smtClean="0"/>
            <a:t>sota</a:t>
          </a:r>
          <a:endParaRPr lang="en-GB" dirty="0"/>
        </a:p>
      </dgm:t>
    </dgm:pt>
    <dgm:pt modelId="{F1B11950-A6F6-4BCF-BF0A-8304E2E59194}" type="parTrans" cxnId="{BEF321D6-31D7-4E11-BD83-D80151246C17}">
      <dgm:prSet/>
      <dgm:spPr/>
      <dgm:t>
        <a:bodyPr/>
        <a:lstStyle/>
        <a:p>
          <a:endParaRPr lang="en-GB"/>
        </a:p>
      </dgm:t>
    </dgm:pt>
    <dgm:pt modelId="{BF98F23A-6A31-4BDE-99B0-465FB00D8CAF}" type="sibTrans" cxnId="{BEF321D6-31D7-4E11-BD83-D80151246C17}">
      <dgm:prSet/>
      <dgm:spPr/>
      <dgm:t>
        <a:bodyPr/>
        <a:lstStyle/>
        <a:p>
          <a:endParaRPr lang="en-GB"/>
        </a:p>
      </dgm:t>
    </dgm:pt>
    <dgm:pt modelId="{585DBA06-73AE-42EC-9E0E-0FE1E3A0DE9C}">
      <dgm:prSet phldrT="[Text]"/>
      <dgm:spPr/>
      <dgm:t>
        <a:bodyPr/>
        <a:lstStyle/>
        <a:p>
          <a:r>
            <a:rPr lang="en-US" dirty="0" err="1" smtClean="0"/>
            <a:t>Infrastruktuurin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78C9242F-D4F5-4000-94D3-F69851517BAD}" type="parTrans" cxnId="{B0D02328-92DC-40A6-9166-BCE3E020F648}">
      <dgm:prSet/>
      <dgm:spPr/>
      <dgm:t>
        <a:bodyPr/>
        <a:lstStyle/>
        <a:p>
          <a:endParaRPr lang="en-GB"/>
        </a:p>
      </dgm:t>
    </dgm:pt>
    <dgm:pt modelId="{48BD003F-37DF-4442-86D6-D0838C9F55FB}" type="sibTrans" cxnId="{B0D02328-92DC-40A6-9166-BCE3E020F648}">
      <dgm:prSet/>
      <dgm:spPr/>
      <dgm:t>
        <a:bodyPr/>
        <a:lstStyle/>
        <a:p>
          <a:endParaRPr lang="en-GB"/>
        </a:p>
      </dgm:t>
    </dgm:pt>
    <dgm:pt modelId="{3A27FC27-B6DA-46F7-8990-42DE8C3134F5}">
      <dgm:prSet phldrT="[Text]"/>
      <dgm:spPr/>
      <dgm:t>
        <a:bodyPr/>
        <a:lstStyle/>
        <a:p>
          <a:r>
            <a:rPr lang="en-US" dirty="0" err="1" smtClean="0"/>
            <a:t>Terrori-iskut</a:t>
          </a:r>
          <a:endParaRPr lang="en-GB" dirty="0"/>
        </a:p>
      </dgm:t>
    </dgm:pt>
    <dgm:pt modelId="{D8DF6A76-E7CC-43E4-977A-BEC08F535004}" type="parTrans" cxnId="{405177A6-D645-4B18-B0CF-28F817C4B16F}">
      <dgm:prSet/>
      <dgm:spPr/>
    </dgm:pt>
    <dgm:pt modelId="{F9D7615D-237A-4700-9BC0-02D5871F80CE}" type="sibTrans" cxnId="{405177A6-D645-4B18-B0CF-28F817C4B16F}">
      <dgm:prSet/>
      <dgm:spPr/>
    </dgm:pt>
    <dgm:pt modelId="{5BC5A902-D235-47FC-A2F5-A0BCF8498E44}">
      <dgm:prSet phldrT="[Text]"/>
      <dgm:spPr/>
      <dgm:t>
        <a:bodyPr/>
        <a:lstStyle/>
        <a:p>
          <a:r>
            <a:rPr lang="en-US" dirty="0" err="1" smtClean="0"/>
            <a:t>Terveysuhat</a:t>
          </a:r>
          <a:r>
            <a:rPr lang="en-US" dirty="0" smtClean="0"/>
            <a:t>, </a:t>
          </a:r>
          <a:r>
            <a:rPr lang="en-US" dirty="0" err="1" smtClean="0"/>
            <a:t>etenkin</a:t>
          </a:r>
          <a:r>
            <a:rPr lang="en-US" dirty="0" smtClean="0"/>
            <a:t> </a:t>
          </a:r>
          <a:r>
            <a:rPr lang="en-US" dirty="0" err="1" smtClean="0"/>
            <a:t>pandeminat</a:t>
          </a:r>
          <a:endParaRPr lang="en-GB" dirty="0"/>
        </a:p>
      </dgm:t>
    </dgm:pt>
    <dgm:pt modelId="{F74DB7E6-C9DC-40AE-8669-7BE258A2744D}" type="parTrans" cxnId="{6D935C6C-2B20-4EFA-8EAA-C9951F0CAD4C}">
      <dgm:prSet/>
      <dgm:spPr/>
    </dgm:pt>
    <dgm:pt modelId="{E2D1CAE0-E85E-4B26-B77E-A865858D993B}" type="sibTrans" cxnId="{6D935C6C-2B20-4EFA-8EAA-C9951F0CAD4C}">
      <dgm:prSet/>
      <dgm:spPr/>
    </dgm:pt>
    <dgm:pt modelId="{BD9D7281-C01B-407C-9CC4-4A5FFBD58A35}">
      <dgm:prSet phldrT="[Text]"/>
      <dgm:spPr/>
      <dgm:t>
        <a:bodyPr/>
        <a:lstStyle/>
        <a:p>
          <a:r>
            <a:rPr lang="en-US" dirty="0" err="1" smtClean="0"/>
            <a:t>Kyberuhat</a:t>
          </a:r>
          <a:endParaRPr lang="en-GB" dirty="0"/>
        </a:p>
      </dgm:t>
    </dgm:pt>
    <dgm:pt modelId="{9EC887EC-7DA7-48BF-BF68-44651351A5EF}" type="parTrans" cxnId="{391B3806-C1BB-41FF-AF88-E6ECFBAB2406}">
      <dgm:prSet/>
      <dgm:spPr/>
    </dgm:pt>
    <dgm:pt modelId="{A73FF1F3-A621-4AA5-A290-F1A52BC7238E}" type="sibTrans" cxnId="{391B3806-C1BB-41FF-AF88-E6ECFBAB2406}">
      <dgm:prSet/>
      <dgm:spPr/>
    </dgm:pt>
    <dgm:pt modelId="{65193547-1113-4952-83A4-512DD9450EC2}" type="pres">
      <dgm:prSet presAssocID="{02637383-1FBA-4752-B579-635199B6EB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2A748F7-6139-41B9-ABB6-0EBEB6D10716}" type="pres">
      <dgm:prSet presAssocID="{DCC6A5D9-8214-4B65-A9E4-9B45D3502BB2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864E1C-842D-48BD-82F1-6C28B1783470}" type="pres">
      <dgm:prSet presAssocID="{8F6ECC22-7490-4AA3-8527-CDC02222687D}" presName="spacer" presStyleCnt="0"/>
      <dgm:spPr/>
      <dgm:t>
        <a:bodyPr/>
        <a:lstStyle/>
        <a:p>
          <a:endParaRPr lang="en-GB"/>
        </a:p>
      </dgm:t>
    </dgm:pt>
    <dgm:pt modelId="{77B82054-F8A3-4AD8-A3DB-E5BC840D4B46}" type="pres">
      <dgm:prSet presAssocID="{2C115FFA-D18B-4130-B3F2-55554FB17534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A0B45F-683A-40B2-854D-41E39646C623}" type="pres">
      <dgm:prSet presAssocID="{2C115FFA-D18B-4130-B3F2-55554FB1753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93F720-047D-44E2-AB90-1543D9C6F90B}" type="pres">
      <dgm:prSet presAssocID="{142C918E-2A46-41BC-9336-2C3064D03CA2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1604C8-3CE7-4689-A21E-D301D8227601}" type="pres">
      <dgm:prSet presAssocID="{142C918E-2A46-41BC-9336-2C3064D03CA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F6EB2C-F2E2-47C9-8033-9D340090FBC6}" type="pres">
      <dgm:prSet presAssocID="{5BC5A902-D235-47FC-A2F5-A0BCF8498E44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8F9D1A-89F0-4FED-A494-D70E95CD1EA7}" type="pres">
      <dgm:prSet presAssocID="{E2D1CAE0-E85E-4B26-B77E-A865858D993B}" presName="spacer" presStyleCnt="0"/>
      <dgm:spPr/>
    </dgm:pt>
    <dgm:pt modelId="{A0C30AA8-9656-45A0-A511-F4EEC5B07025}" type="pres">
      <dgm:prSet presAssocID="{BD9D7281-C01B-407C-9CC4-4A5FFBD58A35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5B0F9F-05C4-497E-AE3D-073DD36E0017}" type="pres">
      <dgm:prSet presAssocID="{A73FF1F3-A621-4AA5-A290-F1A52BC7238E}" presName="spacer" presStyleCnt="0"/>
      <dgm:spPr/>
    </dgm:pt>
    <dgm:pt modelId="{906D93B2-5A23-425F-8322-B0AB34F93400}" type="pres">
      <dgm:prSet presAssocID="{22840DF7-1857-4EC8-A5BF-59D8A6B59178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37269C-F7F1-4AEC-96B5-213EE77BE7A4}" type="pres">
      <dgm:prSet presAssocID="{E0628837-665F-424A-8E54-C86E51E7483C}" presName="spacer" presStyleCnt="0"/>
      <dgm:spPr/>
      <dgm:t>
        <a:bodyPr/>
        <a:lstStyle/>
        <a:p>
          <a:endParaRPr lang="en-GB"/>
        </a:p>
      </dgm:t>
    </dgm:pt>
    <dgm:pt modelId="{C8668F89-42AD-4BDB-BB4F-AAE1A3E4E9A4}" type="pres">
      <dgm:prSet presAssocID="{3A27FC27-B6DA-46F7-8990-42DE8C3134F5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84EBEF-89D6-4982-A894-54CFED6B72AA}" type="pres">
      <dgm:prSet presAssocID="{F9D7615D-237A-4700-9BC0-02D5871F80CE}" presName="spacer" presStyleCnt="0"/>
      <dgm:spPr/>
    </dgm:pt>
    <dgm:pt modelId="{694A9AAC-A1EE-4159-8FCA-19FA5B23BAAB}" type="pres">
      <dgm:prSet presAssocID="{DB6ADAA2-7729-4BFE-BEAC-93175F1F427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2D662D5-C1CE-4924-8388-B0D50F7A2574}" type="presOf" srcId="{02637383-1FBA-4752-B579-635199B6EBF2}" destId="{65193547-1113-4952-83A4-512DD9450EC2}" srcOrd="0" destOrd="0" presId="urn:microsoft.com/office/officeart/2005/8/layout/vList2"/>
    <dgm:cxn modelId="{617CBF9B-79CE-4289-B932-C14FA7D7D83F}" type="presOf" srcId="{2C115FFA-D18B-4130-B3F2-55554FB17534}" destId="{77B82054-F8A3-4AD8-A3DB-E5BC840D4B46}" srcOrd="0" destOrd="0" presId="urn:microsoft.com/office/officeart/2005/8/layout/vList2"/>
    <dgm:cxn modelId="{FBEE916D-1D74-4BFA-926E-783A6365E6A0}" type="presOf" srcId="{DCC6A5D9-8214-4B65-A9E4-9B45D3502BB2}" destId="{02A748F7-6139-41B9-ABB6-0EBEB6D10716}" srcOrd="0" destOrd="0" presId="urn:microsoft.com/office/officeart/2005/8/layout/vList2"/>
    <dgm:cxn modelId="{6F55EE03-435E-4F19-9744-54486E405411}" type="presOf" srcId="{DB6ADAA2-7729-4BFE-BEAC-93175F1F4274}" destId="{694A9AAC-A1EE-4159-8FCA-19FA5B23BAAB}" srcOrd="0" destOrd="0" presId="urn:microsoft.com/office/officeart/2005/8/layout/vList2"/>
    <dgm:cxn modelId="{52F99D73-E966-4923-AA68-1EB9B3CA0E76}" type="presOf" srcId="{142C918E-2A46-41BC-9336-2C3064D03CA2}" destId="{0593F720-047D-44E2-AB90-1543D9C6F90B}" srcOrd="0" destOrd="0" presId="urn:microsoft.com/office/officeart/2005/8/layout/vList2"/>
    <dgm:cxn modelId="{8C120C35-745C-4697-A5FD-00E21F0CADD4}" type="presOf" srcId="{585DBA06-73AE-42EC-9E0E-0FE1E3A0DE9C}" destId="{ACA0B45F-683A-40B2-854D-41E39646C623}" srcOrd="0" destOrd="0" presId="urn:microsoft.com/office/officeart/2005/8/layout/vList2"/>
    <dgm:cxn modelId="{871A79A0-420D-4570-8A27-90FF98414775}" type="presOf" srcId="{3A27FC27-B6DA-46F7-8990-42DE8C3134F5}" destId="{C8668F89-42AD-4BDB-BB4F-AAE1A3E4E9A4}" srcOrd="0" destOrd="0" presId="urn:microsoft.com/office/officeart/2005/8/layout/vList2"/>
    <dgm:cxn modelId="{391B3806-C1BB-41FF-AF88-E6ECFBAB2406}" srcId="{02637383-1FBA-4752-B579-635199B6EBF2}" destId="{BD9D7281-C01B-407C-9CC4-4A5FFBD58A35}" srcOrd="4" destOrd="0" parTransId="{9EC887EC-7DA7-48BF-BF68-44651351A5EF}" sibTransId="{A73FF1F3-A621-4AA5-A290-F1A52BC7238E}"/>
    <dgm:cxn modelId="{202323A3-83C9-4244-A316-6247198964E3}" srcId="{02637383-1FBA-4752-B579-635199B6EBF2}" destId="{2C115FFA-D18B-4130-B3F2-55554FB17534}" srcOrd="1" destOrd="0" parTransId="{B5C0194A-0F89-472E-900F-A4030E70C30B}" sibTransId="{AEE1767F-8D20-4215-834D-5A2AD3A89A73}"/>
    <dgm:cxn modelId="{ABD21449-EC8D-4003-BBCD-81F7F334250B}" srcId="{02637383-1FBA-4752-B579-635199B6EBF2}" destId="{22840DF7-1857-4EC8-A5BF-59D8A6B59178}" srcOrd="5" destOrd="0" parTransId="{EB920B07-E55A-4CBB-AECA-BF770FD431EB}" sibTransId="{E0628837-665F-424A-8E54-C86E51E7483C}"/>
    <dgm:cxn modelId="{FF330C22-8720-4590-9683-823140D37941}" srcId="{02637383-1FBA-4752-B579-635199B6EBF2}" destId="{142C918E-2A46-41BC-9336-2C3064D03CA2}" srcOrd="2" destOrd="0" parTransId="{BBFCA602-9612-4717-A5C6-185CE3DFC23F}" sibTransId="{9508AAB7-1E08-49E0-8044-0B492D09CB85}"/>
    <dgm:cxn modelId="{CAB7883E-0A5A-4034-A0DA-A4D337F4A269}" type="presOf" srcId="{D495E21D-F2A9-42B5-B1AC-A7C7861F060E}" destId="{AE1604C8-3CE7-4689-A21E-D301D8227601}" srcOrd="0" destOrd="0" presId="urn:microsoft.com/office/officeart/2005/8/layout/vList2"/>
    <dgm:cxn modelId="{E6859527-4F1E-456B-9C51-97350C557A97}" srcId="{142C918E-2A46-41BC-9336-2C3064D03CA2}" destId="{D495E21D-F2A9-42B5-B1AC-A7C7861F060E}" srcOrd="0" destOrd="0" parTransId="{9C457ECA-3C9E-4EEF-B8E7-B19B3AE2F8D2}" sibTransId="{30E47F99-B16D-4F1A-AA8E-09DB8831C2A5}"/>
    <dgm:cxn modelId="{6D935C6C-2B20-4EFA-8EAA-C9951F0CAD4C}" srcId="{02637383-1FBA-4752-B579-635199B6EBF2}" destId="{5BC5A902-D235-47FC-A2F5-A0BCF8498E44}" srcOrd="3" destOrd="0" parTransId="{F74DB7E6-C9DC-40AE-8669-7BE258A2744D}" sibTransId="{E2D1CAE0-E85E-4B26-B77E-A865858D993B}"/>
    <dgm:cxn modelId="{BEF321D6-31D7-4E11-BD83-D80151246C17}" srcId="{02637383-1FBA-4752-B579-635199B6EBF2}" destId="{DB6ADAA2-7729-4BFE-BEAC-93175F1F4274}" srcOrd="7" destOrd="0" parTransId="{F1B11950-A6F6-4BCF-BF0A-8304E2E59194}" sibTransId="{BF98F23A-6A31-4BDE-99B0-465FB00D8CAF}"/>
    <dgm:cxn modelId="{1A6BFC8E-7D29-4A90-8CE6-D3E887241DCA}" type="presOf" srcId="{5BC5A902-D235-47FC-A2F5-A0BCF8498E44}" destId="{35F6EB2C-F2E2-47C9-8033-9D340090FBC6}" srcOrd="0" destOrd="0" presId="urn:microsoft.com/office/officeart/2005/8/layout/vList2"/>
    <dgm:cxn modelId="{DC257B29-EB22-47E2-ACCF-FC9758014043}" type="presOf" srcId="{7BD6A40C-E213-4906-A303-9A4A470E44CE}" destId="{AE1604C8-3CE7-4689-A21E-D301D8227601}" srcOrd="0" destOrd="1" presId="urn:microsoft.com/office/officeart/2005/8/layout/vList2"/>
    <dgm:cxn modelId="{ECBCFB54-8C71-475F-A3FD-47F104A648A5}" type="presOf" srcId="{22840DF7-1857-4EC8-A5BF-59D8A6B59178}" destId="{906D93B2-5A23-425F-8322-B0AB34F93400}" srcOrd="0" destOrd="0" presId="urn:microsoft.com/office/officeart/2005/8/layout/vList2"/>
    <dgm:cxn modelId="{F39E7D5F-A2BE-4057-ACBA-E0893D517829}" type="presOf" srcId="{BD9D7281-C01B-407C-9CC4-4A5FFBD58A35}" destId="{A0C30AA8-9656-45A0-A511-F4EEC5B07025}" srcOrd="0" destOrd="0" presId="urn:microsoft.com/office/officeart/2005/8/layout/vList2"/>
    <dgm:cxn modelId="{B0D02328-92DC-40A6-9166-BCE3E020F648}" srcId="{2C115FFA-D18B-4130-B3F2-55554FB17534}" destId="{585DBA06-73AE-42EC-9E0E-0FE1E3A0DE9C}" srcOrd="0" destOrd="0" parTransId="{78C9242F-D4F5-4000-94D3-F69851517BAD}" sibTransId="{48BD003F-37DF-4442-86D6-D0838C9F55FB}"/>
    <dgm:cxn modelId="{98749FCE-9BAE-4475-B892-2373BAA223D8}" srcId="{142C918E-2A46-41BC-9336-2C3064D03CA2}" destId="{7BD6A40C-E213-4906-A303-9A4A470E44CE}" srcOrd="1" destOrd="0" parTransId="{D4ECEB6F-C978-4C8E-9704-BBD63C52C825}" sibTransId="{9353AAF7-86BD-4CD5-A5A5-4B4E51708A13}"/>
    <dgm:cxn modelId="{EB794BD3-4690-4488-B702-E38481B93CFC}" srcId="{02637383-1FBA-4752-B579-635199B6EBF2}" destId="{DCC6A5D9-8214-4B65-A9E4-9B45D3502BB2}" srcOrd="0" destOrd="0" parTransId="{B034D00D-5E7A-4587-B6F3-4854872949E0}" sibTransId="{8F6ECC22-7490-4AA3-8527-CDC02222687D}"/>
    <dgm:cxn modelId="{405177A6-D645-4B18-B0CF-28F817C4B16F}" srcId="{02637383-1FBA-4752-B579-635199B6EBF2}" destId="{3A27FC27-B6DA-46F7-8990-42DE8C3134F5}" srcOrd="6" destOrd="0" parTransId="{D8DF6A76-E7CC-43E4-977A-BEC08F535004}" sibTransId="{F9D7615D-237A-4700-9BC0-02D5871F80CE}"/>
    <dgm:cxn modelId="{9D614A01-F50F-43B0-9BD5-3DA20E44126E}" type="presParOf" srcId="{65193547-1113-4952-83A4-512DD9450EC2}" destId="{02A748F7-6139-41B9-ABB6-0EBEB6D10716}" srcOrd="0" destOrd="0" presId="urn:microsoft.com/office/officeart/2005/8/layout/vList2"/>
    <dgm:cxn modelId="{2C98AAD7-2E51-4BD8-8FF1-3D693381E1C3}" type="presParOf" srcId="{65193547-1113-4952-83A4-512DD9450EC2}" destId="{4B864E1C-842D-48BD-82F1-6C28B1783470}" srcOrd="1" destOrd="0" presId="urn:microsoft.com/office/officeart/2005/8/layout/vList2"/>
    <dgm:cxn modelId="{3C0207D3-F356-4A44-95DE-02FCC3A7C34E}" type="presParOf" srcId="{65193547-1113-4952-83A4-512DD9450EC2}" destId="{77B82054-F8A3-4AD8-A3DB-E5BC840D4B46}" srcOrd="2" destOrd="0" presId="urn:microsoft.com/office/officeart/2005/8/layout/vList2"/>
    <dgm:cxn modelId="{D139DA51-8D6D-4571-8ACB-4A7245FD4F55}" type="presParOf" srcId="{65193547-1113-4952-83A4-512DD9450EC2}" destId="{ACA0B45F-683A-40B2-854D-41E39646C623}" srcOrd="3" destOrd="0" presId="urn:microsoft.com/office/officeart/2005/8/layout/vList2"/>
    <dgm:cxn modelId="{174E314C-5980-4EFC-8D48-4F3B229FE651}" type="presParOf" srcId="{65193547-1113-4952-83A4-512DD9450EC2}" destId="{0593F720-047D-44E2-AB90-1543D9C6F90B}" srcOrd="4" destOrd="0" presId="urn:microsoft.com/office/officeart/2005/8/layout/vList2"/>
    <dgm:cxn modelId="{C356AF14-51FB-4283-ACB9-8EA705C677A2}" type="presParOf" srcId="{65193547-1113-4952-83A4-512DD9450EC2}" destId="{AE1604C8-3CE7-4689-A21E-D301D8227601}" srcOrd="5" destOrd="0" presId="urn:microsoft.com/office/officeart/2005/8/layout/vList2"/>
    <dgm:cxn modelId="{75743262-21EE-42E2-9607-60F85B1052B9}" type="presParOf" srcId="{65193547-1113-4952-83A4-512DD9450EC2}" destId="{35F6EB2C-F2E2-47C9-8033-9D340090FBC6}" srcOrd="6" destOrd="0" presId="urn:microsoft.com/office/officeart/2005/8/layout/vList2"/>
    <dgm:cxn modelId="{FA01169F-5BA2-44FA-AA71-360930B91665}" type="presParOf" srcId="{65193547-1113-4952-83A4-512DD9450EC2}" destId="{208F9D1A-89F0-4FED-A494-D70E95CD1EA7}" srcOrd="7" destOrd="0" presId="urn:microsoft.com/office/officeart/2005/8/layout/vList2"/>
    <dgm:cxn modelId="{BEE1201B-2760-4548-A759-EE44E05D1183}" type="presParOf" srcId="{65193547-1113-4952-83A4-512DD9450EC2}" destId="{A0C30AA8-9656-45A0-A511-F4EEC5B07025}" srcOrd="8" destOrd="0" presId="urn:microsoft.com/office/officeart/2005/8/layout/vList2"/>
    <dgm:cxn modelId="{09CB2154-8A64-46AC-ABF8-ECBBC23A2329}" type="presParOf" srcId="{65193547-1113-4952-83A4-512DD9450EC2}" destId="{995B0F9F-05C4-497E-AE3D-073DD36E0017}" srcOrd="9" destOrd="0" presId="urn:microsoft.com/office/officeart/2005/8/layout/vList2"/>
    <dgm:cxn modelId="{9B070C0A-0A83-4D25-873D-01B4EC100E7C}" type="presParOf" srcId="{65193547-1113-4952-83A4-512DD9450EC2}" destId="{906D93B2-5A23-425F-8322-B0AB34F93400}" srcOrd="10" destOrd="0" presId="urn:microsoft.com/office/officeart/2005/8/layout/vList2"/>
    <dgm:cxn modelId="{97B107B5-0501-4CD8-AACD-1035EFCA94CF}" type="presParOf" srcId="{65193547-1113-4952-83A4-512DD9450EC2}" destId="{FB37269C-F7F1-4AEC-96B5-213EE77BE7A4}" srcOrd="11" destOrd="0" presId="urn:microsoft.com/office/officeart/2005/8/layout/vList2"/>
    <dgm:cxn modelId="{A6510007-F4F6-42AB-8D2E-D5F35D686AC7}" type="presParOf" srcId="{65193547-1113-4952-83A4-512DD9450EC2}" destId="{C8668F89-42AD-4BDB-BB4F-AAE1A3E4E9A4}" srcOrd="12" destOrd="0" presId="urn:microsoft.com/office/officeart/2005/8/layout/vList2"/>
    <dgm:cxn modelId="{7BE80155-5F36-4801-A30F-4D1B2AB516D0}" type="presParOf" srcId="{65193547-1113-4952-83A4-512DD9450EC2}" destId="{1E84EBEF-89D6-4982-A894-54CFED6B72AA}" srcOrd="13" destOrd="0" presId="urn:microsoft.com/office/officeart/2005/8/layout/vList2"/>
    <dgm:cxn modelId="{AFC8785D-817D-4C4A-92A1-B5CDF3568802}" type="presParOf" srcId="{65193547-1113-4952-83A4-512DD9450EC2}" destId="{694A9AAC-A1EE-4159-8FCA-19FA5B23BAA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Minkä</a:t>
          </a:r>
          <a:r>
            <a:rPr lang="en-US" dirty="0" smtClean="0"/>
            <a:t> </a:t>
          </a:r>
          <a:r>
            <a:rPr lang="en-US" dirty="0" err="1" smtClean="0"/>
            <a:t>kokoisessa</a:t>
          </a:r>
          <a:r>
            <a:rPr lang="en-US" dirty="0" smtClean="0"/>
            <a:t> </a:t>
          </a:r>
          <a:r>
            <a:rPr lang="en-US" dirty="0" err="1" smtClean="0"/>
            <a:t>kriisitilanteessa</a:t>
          </a:r>
          <a:r>
            <a:rPr lang="en-US" dirty="0" smtClean="0"/>
            <a:t> </a:t>
          </a:r>
          <a:r>
            <a:rPr lang="en-US" dirty="0" err="1" smtClean="0"/>
            <a:t>sinä</a:t>
          </a:r>
          <a:r>
            <a:rPr lang="en-US" dirty="0" smtClean="0"/>
            <a:t> </a:t>
          </a:r>
          <a:r>
            <a:rPr lang="en-US" dirty="0" err="1" smtClean="0"/>
            <a:t>lähetät</a:t>
          </a:r>
          <a:r>
            <a:rPr lang="en-US" dirty="0" smtClean="0"/>
            <a:t> </a:t>
          </a:r>
          <a:r>
            <a:rPr lang="en-US" dirty="0" err="1" smtClean="0"/>
            <a:t>avunpyynnön</a:t>
          </a:r>
          <a:r>
            <a:rPr lang="en-US" dirty="0" smtClean="0"/>
            <a:t> (</a:t>
          </a:r>
          <a:r>
            <a:rPr lang="en-US" dirty="0" err="1" smtClean="0"/>
            <a:t>esimerkein</a:t>
          </a:r>
          <a:r>
            <a:rPr lang="en-US" dirty="0" smtClean="0"/>
            <a:t> tai </a:t>
          </a:r>
          <a:r>
            <a:rPr lang="en-US" dirty="0" err="1" smtClean="0"/>
            <a:t>numeroin</a:t>
          </a:r>
          <a:r>
            <a:rPr lang="en-US" dirty="0" smtClean="0"/>
            <a:t>)?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AFE4C57B-2950-4B05-84A2-2767A57674DE}">
      <dgm:prSet/>
      <dgm:spPr/>
      <dgm:t>
        <a:bodyPr/>
        <a:lstStyle/>
        <a:p>
          <a:r>
            <a:rPr lang="en-US" smtClean="0"/>
            <a:t>Missä vaiheessa uskot että on tarvetta kansainväliselle avulle?</a:t>
          </a:r>
          <a:endParaRPr lang="en-GB" dirty="0" smtClean="0"/>
        </a:p>
      </dgm:t>
    </dgm:pt>
    <dgm:pt modelId="{8A3DD4E0-2852-45ED-AFD1-F62570979BF9}" type="parTrans" cxnId="{714B3782-31BA-4016-AD20-3FDEAD78B6FA}">
      <dgm:prSet/>
      <dgm:spPr/>
      <dgm:t>
        <a:bodyPr/>
        <a:lstStyle/>
        <a:p>
          <a:endParaRPr lang="en-GB"/>
        </a:p>
      </dgm:t>
    </dgm:pt>
    <dgm:pt modelId="{55A42538-93EF-4BD6-B657-D909B1071C58}" type="sibTrans" cxnId="{714B3782-31BA-4016-AD20-3FDEAD78B6FA}">
      <dgm:prSet/>
      <dgm:spPr/>
      <dgm:t>
        <a:bodyPr/>
        <a:lstStyle/>
        <a:p>
          <a:endParaRPr lang="en-GB"/>
        </a:p>
      </dgm:t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2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2"/>
      <dgm:spPr/>
      <dgm:t>
        <a:bodyPr/>
        <a:lstStyle/>
        <a:p>
          <a:endParaRPr lang="en-GB"/>
        </a:p>
      </dgm:t>
    </dgm:pt>
    <dgm:pt modelId="{DAD4BB87-668A-4FDE-BFB1-7D19EC9CA921}" type="pres">
      <dgm:prSet presAssocID="{AFE4C57B-2950-4B05-84A2-2767A57674DE}" presName="vertSpace2" presStyleLbl="node1" presStyleIdx="0" presStyleCnt="2"/>
      <dgm:spPr/>
    </dgm:pt>
    <dgm:pt modelId="{F3168EC3-94A8-4402-B51E-D28EB132AB4A}" type="pres">
      <dgm:prSet presAssocID="{AFE4C57B-2950-4B05-84A2-2767A57674DE}" presName="circle2" presStyleLbl="node1" presStyleIdx="1" presStyleCnt="2"/>
      <dgm:spPr/>
    </dgm:pt>
    <dgm:pt modelId="{D3144711-4F95-4907-AFB3-64EB6EA24D76}" type="pres">
      <dgm:prSet presAssocID="{AFE4C57B-2950-4B05-84A2-2767A57674DE}" presName="rect2" presStyleLbl="alignAcc1" presStyleIdx="1" presStyleCnt="2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500130-2D17-4CEE-A82C-5640D5BB1E36}" type="pres">
      <dgm:prSet presAssocID="{AFE4C57B-2950-4B05-84A2-2767A57674D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AED3EC9-4211-4188-81AE-7893F0B84ADD}" type="presOf" srcId="{AFE4C57B-2950-4B05-84A2-2767A57674DE}" destId="{6B500130-2D17-4CEE-A82C-5640D5BB1E36}" srcOrd="1" destOrd="0" presId="urn:microsoft.com/office/officeart/2005/8/layout/target3"/>
    <dgm:cxn modelId="{3AFBB5E1-91A2-4F84-B3F9-AA3D4560B34D}" type="presOf" srcId="{AFE4C57B-2950-4B05-84A2-2767A57674DE}" destId="{D3144711-4F95-4907-AFB3-64EB6EA24D76}" srcOrd="0" destOrd="0" presId="urn:microsoft.com/office/officeart/2005/8/layout/target3"/>
    <dgm:cxn modelId="{714B3782-31BA-4016-AD20-3FDEAD78B6FA}" srcId="{C0FDF02C-F407-4A8E-8C05-09CD7CD356D7}" destId="{AFE4C57B-2950-4B05-84A2-2767A57674DE}" srcOrd="1" destOrd="0" parTransId="{8A3DD4E0-2852-45ED-AFD1-F62570979BF9}" sibTransId="{55A42538-93EF-4BD6-B657-D909B1071C58}"/>
    <dgm:cxn modelId="{C766E0EC-1221-443C-8D2B-7B12CB87AB99}" type="presOf" srcId="{4766EA45-E605-467A-B848-F2DE66BA316C}" destId="{1564B92D-E8F7-4A80-9B2D-B3CB257D211B}" srcOrd="0" destOrd="0" presId="urn:microsoft.com/office/officeart/2005/8/layout/target3"/>
    <dgm:cxn modelId="{4BE77A50-9B0A-470C-A96D-550C60E07152}" type="presOf" srcId="{4766EA45-E605-467A-B848-F2DE66BA316C}" destId="{E83785C0-4E11-4F50-9769-CFFB5F0CA838}" srcOrd="1" destOrd="0" presId="urn:microsoft.com/office/officeart/2005/8/layout/target3"/>
    <dgm:cxn modelId="{B9ECB0F1-3F46-4582-A5B1-9049D6464BFC}" type="presOf" srcId="{C0FDF02C-F407-4A8E-8C05-09CD7CD356D7}" destId="{EB9F4EB0-3BF3-4926-88EC-9D0704849D0B}" srcOrd="0" destOrd="0" presId="urn:microsoft.com/office/officeart/2005/8/layout/target3"/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45CDF9BC-5D62-4681-86BE-0C9080EC1218}" type="presParOf" srcId="{EB9F4EB0-3BF3-4926-88EC-9D0704849D0B}" destId="{9C47EFCB-7309-41AD-A3B3-735F9E31CDF3}" srcOrd="0" destOrd="0" presId="urn:microsoft.com/office/officeart/2005/8/layout/target3"/>
    <dgm:cxn modelId="{D222191D-112E-48CA-B23C-17DDA9B326EF}" type="presParOf" srcId="{EB9F4EB0-3BF3-4926-88EC-9D0704849D0B}" destId="{40111E4A-AE15-4AC4-A353-AF5B4B1DA768}" srcOrd="1" destOrd="0" presId="urn:microsoft.com/office/officeart/2005/8/layout/target3"/>
    <dgm:cxn modelId="{A923ED8C-E8D0-47F1-A5E3-84DF6F0E37EA}" type="presParOf" srcId="{EB9F4EB0-3BF3-4926-88EC-9D0704849D0B}" destId="{1564B92D-E8F7-4A80-9B2D-B3CB257D211B}" srcOrd="2" destOrd="0" presId="urn:microsoft.com/office/officeart/2005/8/layout/target3"/>
    <dgm:cxn modelId="{F2472940-C4F9-4DF2-92AC-1409F02B357F}" type="presParOf" srcId="{EB9F4EB0-3BF3-4926-88EC-9D0704849D0B}" destId="{DAD4BB87-668A-4FDE-BFB1-7D19EC9CA921}" srcOrd="3" destOrd="0" presId="urn:microsoft.com/office/officeart/2005/8/layout/target3"/>
    <dgm:cxn modelId="{24077A3A-A970-47CE-AF9E-6AE074A47C2D}" type="presParOf" srcId="{EB9F4EB0-3BF3-4926-88EC-9D0704849D0B}" destId="{F3168EC3-94A8-4402-B51E-D28EB132AB4A}" srcOrd="4" destOrd="0" presId="urn:microsoft.com/office/officeart/2005/8/layout/target3"/>
    <dgm:cxn modelId="{81D8C2C8-D218-4D18-8BFA-922E77A1C256}" type="presParOf" srcId="{EB9F4EB0-3BF3-4926-88EC-9D0704849D0B}" destId="{D3144711-4F95-4907-AFB3-64EB6EA24D76}" srcOrd="5" destOrd="0" presId="urn:microsoft.com/office/officeart/2005/8/layout/target3"/>
    <dgm:cxn modelId="{E59B421C-EE60-404D-905A-1F6D0F7DD8E4}" type="presParOf" srcId="{EB9F4EB0-3BF3-4926-88EC-9D0704849D0B}" destId="{E83785C0-4E11-4F50-9769-CFFB5F0CA838}" srcOrd="6" destOrd="0" presId="urn:microsoft.com/office/officeart/2005/8/layout/target3"/>
    <dgm:cxn modelId="{626C398D-4AB4-47E4-BA02-A13C69AF8C93}" type="presParOf" srcId="{EB9F4EB0-3BF3-4926-88EC-9D0704849D0B}" destId="{6B500130-2D17-4CEE-A82C-5640D5BB1E36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32562DB-E0B9-4917-AD7A-DD861C29BF99}" type="doc">
      <dgm:prSet loTypeId="urn:microsoft.com/office/officeart/2005/8/layout/default#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0EBB93-73BE-4A92-BC1F-9E3AFA651E20}">
      <dgm:prSet phldrT="[Text]"/>
      <dgm:spPr/>
      <dgm:t>
        <a:bodyPr/>
        <a:lstStyle/>
        <a:p>
          <a:r>
            <a:rPr lang="en-US" dirty="0" err="1" smtClean="0"/>
            <a:t>Voimahuollon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DAB00C9B-EFD1-463E-AE2B-CE44AC395A40}" type="parTrans" cxnId="{050413F8-990F-4300-8945-E22EDA234BB5}">
      <dgm:prSet/>
      <dgm:spPr/>
      <dgm:t>
        <a:bodyPr/>
        <a:lstStyle/>
        <a:p>
          <a:endParaRPr lang="en-GB"/>
        </a:p>
      </dgm:t>
    </dgm:pt>
    <dgm:pt modelId="{541015A9-97E3-4313-BF0F-85BDEE179042}" type="sibTrans" cxnId="{050413F8-990F-4300-8945-E22EDA234BB5}">
      <dgm:prSet/>
      <dgm:spPr/>
      <dgm:t>
        <a:bodyPr/>
        <a:lstStyle/>
        <a:p>
          <a:endParaRPr lang="en-GB"/>
        </a:p>
      </dgm:t>
    </dgm:pt>
    <dgm:pt modelId="{C784D4E2-0948-44C3-8451-C81F2F1C74EF}">
      <dgm:prSet phldrT="[Text]"/>
      <dgm:spPr/>
      <dgm:t>
        <a:bodyPr/>
        <a:lstStyle/>
        <a:p>
          <a:r>
            <a:rPr lang="en-US" dirty="0" err="1" smtClean="0"/>
            <a:t>Tietoliikenteen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tietojärjestelmien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64535C00-2E36-48E5-84F8-2CA43F1411AA}" type="parTrans" cxnId="{8CF3DD76-FB68-4D74-9062-2109F4E36BE0}">
      <dgm:prSet/>
      <dgm:spPr/>
      <dgm:t>
        <a:bodyPr/>
        <a:lstStyle/>
        <a:p>
          <a:endParaRPr lang="en-GB"/>
        </a:p>
      </dgm:t>
    </dgm:pt>
    <dgm:pt modelId="{41372580-480C-4D17-A986-969EBDED5673}" type="sibTrans" cxnId="{8CF3DD76-FB68-4D74-9062-2109F4E36BE0}">
      <dgm:prSet/>
      <dgm:spPr/>
      <dgm:t>
        <a:bodyPr/>
        <a:lstStyle/>
        <a:p>
          <a:endParaRPr lang="en-GB"/>
        </a:p>
      </dgm:t>
    </dgm:pt>
    <dgm:pt modelId="{85317E9B-A82A-4D2B-AA49-5542754BB226}">
      <dgm:prSet phldrT="[Text]"/>
      <dgm:spPr/>
      <dgm:t>
        <a:bodyPr/>
        <a:lstStyle/>
        <a:p>
          <a:r>
            <a:rPr lang="en-US" dirty="0" err="1" smtClean="0"/>
            <a:t>Kuljetuslogistiikan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C5802662-5A84-4AFA-8ABB-183FE6F6FDA2}" type="parTrans" cxnId="{30EC09E2-69B2-4C9D-B86F-F80FD4005857}">
      <dgm:prSet/>
      <dgm:spPr/>
      <dgm:t>
        <a:bodyPr/>
        <a:lstStyle/>
        <a:p>
          <a:endParaRPr lang="en-GB"/>
        </a:p>
      </dgm:t>
    </dgm:pt>
    <dgm:pt modelId="{B7E6DE63-87FD-4386-A512-FE6362A1ACD9}" type="sibTrans" cxnId="{30EC09E2-69B2-4C9D-B86F-F80FD4005857}">
      <dgm:prSet/>
      <dgm:spPr/>
      <dgm:t>
        <a:bodyPr/>
        <a:lstStyle/>
        <a:p>
          <a:endParaRPr lang="en-GB"/>
        </a:p>
      </dgm:t>
    </dgm:pt>
    <dgm:pt modelId="{962AD735-E047-49B2-A566-0EAE1468F0CF}">
      <dgm:prSet phldrT="[Text]"/>
      <dgm:spPr/>
      <dgm:t>
        <a:bodyPr/>
        <a:lstStyle/>
        <a:p>
          <a:r>
            <a:rPr lang="en-US" dirty="0" err="1" smtClean="0"/>
            <a:t>Yhdyskuntatekniikan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1C6D600E-A6DC-41AD-BE6E-4FE8C7EFD0EE}" type="parTrans" cxnId="{D27CF11A-8935-44CB-838A-1B730A96FB09}">
      <dgm:prSet/>
      <dgm:spPr/>
      <dgm:t>
        <a:bodyPr/>
        <a:lstStyle/>
        <a:p>
          <a:endParaRPr lang="en-GB"/>
        </a:p>
      </dgm:t>
    </dgm:pt>
    <dgm:pt modelId="{8FE6F295-0D52-42C0-86D0-45809B793BE5}" type="sibTrans" cxnId="{D27CF11A-8935-44CB-838A-1B730A96FB09}">
      <dgm:prSet/>
      <dgm:spPr/>
      <dgm:t>
        <a:bodyPr/>
        <a:lstStyle/>
        <a:p>
          <a:endParaRPr lang="en-GB"/>
        </a:p>
      </dgm:t>
    </dgm:pt>
    <dgm:pt modelId="{13A57443-F77A-4A26-92D3-478896CDABC4}">
      <dgm:prSet phldrT="[Text]"/>
      <dgm:spPr/>
      <dgm:t>
        <a:bodyPr/>
        <a:lstStyle/>
        <a:p>
          <a:r>
            <a:rPr lang="en-US" dirty="0" err="1" smtClean="0"/>
            <a:t>Elintarvikehuollon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BC07839C-DBEF-4951-BEB0-78226CABBE73}" type="parTrans" cxnId="{4FFD81E1-19DA-4DCC-9582-A38ECD230139}">
      <dgm:prSet/>
      <dgm:spPr/>
      <dgm:t>
        <a:bodyPr/>
        <a:lstStyle/>
        <a:p>
          <a:endParaRPr lang="en-GB"/>
        </a:p>
      </dgm:t>
    </dgm:pt>
    <dgm:pt modelId="{60364FC7-5F5F-4F4F-925C-5958918805FC}" type="sibTrans" cxnId="{4FFD81E1-19DA-4DCC-9582-A38ECD230139}">
      <dgm:prSet/>
      <dgm:spPr/>
      <dgm:t>
        <a:bodyPr/>
        <a:lstStyle/>
        <a:p>
          <a:endParaRPr lang="en-GB"/>
        </a:p>
      </dgm:t>
    </dgm:pt>
    <dgm:pt modelId="{A3DA6682-CAD6-4BB6-8923-E9C1A7A5D080}">
      <dgm:prSet phldrT="[Text]"/>
      <dgm:spPr/>
      <dgm:t>
        <a:bodyPr/>
        <a:lstStyle/>
        <a:p>
          <a:r>
            <a:rPr lang="en-US" dirty="0" err="1" smtClean="0"/>
            <a:t>Rahoitus</a:t>
          </a:r>
          <a:r>
            <a:rPr lang="en-US" dirty="0" smtClean="0"/>
            <a:t>-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maksujärjestelmän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E5D470E1-86B5-4B55-821D-0EBB067B4055}" type="parTrans" cxnId="{DA6ED84E-B662-4B95-BDB4-A42EABC77FB6}">
      <dgm:prSet/>
      <dgm:spPr/>
      <dgm:t>
        <a:bodyPr/>
        <a:lstStyle/>
        <a:p>
          <a:endParaRPr lang="en-GB"/>
        </a:p>
      </dgm:t>
    </dgm:pt>
    <dgm:pt modelId="{7ADC564E-EF90-4FB2-AF89-A11E66428387}" type="sibTrans" cxnId="{DA6ED84E-B662-4B95-BDB4-A42EABC77FB6}">
      <dgm:prSet/>
      <dgm:spPr/>
      <dgm:t>
        <a:bodyPr/>
        <a:lstStyle/>
        <a:p>
          <a:endParaRPr lang="en-GB"/>
        </a:p>
      </dgm:t>
    </dgm:pt>
    <dgm:pt modelId="{F661FEBD-06C0-49C8-A9AC-5FE89BC53DB5}">
      <dgm:prSet phldrT="[Text]"/>
      <dgm:spPr/>
      <dgm:t>
        <a:bodyPr/>
        <a:lstStyle/>
        <a:p>
          <a:r>
            <a:rPr lang="en-US" dirty="0" err="1" smtClean="0"/>
            <a:t>Julkisen</a:t>
          </a:r>
          <a:r>
            <a:rPr lang="en-US" dirty="0" smtClean="0"/>
            <a:t> </a:t>
          </a:r>
          <a:r>
            <a:rPr lang="en-US" dirty="0" err="1" smtClean="0"/>
            <a:t>talouden</a:t>
          </a:r>
          <a:r>
            <a:rPr lang="en-US" dirty="0" smtClean="0"/>
            <a:t> </a:t>
          </a:r>
          <a:r>
            <a:rPr lang="en-US" dirty="0" err="1" smtClean="0"/>
            <a:t>rahoituksen</a:t>
          </a:r>
          <a:r>
            <a:rPr lang="en-US" dirty="0" smtClean="0"/>
            <a:t> </a:t>
          </a:r>
          <a:r>
            <a:rPr lang="en-US" dirty="0" err="1" smtClean="0"/>
            <a:t>saatavuuden</a:t>
          </a:r>
          <a:r>
            <a:rPr lang="en-US" dirty="0" smtClean="0"/>
            <a:t> </a:t>
          </a:r>
          <a:r>
            <a:rPr lang="en-US" dirty="0" err="1" smtClean="0"/>
            <a:t>häiriintyminen</a:t>
          </a:r>
          <a:endParaRPr lang="en-GB" dirty="0"/>
        </a:p>
      </dgm:t>
    </dgm:pt>
    <dgm:pt modelId="{9BFE831C-6ADF-4896-8B07-4602B54C0B6E}" type="parTrans" cxnId="{1D56708E-2388-4B38-980C-28ED73237953}">
      <dgm:prSet/>
      <dgm:spPr/>
      <dgm:t>
        <a:bodyPr/>
        <a:lstStyle/>
        <a:p>
          <a:endParaRPr lang="en-GB"/>
        </a:p>
      </dgm:t>
    </dgm:pt>
    <dgm:pt modelId="{63B8AADA-6760-4551-8A09-63501DB8B852}" type="sibTrans" cxnId="{1D56708E-2388-4B38-980C-28ED73237953}">
      <dgm:prSet/>
      <dgm:spPr/>
      <dgm:t>
        <a:bodyPr/>
        <a:lstStyle/>
        <a:p>
          <a:endParaRPr lang="en-GB"/>
        </a:p>
      </dgm:t>
    </dgm:pt>
    <dgm:pt modelId="{EC933CE5-6706-4415-972E-5432365829F2}">
      <dgm:prSet phldrT="[Text]"/>
      <dgm:spPr/>
      <dgm:t>
        <a:bodyPr/>
        <a:lstStyle/>
        <a:p>
          <a:r>
            <a:rPr lang="en-US" dirty="0" err="1" smtClean="0"/>
            <a:t>Väestön</a:t>
          </a:r>
          <a:r>
            <a:rPr lang="en-US" dirty="0" smtClean="0"/>
            <a:t> </a:t>
          </a:r>
          <a:r>
            <a:rPr lang="en-US" dirty="0" err="1" smtClean="0"/>
            <a:t>terveyden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hyvinvoinnin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0C076E14-AA82-4F2B-996C-897368A5BB0B}" type="parTrans" cxnId="{970373EA-5F80-4D68-A033-BE0FE658F472}">
      <dgm:prSet/>
      <dgm:spPr/>
      <dgm:t>
        <a:bodyPr/>
        <a:lstStyle/>
        <a:p>
          <a:endParaRPr lang="en-GB"/>
        </a:p>
      </dgm:t>
    </dgm:pt>
    <dgm:pt modelId="{B952F5CD-82A6-4C34-AACC-B0F1E41FD6E7}" type="sibTrans" cxnId="{970373EA-5F80-4D68-A033-BE0FE658F472}">
      <dgm:prSet/>
      <dgm:spPr/>
      <dgm:t>
        <a:bodyPr/>
        <a:lstStyle/>
        <a:p>
          <a:endParaRPr lang="en-GB"/>
        </a:p>
      </dgm:t>
    </dgm:pt>
    <dgm:pt modelId="{5068FA4D-BF11-4A98-A0D7-55808B21DE38}">
      <dgm:prSet phldrT="[Text]"/>
      <dgm:spPr/>
      <dgm:t>
        <a:bodyPr/>
        <a:lstStyle/>
        <a:p>
          <a:r>
            <a:rPr lang="en-US" dirty="0" err="1" smtClean="0"/>
            <a:t>Suuronnettomuudet</a:t>
          </a:r>
          <a:r>
            <a:rPr lang="en-US" dirty="0" smtClean="0"/>
            <a:t>, </a:t>
          </a:r>
          <a:r>
            <a:rPr lang="en-US" dirty="0" err="1" smtClean="0"/>
            <a:t>luonnon</a:t>
          </a:r>
          <a:r>
            <a:rPr lang="en-US" dirty="0" smtClean="0"/>
            <a:t> </a:t>
          </a:r>
          <a:r>
            <a:rPr lang="en-US" dirty="0" err="1" smtClean="0"/>
            <a:t>ääri-ilmiöt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ympäristöuhkat</a:t>
          </a:r>
          <a:endParaRPr lang="en-GB" dirty="0"/>
        </a:p>
      </dgm:t>
    </dgm:pt>
    <dgm:pt modelId="{9A368DE3-8853-47AF-8141-131E10ADA1AE}" type="parTrans" cxnId="{FFE71079-C6A1-447B-8E7A-DD4137CAA97E}">
      <dgm:prSet/>
      <dgm:spPr/>
      <dgm:t>
        <a:bodyPr/>
        <a:lstStyle/>
        <a:p>
          <a:endParaRPr lang="en-GB"/>
        </a:p>
      </dgm:t>
    </dgm:pt>
    <dgm:pt modelId="{3081C2ED-9844-4C94-8606-04486EB538D6}" type="sibTrans" cxnId="{FFE71079-C6A1-447B-8E7A-DD4137CAA97E}">
      <dgm:prSet/>
      <dgm:spPr/>
      <dgm:t>
        <a:bodyPr/>
        <a:lstStyle/>
        <a:p>
          <a:endParaRPr lang="en-GB"/>
        </a:p>
      </dgm:t>
    </dgm:pt>
    <dgm:pt modelId="{2A9E51B4-233C-46F1-ACF6-573B7CDB4803}">
      <dgm:prSet phldrT="[Text]"/>
      <dgm:spPr/>
      <dgm:t>
        <a:bodyPr/>
        <a:lstStyle/>
        <a:p>
          <a:r>
            <a:rPr lang="en-US" dirty="0" err="1" smtClean="0"/>
            <a:t>Terrorismi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muu</a:t>
          </a:r>
          <a:r>
            <a:rPr lang="en-US" dirty="0" smtClean="0"/>
            <a:t> </a:t>
          </a:r>
          <a:r>
            <a:rPr lang="en-US" dirty="0" err="1" smtClean="0"/>
            <a:t>yhteiskunta-järjestystä</a:t>
          </a:r>
          <a:r>
            <a:rPr lang="en-US" dirty="0" smtClean="0"/>
            <a:t> </a:t>
          </a:r>
          <a:r>
            <a:rPr lang="en-US" dirty="0" err="1" smtClean="0"/>
            <a:t>vaarantava</a:t>
          </a:r>
          <a:r>
            <a:rPr lang="en-US" dirty="0" smtClean="0"/>
            <a:t> </a:t>
          </a:r>
          <a:r>
            <a:rPr lang="en-US" dirty="0" err="1" smtClean="0"/>
            <a:t>rikollisuus</a:t>
          </a:r>
          <a:endParaRPr lang="en-GB" dirty="0"/>
        </a:p>
      </dgm:t>
    </dgm:pt>
    <dgm:pt modelId="{F11F8CFB-CD3A-4085-9D1F-6BEC668E654D}" type="parTrans" cxnId="{2AE893B7-8FDA-4AF7-B9E0-D59919B6574B}">
      <dgm:prSet/>
      <dgm:spPr/>
      <dgm:t>
        <a:bodyPr/>
        <a:lstStyle/>
        <a:p>
          <a:endParaRPr lang="en-GB"/>
        </a:p>
      </dgm:t>
    </dgm:pt>
    <dgm:pt modelId="{CCB6ED41-9637-4A2B-B01A-81AF09EB625D}" type="sibTrans" cxnId="{2AE893B7-8FDA-4AF7-B9E0-D59919B6574B}">
      <dgm:prSet/>
      <dgm:spPr/>
      <dgm:t>
        <a:bodyPr/>
        <a:lstStyle/>
        <a:p>
          <a:endParaRPr lang="en-GB"/>
        </a:p>
      </dgm:t>
    </dgm:pt>
    <dgm:pt modelId="{D76358D1-AD40-4B20-B558-7CE1DAD37973}">
      <dgm:prSet phldrT="[Text]"/>
      <dgm:spPr/>
      <dgm:t>
        <a:bodyPr/>
        <a:lstStyle/>
        <a:p>
          <a:r>
            <a:rPr lang="en-US" dirty="0" err="1" smtClean="0"/>
            <a:t>Rajaturvallisuuden</a:t>
          </a:r>
          <a:r>
            <a:rPr lang="en-US" dirty="0" smtClean="0"/>
            <a:t> </a:t>
          </a:r>
          <a:r>
            <a:rPr lang="en-US" dirty="0" err="1" smtClean="0"/>
            <a:t>vakavat</a:t>
          </a:r>
          <a:r>
            <a:rPr lang="en-US" dirty="0" smtClean="0"/>
            <a:t> </a:t>
          </a:r>
          <a:r>
            <a:rPr lang="en-US" dirty="0" err="1" smtClean="0"/>
            <a:t>häiriöt</a:t>
          </a:r>
          <a:endParaRPr lang="en-GB" dirty="0"/>
        </a:p>
      </dgm:t>
    </dgm:pt>
    <dgm:pt modelId="{083D4D4B-6287-4315-AC0E-45C7AA0E1F0A}" type="parTrans" cxnId="{829B1878-18A2-402E-A593-90EE59EFCFAB}">
      <dgm:prSet/>
      <dgm:spPr/>
      <dgm:t>
        <a:bodyPr/>
        <a:lstStyle/>
        <a:p>
          <a:endParaRPr lang="en-GB"/>
        </a:p>
      </dgm:t>
    </dgm:pt>
    <dgm:pt modelId="{AADC1CC7-3443-47EF-A0D8-AAA3173364FE}" type="sibTrans" cxnId="{829B1878-18A2-402E-A593-90EE59EFCFAB}">
      <dgm:prSet/>
      <dgm:spPr/>
      <dgm:t>
        <a:bodyPr/>
        <a:lstStyle/>
        <a:p>
          <a:endParaRPr lang="en-GB"/>
        </a:p>
      </dgm:t>
    </dgm:pt>
    <dgm:pt modelId="{E2802C49-AD21-451D-875E-758F65A0D75B}">
      <dgm:prSet phldrT="[Text]"/>
      <dgm:spPr/>
      <dgm:t>
        <a:bodyPr/>
        <a:lstStyle/>
        <a:p>
          <a:r>
            <a:rPr lang="en-US" dirty="0" err="1" smtClean="0"/>
            <a:t>Poliittinen</a:t>
          </a:r>
          <a:r>
            <a:rPr lang="en-US" dirty="0" smtClean="0"/>
            <a:t>, </a:t>
          </a:r>
          <a:r>
            <a:rPr lang="en-US" dirty="0" err="1" smtClean="0"/>
            <a:t>taloudellinen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sotilaallinen</a:t>
          </a:r>
          <a:r>
            <a:rPr lang="en-US" dirty="0" smtClean="0"/>
            <a:t> </a:t>
          </a:r>
          <a:r>
            <a:rPr lang="en-US" dirty="0" err="1" smtClean="0"/>
            <a:t>painostus</a:t>
          </a:r>
          <a:endParaRPr lang="en-GB" dirty="0"/>
        </a:p>
      </dgm:t>
    </dgm:pt>
    <dgm:pt modelId="{52263705-00EF-4435-95F0-6F85FD06C4C4}" type="parTrans" cxnId="{D9595E51-2105-4441-B2CF-4E5D593E59A3}">
      <dgm:prSet/>
      <dgm:spPr/>
      <dgm:t>
        <a:bodyPr/>
        <a:lstStyle/>
        <a:p>
          <a:endParaRPr lang="en-GB"/>
        </a:p>
      </dgm:t>
    </dgm:pt>
    <dgm:pt modelId="{C4926FA0-AE79-4D0A-9ED8-E8B84F1BD2BD}" type="sibTrans" cxnId="{D9595E51-2105-4441-B2CF-4E5D593E59A3}">
      <dgm:prSet/>
      <dgm:spPr/>
      <dgm:t>
        <a:bodyPr/>
        <a:lstStyle/>
        <a:p>
          <a:endParaRPr lang="en-GB"/>
        </a:p>
      </dgm:t>
    </dgm:pt>
    <dgm:pt modelId="{D3973CD0-FE09-415E-BA56-FAD90012B5A6}">
      <dgm:prSet phldrT="[Text]"/>
      <dgm:spPr/>
      <dgm:t>
        <a:bodyPr/>
        <a:lstStyle/>
        <a:p>
          <a:r>
            <a:rPr lang="en-US" dirty="0" err="1" smtClean="0"/>
            <a:t>Sotilaallisen</a:t>
          </a:r>
          <a:r>
            <a:rPr lang="en-US" dirty="0" smtClean="0"/>
            <a:t> </a:t>
          </a:r>
          <a:r>
            <a:rPr lang="en-US" dirty="0" err="1" smtClean="0"/>
            <a:t>voiman</a:t>
          </a:r>
          <a:r>
            <a:rPr lang="en-US" dirty="0" smtClean="0"/>
            <a:t> </a:t>
          </a:r>
          <a:r>
            <a:rPr lang="en-US" dirty="0" err="1" smtClean="0"/>
            <a:t>käyttö</a:t>
          </a:r>
          <a:endParaRPr lang="en-GB" dirty="0"/>
        </a:p>
      </dgm:t>
    </dgm:pt>
    <dgm:pt modelId="{8FADABEA-2823-4571-9021-6A4495B56492}" type="parTrans" cxnId="{0EFDFB86-E722-4675-8BF6-5FCC9ABBF046}">
      <dgm:prSet/>
      <dgm:spPr/>
      <dgm:t>
        <a:bodyPr/>
        <a:lstStyle/>
        <a:p>
          <a:endParaRPr lang="en-GB"/>
        </a:p>
      </dgm:t>
    </dgm:pt>
    <dgm:pt modelId="{936E824C-E239-4F50-B215-A9D8119C1900}" type="sibTrans" cxnId="{0EFDFB86-E722-4675-8BF6-5FCC9ABBF046}">
      <dgm:prSet/>
      <dgm:spPr/>
      <dgm:t>
        <a:bodyPr/>
        <a:lstStyle/>
        <a:p>
          <a:endParaRPr lang="en-GB"/>
        </a:p>
      </dgm:t>
    </dgm:pt>
    <dgm:pt modelId="{F2F78743-8C20-44F2-88B4-F1C08042AB16}" type="pres">
      <dgm:prSet presAssocID="{432562DB-E0B9-4917-AD7A-DD861C29BF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4AE8F89-5289-42F7-B2BB-9B7834C22234}" type="pres">
      <dgm:prSet presAssocID="{3D0EBB93-73BE-4A92-BC1F-9E3AFA651E20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1232ACE-CC9B-4138-BCB9-25C3413C38F3}" type="pres">
      <dgm:prSet presAssocID="{541015A9-97E3-4313-BF0F-85BDEE179042}" presName="sibTrans" presStyleCnt="0"/>
      <dgm:spPr/>
      <dgm:t>
        <a:bodyPr/>
        <a:lstStyle/>
        <a:p>
          <a:endParaRPr lang="en-GB"/>
        </a:p>
      </dgm:t>
    </dgm:pt>
    <dgm:pt modelId="{7C4B1DF0-606E-4BF4-8C09-92BE50D954A5}" type="pres">
      <dgm:prSet presAssocID="{C784D4E2-0948-44C3-8451-C81F2F1C74EF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6F24D6-FAF5-43B4-8F1A-02FD83426525}" type="pres">
      <dgm:prSet presAssocID="{41372580-480C-4D17-A986-969EBDED5673}" presName="sibTrans" presStyleCnt="0"/>
      <dgm:spPr/>
      <dgm:t>
        <a:bodyPr/>
        <a:lstStyle/>
        <a:p>
          <a:endParaRPr lang="en-GB"/>
        </a:p>
      </dgm:t>
    </dgm:pt>
    <dgm:pt modelId="{50B4172A-4952-4EC5-82F6-9126C70CD2AE}" type="pres">
      <dgm:prSet presAssocID="{85317E9B-A82A-4D2B-AA49-5542754BB226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3FB84D-0251-416E-AB81-0089C403559E}" type="pres">
      <dgm:prSet presAssocID="{B7E6DE63-87FD-4386-A512-FE6362A1ACD9}" presName="sibTrans" presStyleCnt="0"/>
      <dgm:spPr/>
      <dgm:t>
        <a:bodyPr/>
        <a:lstStyle/>
        <a:p>
          <a:endParaRPr lang="en-GB"/>
        </a:p>
      </dgm:t>
    </dgm:pt>
    <dgm:pt modelId="{9B13C313-2C10-419B-A9C7-C1CD00F7C587}" type="pres">
      <dgm:prSet presAssocID="{962AD735-E047-49B2-A566-0EAE1468F0CF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0E10D5-4B20-4DBC-9756-09A7D23D0D93}" type="pres">
      <dgm:prSet presAssocID="{8FE6F295-0D52-42C0-86D0-45809B793BE5}" presName="sibTrans" presStyleCnt="0"/>
      <dgm:spPr/>
      <dgm:t>
        <a:bodyPr/>
        <a:lstStyle/>
        <a:p>
          <a:endParaRPr lang="en-GB"/>
        </a:p>
      </dgm:t>
    </dgm:pt>
    <dgm:pt modelId="{5D321307-6660-45D5-B7D3-B5A11DB06464}" type="pres">
      <dgm:prSet presAssocID="{13A57443-F77A-4A26-92D3-478896CDABC4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C19243-116B-4585-AF21-5DEF4FD3F955}" type="pres">
      <dgm:prSet presAssocID="{60364FC7-5F5F-4F4F-925C-5958918805FC}" presName="sibTrans" presStyleCnt="0"/>
      <dgm:spPr/>
      <dgm:t>
        <a:bodyPr/>
        <a:lstStyle/>
        <a:p>
          <a:endParaRPr lang="en-GB"/>
        </a:p>
      </dgm:t>
    </dgm:pt>
    <dgm:pt modelId="{1608B04C-5011-48D1-BEFE-0D3B23E41FB5}" type="pres">
      <dgm:prSet presAssocID="{A3DA6682-CAD6-4BB6-8923-E9C1A7A5D080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3F39DA-2F6C-404B-8A6F-A3F82529B16E}" type="pres">
      <dgm:prSet presAssocID="{7ADC564E-EF90-4FB2-AF89-A11E66428387}" presName="sibTrans" presStyleCnt="0"/>
      <dgm:spPr/>
      <dgm:t>
        <a:bodyPr/>
        <a:lstStyle/>
        <a:p>
          <a:endParaRPr lang="en-GB"/>
        </a:p>
      </dgm:t>
    </dgm:pt>
    <dgm:pt modelId="{32CAA804-3306-4D77-AB1E-EC32FE6F79D0}" type="pres">
      <dgm:prSet presAssocID="{F661FEBD-06C0-49C8-A9AC-5FE89BC53DB5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B2B38D-AC72-4382-99C6-FD2C41E19DFB}" type="pres">
      <dgm:prSet presAssocID="{63B8AADA-6760-4551-8A09-63501DB8B852}" presName="sibTrans" presStyleCnt="0"/>
      <dgm:spPr/>
      <dgm:t>
        <a:bodyPr/>
        <a:lstStyle/>
        <a:p>
          <a:endParaRPr lang="en-GB"/>
        </a:p>
      </dgm:t>
    </dgm:pt>
    <dgm:pt modelId="{52D1B06B-9074-4C1F-B36B-187846B3FE7E}" type="pres">
      <dgm:prSet presAssocID="{EC933CE5-6706-4415-972E-5432365829F2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432DD7-5408-40DA-8596-7118A3565B5C}" type="pres">
      <dgm:prSet presAssocID="{B952F5CD-82A6-4C34-AACC-B0F1E41FD6E7}" presName="sibTrans" presStyleCnt="0"/>
      <dgm:spPr/>
      <dgm:t>
        <a:bodyPr/>
        <a:lstStyle/>
        <a:p>
          <a:endParaRPr lang="en-GB"/>
        </a:p>
      </dgm:t>
    </dgm:pt>
    <dgm:pt modelId="{EBBBD8F8-3AA1-4E22-B445-C111472DEAAF}" type="pres">
      <dgm:prSet presAssocID="{5068FA4D-BF11-4A98-A0D7-55808B21DE38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58056B-BDC8-4157-A9CE-7294B3A70109}" type="pres">
      <dgm:prSet presAssocID="{3081C2ED-9844-4C94-8606-04486EB538D6}" presName="sibTrans" presStyleCnt="0"/>
      <dgm:spPr/>
      <dgm:t>
        <a:bodyPr/>
        <a:lstStyle/>
        <a:p>
          <a:endParaRPr lang="en-GB"/>
        </a:p>
      </dgm:t>
    </dgm:pt>
    <dgm:pt modelId="{21E77EBE-F54E-40A5-90A0-A65017025038}" type="pres">
      <dgm:prSet presAssocID="{2A9E51B4-233C-46F1-ACF6-573B7CDB4803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3F3327-AF55-44AA-904D-3C8334BCDC18}" type="pres">
      <dgm:prSet presAssocID="{CCB6ED41-9637-4A2B-B01A-81AF09EB625D}" presName="sibTrans" presStyleCnt="0"/>
      <dgm:spPr/>
      <dgm:t>
        <a:bodyPr/>
        <a:lstStyle/>
        <a:p>
          <a:endParaRPr lang="en-GB"/>
        </a:p>
      </dgm:t>
    </dgm:pt>
    <dgm:pt modelId="{027DE617-9BC3-4525-8103-54A92F0ED090}" type="pres">
      <dgm:prSet presAssocID="{D76358D1-AD40-4B20-B558-7CE1DAD37973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56839E-FFA0-4B95-AAD4-9CFF370D660E}" type="pres">
      <dgm:prSet presAssocID="{AADC1CC7-3443-47EF-A0D8-AAA3173364FE}" presName="sibTrans" presStyleCnt="0"/>
      <dgm:spPr/>
      <dgm:t>
        <a:bodyPr/>
        <a:lstStyle/>
        <a:p>
          <a:endParaRPr lang="en-GB"/>
        </a:p>
      </dgm:t>
    </dgm:pt>
    <dgm:pt modelId="{730DE9F5-0449-455E-9D79-150A64E24AF6}" type="pres">
      <dgm:prSet presAssocID="{E2802C49-AD21-451D-875E-758F65A0D75B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A52BCE-7B4E-4C4C-AB7A-372487613A33}" type="pres">
      <dgm:prSet presAssocID="{C4926FA0-AE79-4D0A-9ED8-E8B84F1BD2BD}" presName="sibTrans" presStyleCnt="0"/>
      <dgm:spPr/>
      <dgm:t>
        <a:bodyPr/>
        <a:lstStyle/>
        <a:p>
          <a:endParaRPr lang="en-GB"/>
        </a:p>
      </dgm:t>
    </dgm:pt>
    <dgm:pt modelId="{CE460B9A-FC50-47B3-AB0C-D4E364C813C3}" type="pres">
      <dgm:prSet presAssocID="{D3973CD0-FE09-415E-BA56-FAD90012B5A6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EFDFB86-E722-4675-8BF6-5FCC9ABBF046}" srcId="{432562DB-E0B9-4917-AD7A-DD861C29BF99}" destId="{D3973CD0-FE09-415E-BA56-FAD90012B5A6}" srcOrd="12" destOrd="0" parTransId="{8FADABEA-2823-4571-9021-6A4495B56492}" sibTransId="{936E824C-E239-4F50-B215-A9D8119C1900}"/>
    <dgm:cxn modelId="{7262F5AB-8C98-4017-9476-0B149BABDD5F}" type="presOf" srcId="{D76358D1-AD40-4B20-B558-7CE1DAD37973}" destId="{027DE617-9BC3-4525-8103-54A92F0ED090}" srcOrd="0" destOrd="0" presId="urn:microsoft.com/office/officeart/2005/8/layout/default#2"/>
    <dgm:cxn modelId="{40752022-4DCC-4201-8ABC-351E57AA3EA7}" type="presOf" srcId="{3D0EBB93-73BE-4A92-BC1F-9E3AFA651E20}" destId="{D4AE8F89-5289-42F7-B2BB-9B7834C22234}" srcOrd="0" destOrd="0" presId="urn:microsoft.com/office/officeart/2005/8/layout/default#2"/>
    <dgm:cxn modelId="{D9595E51-2105-4441-B2CF-4E5D593E59A3}" srcId="{432562DB-E0B9-4917-AD7A-DD861C29BF99}" destId="{E2802C49-AD21-451D-875E-758F65A0D75B}" srcOrd="11" destOrd="0" parTransId="{52263705-00EF-4435-95F0-6F85FD06C4C4}" sibTransId="{C4926FA0-AE79-4D0A-9ED8-E8B84F1BD2BD}"/>
    <dgm:cxn modelId="{D27CF11A-8935-44CB-838A-1B730A96FB09}" srcId="{432562DB-E0B9-4917-AD7A-DD861C29BF99}" destId="{962AD735-E047-49B2-A566-0EAE1468F0CF}" srcOrd="3" destOrd="0" parTransId="{1C6D600E-A6DC-41AD-BE6E-4FE8C7EFD0EE}" sibTransId="{8FE6F295-0D52-42C0-86D0-45809B793BE5}"/>
    <dgm:cxn modelId="{8CF3DD76-FB68-4D74-9062-2109F4E36BE0}" srcId="{432562DB-E0B9-4917-AD7A-DD861C29BF99}" destId="{C784D4E2-0948-44C3-8451-C81F2F1C74EF}" srcOrd="1" destOrd="0" parTransId="{64535C00-2E36-48E5-84F8-2CA43F1411AA}" sibTransId="{41372580-480C-4D17-A986-969EBDED5673}"/>
    <dgm:cxn modelId="{1D56708E-2388-4B38-980C-28ED73237953}" srcId="{432562DB-E0B9-4917-AD7A-DD861C29BF99}" destId="{F661FEBD-06C0-49C8-A9AC-5FE89BC53DB5}" srcOrd="6" destOrd="0" parTransId="{9BFE831C-6ADF-4896-8B07-4602B54C0B6E}" sibTransId="{63B8AADA-6760-4551-8A09-63501DB8B852}"/>
    <dgm:cxn modelId="{04DE535C-2FFD-4B91-852A-4648D4B69AA9}" type="presOf" srcId="{962AD735-E047-49B2-A566-0EAE1468F0CF}" destId="{9B13C313-2C10-419B-A9C7-C1CD00F7C587}" srcOrd="0" destOrd="0" presId="urn:microsoft.com/office/officeart/2005/8/layout/default#2"/>
    <dgm:cxn modelId="{77C50B49-5346-4F2A-8B40-C8A6E5952088}" type="presOf" srcId="{85317E9B-A82A-4D2B-AA49-5542754BB226}" destId="{50B4172A-4952-4EC5-82F6-9126C70CD2AE}" srcOrd="0" destOrd="0" presId="urn:microsoft.com/office/officeart/2005/8/layout/default#2"/>
    <dgm:cxn modelId="{8FFDD889-633E-495A-867D-EC03F7B79EC9}" type="presOf" srcId="{D3973CD0-FE09-415E-BA56-FAD90012B5A6}" destId="{CE460B9A-FC50-47B3-AB0C-D4E364C813C3}" srcOrd="0" destOrd="0" presId="urn:microsoft.com/office/officeart/2005/8/layout/default#2"/>
    <dgm:cxn modelId="{050413F8-990F-4300-8945-E22EDA234BB5}" srcId="{432562DB-E0B9-4917-AD7A-DD861C29BF99}" destId="{3D0EBB93-73BE-4A92-BC1F-9E3AFA651E20}" srcOrd="0" destOrd="0" parTransId="{DAB00C9B-EFD1-463E-AE2B-CE44AC395A40}" sibTransId="{541015A9-97E3-4313-BF0F-85BDEE179042}"/>
    <dgm:cxn modelId="{A2CF7BC8-02F5-42C7-9E06-71004F47C639}" type="presOf" srcId="{E2802C49-AD21-451D-875E-758F65A0D75B}" destId="{730DE9F5-0449-455E-9D79-150A64E24AF6}" srcOrd="0" destOrd="0" presId="urn:microsoft.com/office/officeart/2005/8/layout/default#2"/>
    <dgm:cxn modelId="{970373EA-5F80-4D68-A033-BE0FE658F472}" srcId="{432562DB-E0B9-4917-AD7A-DD861C29BF99}" destId="{EC933CE5-6706-4415-972E-5432365829F2}" srcOrd="7" destOrd="0" parTransId="{0C076E14-AA82-4F2B-996C-897368A5BB0B}" sibTransId="{B952F5CD-82A6-4C34-AACC-B0F1E41FD6E7}"/>
    <dgm:cxn modelId="{FFE71079-C6A1-447B-8E7A-DD4137CAA97E}" srcId="{432562DB-E0B9-4917-AD7A-DD861C29BF99}" destId="{5068FA4D-BF11-4A98-A0D7-55808B21DE38}" srcOrd="8" destOrd="0" parTransId="{9A368DE3-8853-47AF-8141-131E10ADA1AE}" sibTransId="{3081C2ED-9844-4C94-8606-04486EB538D6}"/>
    <dgm:cxn modelId="{4FFD81E1-19DA-4DCC-9582-A38ECD230139}" srcId="{432562DB-E0B9-4917-AD7A-DD861C29BF99}" destId="{13A57443-F77A-4A26-92D3-478896CDABC4}" srcOrd="4" destOrd="0" parTransId="{BC07839C-DBEF-4951-BEB0-78226CABBE73}" sibTransId="{60364FC7-5F5F-4F4F-925C-5958918805FC}"/>
    <dgm:cxn modelId="{063296C1-1E61-4B3C-872A-60EAAD2918B3}" type="presOf" srcId="{F661FEBD-06C0-49C8-A9AC-5FE89BC53DB5}" destId="{32CAA804-3306-4D77-AB1E-EC32FE6F79D0}" srcOrd="0" destOrd="0" presId="urn:microsoft.com/office/officeart/2005/8/layout/default#2"/>
    <dgm:cxn modelId="{DA6ED84E-B662-4B95-BDB4-A42EABC77FB6}" srcId="{432562DB-E0B9-4917-AD7A-DD861C29BF99}" destId="{A3DA6682-CAD6-4BB6-8923-E9C1A7A5D080}" srcOrd="5" destOrd="0" parTransId="{E5D470E1-86B5-4B55-821D-0EBB067B4055}" sibTransId="{7ADC564E-EF90-4FB2-AF89-A11E66428387}"/>
    <dgm:cxn modelId="{A45F59C6-DEC7-4F44-B5F7-8575F537A861}" type="presOf" srcId="{432562DB-E0B9-4917-AD7A-DD861C29BF99}" destId="{F2F78743-8C20-44F2-88B4-F1C08042AB16}" srcOrd="0" destOrd="0" presId="urn:microsoft.com/office/officeart/2005/8/layout/default#2"/>
    <dgm:cxn modelId="{9ED391CE-7DDB-4056-86AC-1459A457D5E8}" type="presOf" srcId="{C784D4E2-0948-44C3-8451-C81F2F1C74EF}" destId="{7C4B1DF0-606E-4BF4-8C09-92BE50D954A5}" srcOrd="0" destOrd="0" presId="urn:microsoft.com/office/officeart/2005/8/layout/default#2"/>
    <dgm:cxn modelId="{2AE893B7-8FDA-4AF7-B9E0-D59919B6574B}" srcId="{432562DB-E0B9-4917-AD7A-DD861C29BF99}" destId="{2A9E51B4-233C-46F1-ACF6-573B7CDB4803}" srcOrd="9" destOrd="0" parTransId="{F11F8CFB-CD3A-4085-9D1F-6BEC668E654D}" sibTransId="{CCB6ED41-9637-4A2B-B01A-81AF09EB625D}"/>
    <dgm:cxn modelId="{59CE8FC6-3875-4B9A-991C-51D73A376B21}" type="presOf" srcId="{2A9E51B4-233C-46F1-ACF6-573B7CDB4803}" destId="{21E77EBE-F54E-40A5-90A0-A65017025038}" srcOrd="0" destOrd="0" presId="urn:microsoft.com/office/officeart/2005/8/layout/default#2"/>
    <dgm:cxn modelId="{30EC09E2-69B2-4C9D-B86F-F80FD4005857}" srcId="{432562DB-E0B9-4917-AD7A-DD861C29BF99}" destId="{85317E9B-A82A-4D2B-AA49-5542754BB226}" srcOrd="2" destOrd="0" parTransId="{C5802662-5A84-4AFA-8ABB-183FE6F6FDA2}" sibTransId="{B7E6DE63-87FD-4386-A512-FE6362A1ACD9}"/>
    <dgm:cxn modelId="{5E08CFEF-FCDE-4754-9FAA-23F8EF78C51A}" type="presOf" srcId="{5068FA4D-BF11-4A98-A0D7-55808B21DE38}" destId="{EBBBD8F8-3AA1-4E22-B445-C111472DEAAF}" srcOrd="0" destOrd="0" presId="urn:microsoft.com/office/officeart/2005/8/layout/default#2"/>
    <dgm:cxn modelId="{7ADCED64-9DC9-4020-8671-627A58B56D93}" type="presOf" srcId="{A3DA6682-CAD6-4BB6-8923-E9C1A7A5D080}" destId="{1608B04C-5011-48D1-BEFE-0D3B23E41FB5}" srcOrd="0" destOrd="0" presId="urn:microsoft.com/office/officeart/2005/8/layout/default#2"/>
    <dgm:cxn modelId="{04460386-C645-44C8-AA77-4A1E6B9780EA}" type="presOf" srcId="{13A57443-F77A-4A26-92D3-478896CDABC4}" destId="{5D321307-6660-45D5-B7D3-B5A11DB06464}" srcOrd="0" destOrd="0" presId="urn:microsoft.com/office/officeart/2005/8/layout/default#2"/>
    <dgm:cxn modelId="{23255BC0-2166-4390-A36D-F172B899134C}" type="presOf" srcId="{EC933CE5-6706-4415-972E-5432365829F2}" destId="{52D1B06B-9074-4C1F-B36B-187846B3FE7E}" srcOrd="0" destOrd="0" presId="urn:microsoft.com/office/officeart/2005/8/layout/default#2"/>
    <dgm:cxn modelId="{829B1878-18A2-402E-A593-90EE59EFCFAB}" srcId="{432562DB-E0B9-4917-AD7A-DD861C29BF99}" destId="{D76358D1-AD40-4B20-B558-7CE1DAD37973}" srcOrd="10" destOrd="0" parTransId="{083D4D4B-6287-4315-AC0E-45C7AA0E1F0A}" sibTransId="{AADC1CC7-3443-47EF-A0D8-AAA3173364FE}"/>
    <dgm:cxn modelId="{6653231C-3A94-446E-9357-3801952A0492}" type="presParOf" srcId="{F2F78743-8C20-44F2-88B4-F1C08042AB16}" destId="{D4AE8F89-5289-42F7-B2BB-9B7834C22234}" srcOrd="0" destOrd="0" presId="urn:microsoft.com/office/officeart/2005/8/layout/default#2"/>
    <dgm:cxn modelId="{6D600E98-BD3B-40CF-B16E-34801D52F487}" type="presParOf" srcId="{F2F78743-8C20-44F2-88B4-F1C08042AB16}" destId="{21232ACE-CC9B-4138-BCB9-25C3413C38F3}" srcOrd="1" destOrd="0" presId="urn:microsoft.com/office/officeart/2005/8/layout/default#2"/>
    <dgm:cxn modelId="{9F2B1BF5-8215-43A6-802E-61B76651F955}" type="presParOf" srcId="{F2F78743-8C20-44F2-88B4-F1C08042AB16}" destId="{7C4B1DF0-606E-4BF4-8C09-92BE50D954A5}" srcOrd="2" destOrd="0" presId="urn:microsoft.com/office/officeart/2005/8/layout/default#2"/>
    <dgm:cxn modelId="{504A7A69-9E26-487B-B2FB-3312615B8441}" type="presParOf" srcId="{F2F78743-8C20-44F2-88B4-F1C08042AB16}" destId="{136F24D6-FAF5-43B4-8F1A-02FD83426525}" srcOrd="3" destOrd="0" presId="urn:microsoft.com/office/officeart/2005/8/layout/default#2"/>
    <dgm:cxn modelId="{03C56B5B-9CEC-4C15-9565-3A51D7F01D79}" type="presParOf" srcId="{F2F78743-8C20-44F2-88B4-F1C08042AB16}" destId="{50B4172A-4952-4EC5-82F6-9126C70CD2AE}" srcOrd="4" destOrd="0" presId="urn:microsoft.com/office/officeart/2005/8/layout/default#2"/>
    <dgm:cxn modelId="{2D7F4F22-7005-4C1F-96A9-1714E2A9A8DC}" type="presParOf" srcId="{F2F78743-8C20-44F2-88B4-F1C08042AB16}" destId="{A13FB84D-0251-416E-AB81-0089C403559E}" srcOrd="5" destOrd="0" presId="urn:microsoft.com/office/officeart/2005/8/layout/default#2"/>
    <dgm:cxn modelId="{ACC5AC4A-753C-4DFA-A468-862FD22BA910}" type="presParOf" srcId="{F2F78743-8C20-44F2-88B4-F1C08042AB16}" destId="{9B13C313-2C10-419B-A9C7-C1CD00F7C587}" srcOrd="6" destOrd="0" presId="urn:microsoft.com/office/officeart/2005/8/layout/default#2"/>
    <dgm:cxn modelId="{972C3A6B-EEF7-4D6A-93CB-3E7E9BB34B41}" type="presParOf" srcId="{F2F78743-8C20-44F2-88B4-F1C08042AB16}" destId="{8A0E10D5-4B20-4DBC-9756-09A7D23D0D93}" srcOrd="7" destOrd="0" presId="urn:microsoft.com/office/officeart/2005/8/layout/default#2"/>
    <dgm:cxn modelId="{54492F16-9CEB-4BEE-8A44-B4B424EF7AD6}" type="presParOf" srcId="{F2F78743-8C20-44F2-88B4-F1C08042AB16}" destId="{5D321307-6660-45D5-B7D3-B5A11DB06464}" srcOrd="8" destOrd="0" presId="urn:microsoft.com/office/officeart/2005/8/layout/default#2"/>
    <dgm:cxn modelId="{20C7473A-A598-4911-B5F7-E889404AC924}" type="presParOf" srcId="{F2F78743-8C20-44F2-88B4-F1C08042AB16}" destId="{E7C19243-116B-4585-AF21-5DEF4FD3F955}" srcOrd="9" destOrd="0" presId="urn:microsoft.com/office/officeart/2005/8/layout/default#2"/>
    <dgm:cxn modelId="{57ED336B-3E24-45F5-80E8-EA41AEA0FAB3}" type="presParOf" srcId="{F2F78743-8C20-44F2-88B4-F1C08042AB16}" destId="{1608B04C-5011-48D1-BEFE-0D3B23E41FB5}" srcOrd="10" destOrd="0" presId="urn:microsoft.com/office/officeart/2005/8/layout/default#2"/>
    <dgm:cxn modelId="{9B69451C-4D47-47B4-B14D-1884A9A5CA42}" type="presParOf" srcId="{F2F78743-8C20-44F2-88B4-F1C08042AB16}" destId="{AB3F39DA-2F6C-404B-8A6F-A3F82529B16E}" srcOrd="11" destOrd="0" presId="urn:microsoft.com/office/officeart/2005/8/layout/default#2"/>
    <dgm:cxn modelId="{B1ABFCF1-FACB-4EB0-B2F6-57D198E0722A}" type="presParOf" srcId="{F2F78743-8C20-44F2-88B4-F1C08042AB16}" destId="{32CAA804-3306-4D77-AB1E-EC32FE6F79D0}" srcOrd="12" destOrd="0" presId="urn:microsoft.com/office/officeart/2005/8/layout/default#2"/>
    <dgm:cxn modelId="{1CC06FD3-FA07-4BFA-9132-CAC9A4410C31}" type="presParOf" srcId="{F2F78743-8C20-44F2-88B4-F1C08042AB16}" destId="{09B2B38D-AC72-4382-99C6-FD2C41E19DFB}" srcOrd="13" destOrd="0" presId="urn:microsoft.com/office/officeart/2005/8/layout/default#2"/>
    <dgm:cxn modelId="{A27166E1-608F-435E-9EEB-851CF2591B80}" type="presParOf" srcId="{F2F78743-8C20-44F2-88B4-F1C08042AB16}" destId="{52D1B06B-9074-4C1F-B36B-187846B3FE7E}" srcOrd="14" destOrd="0" presId="urn:microsoft.com/office/officeart/2005/8/layout/default#2"/>
    <dgm:cxn modelId="{B57BB1F7-3B0B-4872-A4AB-94FA9509AF73}" type="presParOf" srcId="{F2F78743-8C20-44F2-88B4-F1C08042AB16}" destId="{B2432DD7-5408-40DA-8596-7118A3565B5C}" srcOrd="15" destOrd="0" presId="urn:microsoft.com/office/officeart/2005/8/layout/default#2"/>
    <dgm:cxn modelId="{2C48904D-E83F-4AE8-9821-EFB9C2717A50}" type="presParOf" srcId="{F2F78743-8C20-44F2-88B4-F1C08042AB16}" destId="{EBBBD8F8-3AA1-4E22-B445-C111472DEAAF}" srcOrd="16" destOrd="0" presId="urn:microsoft.com/office/officeart/2005/8/layout/default#2"/>
    <dgm:cxn modelId="{D591876F-A2CC-4088-B520-EFB1B3668A6B}" type="presParOf" srcId="{F2F78743-8C20-44F2-88B4-F1C08042AB16}" destId="{F158056B-BDC8-4157-A9CE-7294B3A70109}" srcOrd="17" destOrd="0" presId="urn:microsoft.com/office/officeart/2005/8/layout/default#2"/>
    <dgm:cxn modelId="{D106BA89-3A72-4E2D-839A-97F072FD86F9}" type="presParOf" srcId="{F2F78743-8C20-44F2-88B4-F1C08042AB16}" destId="{21E77EBE-F54E-40A5-90A0-A65017025038}" srcOrd="18" destOrd="0" presId="urn:microsoft.com/office/officeart/2005/8/layout/default#2"/>
    <dgm:cxn modelId="{7A30C08D-259A-4991-A131-2A65EB5B7922}" type="presParOf" srcId="{F2F78743-8C20-44F2-88B4-F1C08042AB16}" destId="{9C3F3327-AF55-44AA-904D-3C8334BCDC18}" srcOrd="19" destOrd="0" presId="urn:microsoft.com/office/officeart/2005/8/layout/default#2"/>
    <dgm:cxn modelId="{0610345C-1B72-4CDD-902C-8B4364B56376}" type="presParOf" srcId="{F2F78743-8C20-44F2-88B4-F1C08042AB16}" destId="{027DE617-9BC3-4525-8103-54A92F0ED090}" srcOrd="20" destOrd="0" presId="urn:microsoft.com/office/officeart/2005/8/layout/default#2"/>
    <dgm:cxn modelId="{00FC6F0F-9084-4FED-8D84-60887609905E}" type="presParOf" srcId="{F2F78743-8C20-44F2-88B4-F1C08042AB16}" destId="{D656839E-FFA0-4B95-AAD4-9CFF370D660E}" srcOrd="21" destOrd="0" presId="urn:microsoft.com/office/officeart/2005/8/layout/default#2"/>
    <dgm:cxn modelId="{D6EAD432-AA1A-4CA2-BC4D-0FC4C6BA7F37}" type="presParOf" srcId="{F2F78743-8C20-44F2-88B4-F1C08042AB16}" destId="{730DE9F5-0449-455E-9D79-150A64E24AF6}" srcOrd="22" destOrd="0" presId="urn:microsoft.com/office/officeart/2005/8/layout/default#2"/>
    <dgm:cxn modelId="{80DFF1C9-B4B9-498E-B2BF-F68875A6146F}" type="presParOf" srcId="{F2F78743-8C20-44F2-88B4-F1C08042AB16}" destId="{BFA52BCE-7B4E-4C4C-AB7A-372487613A33}" srcOrd="23" destOrd="0" presId="urn:microsoft.com/office/officeart/2005/8/layout/default#2"/>
    <dgm:cxn modelId="{BC658958-BC9D-4E22-B35A-E762D26B5141}" type="presParOf" srcId="{F2F78743-8C20-44F2-88B4-F1C08042AB16}" destId="{CE460B9A-FC50-47B3-AB0C-D4E364C813C3}" srcOrd="2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0FDF02C-F407-4A8E-8C05-09CD7CD356D7}" type="doc">
      <dgm:prSet loTypeId="urn:microsoft.com/office/officeart/2005/8/layout/targe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66EA45-E605-467A-B848-F2DE66BA316C}">
      <dgm:prSet phldrT="[Text]"/>
      <dgm:spPr/>
      <dgm:t>
        <a:bodyPr/>
        <a:lstStyle/>
        <a:p>
          <a:r>
            <a:rPr lang="en-US" dirty="0" err="1" smtClean="0"/>
            <a:t>Minkä</a:t>
          </a:r>
          <a:r>
            <a:rPr lang="en-US" dirty="0" smtClean="0"/>
            <a:t> </a:t>
          </a:r>
          <a:r>
            <a:rPr lang="en-US" dirty="0" err="1" smtClean="0"/>
            <a:t>tyyppistä</a:t>
          </a:r>
          <a:r>
            <a:rPr lang="en-US" dirty="0" smtClean="0"/>
            <a:t> </a:t>
          </a:r>
          <a:r>
            <a:rPr lang="en-US" dirty="0" err="1" smtClean="0"/>
            <a:t>apua</a:t>
          </a:r>
          <a:r>
            <a:rPr lang="en-US" dirty="0" smtClean="0"/>
            <a:t> </a:t>
          </a:r>
          <a:r>
            <a:rPr lang="en-US" dirty="0" err="1" smtClean="0"/>
            <a:t>tulijat</a:t>
          </a:r>
          <a:r>
            <a:rPr lang="en-US" dirty="0" smtClean="0"/>
            <a:t> </a:t>
          </a:r>
          <a:r>
            <a:rPr lang="en-US" dirty="0" err="1" smtClean="0"/>
            <a:t>tarvitsevat</a:t>
          </a:r>
          <a:r>
            <a:rPr lang="en-US" dirty="0" smtClean="0"/>
            <a:t>?</a:t>
          </a:r>
          <a:endParaRPr lang="en-GB" dirty="0"/>
        </a:p>
      </dgm:t>
    </dgm:pt>
    <dgm:pt modelId="{3A85FB5C-5AA3-48F0-AF7E-993715825CEA}" type="parTrans" cxnId="{3D725318-F1D3-4473-895C-115BA621C39B}">
      <dgm:prSet/>
      <dgm:spPr/>
      <dgm:t>
        <a:bodyPr/>
        <a:lstStyle/>
        <a:p>
          <a:endParaRPr lang="en-GB"/>
        </a:p>
      </dgm:t>
    </dgm:pt>
    <dgm:pt modelId="{D2C556C0-060D-47DB-B21C-18767B83CB9E}" type="sibTrans" cxnId="{3D725318-F1D3-4473-895C-115BA621C39B}">
      <dgm:prSet/>
      <dgm:spPr/>
      <dgm:t>
        <a:bodyPr/>
        <a:lstStyle/>
        <a:p>
          <a:endParaRPr lang="en-GB"/>
        </a:p>
      </dgm:t>
    </dgm:pt>
    <dgm:pt modelId="{EB9F4EB0-3BF3-4926-88EC-9D0704849D0B}" type="pres">
      <dgm:prSet presAssocID="{C0FDF02C-F407-4A8E-8C05-09CD7CD35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C47EFCB-7309-41AD-A3B3-735F9E31CDF3}" type="pres">
      <dgm:prSet presAssocID="{4766EA45-E605-467A-B848-F2DE66BA316C}" presName="circle1" presStyleLbl="node1" presStyleIdx="0" presStyleCnt="1"/>
      <dgm:spPr/>
    </dgm:pt>
    <dgm:pt modelId="{40111E4A-AE15-4AC4-A353-AF5B4B1DA768}" type="pres">
      <dgm:prSet presAssocID="{4766EA45-E605-467A-B848-F2DE66BA316C}" presName="space" presStyleCnt="0"/>
      <dgm:spPr/>
    </dgm:pt>
    <dgm:pt modelId="{1564B92D-E8F7-4A80-9B2D-B3CB257D211B}" type="pres">
      <dgm:prSet presAssocID="{4766EA45-E605-467A-B848-F2DE66BA316C}" presName="rect1" presStyleLbl="alignAcc1" presStyleIdx="0" presStyleCnt="1"/>
      <dgm:spPr/>
      <dgm:t>
        <a:bodyPr/>
        <a:lstStyle/>
        <a:p>
          <a:endParaRPr lang="en-GB"/>
        </a:p>
      </dgm:t>
    </dgm:pt>
    <dgm:pt modelId="{E83785C0-4E11-4F50-9769-CFFB5F0CA838}" type="pres">
      <dgm:prSet presAssocID="{4766EA45-E605-467A-B848-F2DE66BA316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D725318-F1D3-4473-895C-115BA621C39B}" srcId="{C0FDF02C-F407-4A8E-8C05-09CD7CD356D7}" destId="{4766EA45-E605-467A-B848-F2DE66BA316C}" srcOrd="0" destOrd="0" parTransId="{3A85FB5C-5AA3-48F0-AF7E-993715825CEA}" sibTransId="{D2C556C0-060D-47DB-B21C-18767B83CB9E}"/>
    <dgm:cxn modelId="{792500FA-E7DF-4873-9BCE-D5B2CF73DAC3}" type="presOf" srcId="{C0FDF02C-F407-4A8E-8C05-09CD7CD356D7}" destId="{EB9F4EB0-3BF3-4926-88EC-9D0704849D0B}" srcOrd="0" destOrd="0" presId="urn:microsoft.com/office/officeart/2005/8/layout/target3"/>
    <dgm:cxn modelId="{F809D8E1-795B-4BD2-8CAF-AB602ED6B4C1}" type="presOf" srcId="{4766EA45-E605-467A-B848-F2DE66BA316C}" destId="{1564B92D-E8F7-4A80-9B2D-B3CB257D211B}" srcOrd="0" destOrd="0" presId="urn:microsoft.com/office/officeart/2005/8/layout/target3"/>
    <dgm:cxn modelId="{77DB507B-A2FB-4295-B22E-74E3EC7DC07A}" type="presOf" srcId="{4766EA45-E605-467A-B848-F2DE66BA316C}" destId="{E83785C0-4E11-4F50-9769-CFFB5F0CA838}" srcOrd="1" destOrd="0" presId="urn:microsoft.com/office/officeart/2005/8/layout/target3"/>
    <dgm:cxn modelId="{D8A076C3-2B60-47A4-9A8E-09928F7C2D34}" type="presParOf" srcId="{EB9F4EB0-3BF3-4926-88EC-9D0704849D0B}" destId="{9C47EFCB-7309-41AD-A3B3-735F9E31CDF3}" srcOrd="0" destOrd="0" presId="urn:microsoft.com/office/officeart/2005/8/layout/target3"/>
    <dgm:cxn modelId="{7125554E-7EF4-49D1-A2AB-672BA12197AA}" type="presParOf" srcId="{EB9F4EB0-3BF3-4926-88EC-9D0704849D0B}" destId="{40111E4A-AE15-4AC4-A353-AF5B4B1DA768}" srcOrd="1" destOrd="0" presId="urn:microsoft.com/office/officeart/2005/8/layout/target3"/>
    <dgm:cxn modelId="{08D20A05-1D76-41C8-9D7B-D2E6FBB37AAF}" type="presParOf" srcId="{EB9F4EB0-3BF3-4926-88EC-9D0704849D0B}" destId="{1564B92D-E8F7-4A80-9B2D-B3CB257D211B}" srcOrd="2" destOrd="0" presId="urn:microsoft.com/office/officeart/2005/8/layout/target3"/>
    <dgm:cxn modelId="{26ED109F-350A-4D1B-8EB4-CBC907719BE2}" type="presParOf" srcId="{EB9F4EB0-3BF3-4926-88EC-9D0704849D0B}" destId="{E83785C0-4E11-4F50-9769-CFFB5F0CA83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32CF78-9FC8-46F4-9A42-95707037E7A8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5F0C386-032D-4CF5-82DC-6310DA2672A3}">
      <dgm:prSet/>
      <dgm:spPr/>
      <dgm:t>
        <a:bodyPr/>
        <a:lstStyle/>
        <a:p>
          <a:pPr rtl="0"/>
          <a:r>
            <a:rPr lang="en-US" dirty="0" err="1" smtClean="0"/>
            <a:t>Maarit</a:t>
          </a:r>
          <a:r>
            <a:rPr lang="en-US" dirty="0" smtClean="0"/>
            <a:t> </a:t>
          </a:r>
          <a:r>
            <a:rPr lang="en-US" dirty="0" err="1" smtClean="0"/>
            <a:t>Pimiän</a:t>
          </a:r>
          <a:r>
            <a:rPr lang="en-US" dirty="0" smtClean="0"/>
            <a:t> </a:t>
          </a:r>
          <a:r>
            <a:rPr lang="en-US" dirty="0" err="1" smtClean="0"/>
            <a:t>puheenvuoro</a:t>
          </a:r>
          <a:endParaRPr lang="en-GB" dirty="0"/>
        </a:p>
      </dgm:t>
    </dgm:pt>
    <dgm:pt modelId="{CC90921A-E565-48F7-BEAD-3A24593AA2FA}" type="parTrans" cxnId="{1EDC01D2-7081-4316-95CA-8CD058E9E921}">
      <dgm:prSet/>
      <dgm:spPr/>
      <dgm:t>
        <a:bodyPr/>
        <a:lstStyle/>
        <a:p>
          <a:endParaRPr lang="en-GB"/>
        </a:p>
      </dgm:t>
    </dgm:pt>
    <dgm:pt modelId="{3936C511-09E6-471C-9F1A-022DB5029390}" type="sibTrans" cxnId="{1EDC01D2-7081-4316-95CA-8CD058E9E921}">
      <dgm:prSet/>
      <dgm:spPr/>
      <dgm:t>
        <a:bodyPr/>
        <a:lstStyle/>
        <a:p>
          <a:endParaRPr lang="en-GB"/>
        </a:p>
      </dgm:t>
    </dgm:pt>
    <dgm:pt modelId="{0F844EC3-E545-4876-97D4-8374CA832F4F}" type="pres">
      <dgm:prSet presAssocID="{4D32CF78-9FC8-46F4-9A42-95707037E7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CF915D5-C7CB-42A4-BC99-3BF39E82223B}" type="pres">
      <dgm:prSet presAssocID="{15F0C386-032D-4CF5-82DC-6310DA2672A3}" presName="linNode" presStyleCnt="0"/>
      <dgm:spPr/>
      <dgm:t>
        <a:bodyPr/>
        <a:lstStyle/>
        <a:p>
          <a:endParaRPr lang="en-GB"/>
        </a:p>
      </dgm:t>
    </dgm:pt>
    <dgm:pt modelId="{3834B5D7-553F-485D-BC7E-7EA526D765A1}" type="pres">
      <dgm:prSet presAssocID="{15F0C386-032D-4CF5-82DC-6310DA2672A3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F11B990-651A-4692-975E-7E82C51F9C48}" type="presOf" srcId="{15F0C386-032D-4CF5-82DC-6310DA2672A3}" destId="{3834B5D7-553F-485D-BC7E-7EA526D765A1}" srcOrd="0" destOrd="0" presId="urn:microsoft.com/office/officeart/2005/8/layout/vList5"/>
    <dgm:cxn modelId="{4CCBBE6A-DF0C-44B6-BA82-085110B5BAED}" type="presOf" srcId="{4D32CF78-9FC8-46F4-9A42-95707037E7A8}" destId="{0F844EC3-E545-4876-97D4-8374CA832F4F}" srcOrd="0" destOrd="0" presId="urn:microsoft.com/office/officeart/2005/8/layout/vList5"/>
    <dgm:cxn modelId="{1EDC01D2-7081-4316-95CA-8CD058E9E921}" srcId="{4D32CF78-9FC8-46F4-9A42-95707037E7A8}" destId="{15F0C386-032D-4CF5-82DC-6310DA2672A3}" srcOrd="0" destOrd="0" parTransId="{CC90921A-E565-48F7-BEAD-3A24593AA2FA}" sibTransId="{3936C511-09E6-471C-9F1A-022DB5029390}"/>
    <dgm:cxn modelId="{BD0F99BA-FAA5-4B3E-9721-75630F927C0B}" type="presParOf" srcId="{0F844EC3-E545-4876-97D4-8374CA832F4F}" destId="{3CF915D5-C7CB-42A4-BC99-3BF39E82223B}" srcOrd="0" destOrd="0" presId="urn:microsoft.com/office/officeart/2005/8/layout/vList5"/>
    <dgm:cxn modelId="{B9A3C478-302C-4538-9D2D-422F8218713C}" type="presParOf" srcId="{3CF915D5-C7CB-42A4-BC99-3BF39E82223B}" destId="{3834B5D7-553F-485D-BC7E-7EA526D765A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F8312A4-A5B5-43AE-BC26-A5CC5F25D31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8586C5-BFB5-4C4B-B6DC-816A7D35E315}">
      <dgm:prSet phldrT="[Text]"/>
      <dgm:spPr/>
      <dgm:t>
        <a:bodyPr/>
        <a:lstStyle/>
        <a:p>
          <a:r>
            <a:rPr lang="en-US" dirty="0" err="1" smtClean="0"/>
            <a:t>Suomessa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 </a:t>
          </a:r>
          <a:r>
            <a:rPr lang="en-US" dirty="0" err="1" smtClean="0"/>
            <a:t>keskitettyä</a:t>
          </a:r>
          <a:r>
            <a:rPr lang="en-US" dirty="0" smtClean="0"/>
            <a:t> </a:t>
          </a:r>
          <a:r>
            <a:rPr lang="en-US" dirty="0" err="1" smtClean="0"/>
            <a:t>tahoa</a:t>
          </a:r>
          <a:r>
            <a:rPr lang="en-US" dirty="0" smtClean="0"/>
            <a:t> </a:t>
          </a:r>
          <a:r>
            <a:rPr lang="en-US" dirty="0" err="1" smtClean="0"/>
            <a:t>joka</a:t>
          </a:r>
          <a:r>
            <a:rPr lang="en-US" dirty="0" smtClean="0"/>
            <a:t> </a:t>
          </a:r>
          <a:r>
            <a:rPr lang="en-US" dirty="0" err="1" smtClean="0"/>
            <a:t>käsittelee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pyyntöä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tarjouksia</a:t>
          </a:r>
          <a:endParaRPr lang="en-GB" dirty="0"/>
        </a:p>
      </dgm:t>
    </dgm:pt>
    <dgm:pt modelId="{133BAD3D-F5ED-46B5-BE38-BF5B87218C81}" type="parTrans" cxnId="{62D61659-6AFE-4D28-897B-6181B431B42C}">
      <dgm:prSet/>
      <dgm:spPr/>
      <dgm:t>
        <a:bodyPr/>
        <a:lstStyle/>
        <a:p>
          <a:endParaRPr lang="en-GB"/>
        </a:p>
      </dgm:t>
    </dgm:pt>
    <dgm:pt modelId="{787E7993-5F59-4018-A4A3-70C22D781125}" type="sibTrans" cxnId="{62D61659-6AFE-4D28-897B-6181B431B42C}">
      <dgm:prSet/>
      <dgm:spPr/>
      <dgm:t>
        <a:bodyPr/>
        <a:lstStyle/>
        <a:p>
          <a:endParaRPr lang="en-GB"/>
        </a:p>
      </dgm:t>
    </dgm:pt>
    <dgm:pt modelId="{20A9C935-EF75-4BAE-87D7-F71FE4D9410D}">
      <dgm:prSet phldrT="[Text]"/>
      <dgm:spPr/>
      <dgm:t>
        <a:bodyPr/>
        <a:lstStyle/>
        <a:p>
          <a:r>
            <a:rPr lang="en-US" dirty="0" err="1" smtClean="0"/>
            <a:t>Kullakin</a:t>
          </a:r>
          <a:r>
            <a:rPr lang="en-US" dirty="0" smtClean="0"/>
            <a:t> </a:t>
          </a:r>
          <a:r>
            <a:rPr lang="en-US" dirty="0" err="1" smtClean="0"/>
            <a:t>hallinnonallalla</a:t>
          </a:r>
          <a:r>
            <a:rPr lang="en-US" dirty="0" smtClean="0"/>
            <a:t> on </a:t>
          </a:r>
          <a:r>
            <a:rPr lang="en-US" dirty="0" err="1" smtClean="0"/>
            <a:t>oman</a:t>
          </a:r>
          <a:r>
            <a:rPr lang="en-US" dirty="0" smtClean="0"/>
            <a:t> </a:t>
          </a:r>
          <a:r>
            <a:rPr lang="en-US" dirty="0" err="1" smtClean="0"/>
            <a:t>toimialansa</a:t>
          </a:r>
          <a:r>
            <a:rPr lang="en-US" dirty="0" smtClean="0"/>
            <a:t> </a:t>
          </a:r>
          <a:r>
            <a:rPr lang="en-US" dirty="0" err="1" smtClean="0"/>
            <a:t>yleisjohto</a:t>
          </a:r>
          <a:endParaRPr lang="en-GB" dirty="0"/>
        </a:p>
      </dgm:t>
    </dgm:pt>
    <dgm:pt modelId="{D2EED69E-E5EF-419C-8BFE-E0C17D4B1995}" type="parTrans" cxnId="{0A68C938-C1C1-4AF6-8879-1C367DCAF441}">
      <dgm:prSet/>
      <dgm:spPr/>
      <dgm:t>
        <a:bodyPr/>
        <a:lstStyle/>
        <a:p>
          <a:endParaRPr lang="en-GB"/>
        </a:p>
      </dgm:t>
    </dgm:pt>
    <dgm:pt modelId="{31B1FA21-A5E7-4299-B419-ECBE746B253D}" type="sibTrans" cxnId="{0A68C938-C1C1-4AF6-8879-1C367DCAF441}">
      <dgm:prSet/>
      <dgm:spPr/>
      <dgm:t>
        <a:bodyPr/>
        <a:lstStyle/>
        <a:p>
          <a:endParaRPr lang="en-GB"/>
        </a:p>
      </dgm:t>
    </dgm:pt>
    <dgm:pt modelId="{8D65EBCE-CB22-4E5A-ACAB-53F19EF39061}">
      <dgm:prSet phldrT="[Text]"/>
      <dgm:spPr/>
      <dgm:t>
        <a:bodyPr/>
        <a:lstStyle/>
        <a:p>
          <a:r>
            <a:rPr lang="en-US" dirty="0" err="1" smtClean="0"/>
            <a:t>Pelastustoiminnan</a:t>
          </a:r>
          <a:r>
            <a:rPr lang="en-US" dirty="0" smtClean="0"/>
            <a:t> </a:t>
          </a:r>
          <a:r>
            <a:rPr lang="en-US" dirty="0" err="1" smtClean="0"/>
            <a:t>johtaja</a:t>
          </a:r>
          <a:r>
            <a:rPr lang="en-US" dirty="0" smtClean="0"/>
            <a:t> </a:t>
          </a:r>
          <a:r>
            <a:rPr lang="en-US" dirty="0" err="1" smtClean="0"/>
            <a:t>tekee</a:t>
          </a:r>
          <a:r>
            <a:rPr lang="en-US" dirty="0" smtClean="0"/>
            <a:t> </a:t>
          </a:r>
          <a:r>
            <a:rPr lang="en-US" dirty="0" err="1" smtClean="0"/>
            <a:t>päätöksen</a:t>
          </a:r>
          <a:r>
            <a:rPr lang="en-US" dirty="0" smtClean="0"/>
            <a:t> </a:t>
          </a:r>
          <a:r>
            <a:rPr lang="en-US" dirty="0" err="1" smtClean="0"/>
            <a:t>toiminnan</a:t>
          </a:r>
          <a:r>
            <a:rPr lang="en-US" dirty="0" smtClean="0"/>
            <a:t> </a:t>
          </a:r>
          <a:r>
            <a:rPr lang="en-US" dirty="0" err="1" smtClean="0"/>
            <a:t>lopettamisesta</a:t>
          </a:r>
          <a:endParaRPr lang="en-GB" dirty="0"/>
        </a:p>
      </dgm:t>
    </dgm:pt>
    <dgm:pt modelId="{31D35E70-E726-44A5-B39B-5D7323102718}" type="parTrans" cxnId="{37813CFB-F89F-4420-8B7B-CA2088707376}">
      <dgm:prSet/>
      <dgm:spPr/>
      <dgm:t>
        <a:bodyPr/>
        <a:lstStyle/>
        <a:p>
          <a:endParaRPr lang="en-GB"/>
        </a:p>
      </dgm:t>
    </dgm:pt>
    <dgm:pt modelId="{4B83D4C7-E151-43CA-BFAC-09D018B6B0F9}" type="sibTrans" cxnId="{37813CFB-F89F-4420-8B7B-CA2088707376}">
      <dgm:prSet/>
      <dgm:spPr/>
      <dgm:t>
        <a:bodyPr/>
        <a:lstStyle/>
        <a:p>
          <a:endParaRPr lang="en-GB"/>
        </a:p>
      </dgm:t>
    </dgm:pt>
    <dgm:pt modelId="{2F4359A6-C583-4892-BDA8-B34EB3F6E1F4}">
      <dgm:prSet phldrT="[Text]"/>
      <dgm:spPr/>
      <dgm:t>
        <a:bodyPr/>
        <a:lstStyle/>
        <a:p>
          <a:r>
            <a:rPr lang="en-US" dirty="0" err="1" smtClean="0"/>
            <a:t>Vastuu</a:t>
          </a:r>
          <a:r>
            <a:rPr lang="en-US" dirty="0" smtClean="0"/>
            <a:t> </a:t>
          </a:r>
          <a:r>
            <a:rPr lang="en-US" dirty="0" err="1" smtClean="0"/>
            <a:t>siirtyy</a:t>
          </a:r>
          <a:r>
            <a:rPr lang="en-US" dirty="0" smtClean="0"/>
            <a:t> </a:t>
          </a:r>
          <a:r>
            <a:rPr lang="en-US" dirty="0" err="1" smtClean="0"/>
            <a:t>toiselle</a:t>
          </a:r>
          <a:r>
            <a:rPr lang="en-US" dirty="0" smtClean="0"/>
            <a:t> </a:t>
          </a:r>
          <a:r>
            <a:rPr lang="en-US" dirty="0" err="1" smtClean="0"/>
            <a:t>viranomaiselle</a:t>
          </a:r>
          <a:r>
            <a:rPr lang="en-US" dirty="0" smtClean="0"/>
            <a:t> tai </a:t>
          </a:r>
          <a:r>
            <a:rPr lang="en-US" dirty="0" err="1" smtClean="0"/>
            <a:t>toiminnan</a:t>
          </a:r>
          <a:r>
            <a:rPr lang="en-US" dirty="0" smtClean="0"/>
            <a:t> </a:t>
          </a:r>
          <a:r>
            <a:rPr lang="en-US" dirty="0" err="1" smtClean="0"/>
            <a:t>kohteen</a:t>
          </a:r>
          <a:r>
            <a:rPr lang="en-US" dirty="0" smtClean="0"/>
            <a:t> </a:t>
          </a:r>
          <a:r>
            <a:rPr lang="en-US" dirty="0" err="1" smtClean="0"/>
            <a:t>omistajalle</a:t>
          </a:r>
          <a:endParaRPr lang="en-GB" dirty="0"/>
        </a:p>
      </dgm:t>
    </dgm:pt>
    <dgm:pt modelId="{AD1581DD-213A-4875-A02C-91F29D6742A8}" type="parTrans" cxnId="{FB06AE78-D4BE-4527-95A7-2C81F33EAA93}">
      <dgm:prSet/>
      <dgm:spPr/>
      <dgm:t>
        <a:bodyPr/>
        <a:lstStyle/>
        <a:p>
          <a:endParaRPr lang="en-GB"/>
        </a:p>
      </dgm:t>
    </dgm:pt>
    <dgm:pt modelId="{E2C5EF20-E3D4-4C0D-8480-5B733CA0486C}" type="sibTrans" cxnId="{FB06AE78-D4BE-4527-95A7-2C81F33EAA93}">
      <dgm:prSet/>
      <dgm:spPr/>
      <dgm:t>
        <a:bodyPr/>
        <a:lstStyle/>
        <a:p>
          <a:endParaRPr lang="en-GB"/>
        </a:p>
      </dgm:t>
    </dgm:pt>
    <dgm:pt modelId="{3BF68DE7-B1DA-4FC6-9DEB-6DE5FF7020DE}">
      <dgm:prSet phldrT="[Text]"/>
      <dgm:spPr/>
      <dgm:t>
        <a:bodyPr/>
        <a:lstStyle/>
        <a:p>
          <a:r>
            <a:rPr lang="en-US" dirty="0" err="1" smtClean="0"/>
            <a:t>Kukin</a:t>
          </a:r>
          <a:r>
            <a:rPr lang="en-US" dirty="0" smtClean="0"/>
            <a:t> </a:t>
          </a:r>
          <a:r>
            <a:rPr lang="en-US" dirty="0" err="1" smtClean="0"/>
            <a:t>viranomainen</a:t>
          </a:r>
          <a:r>
            <a:rPr lang="en-US" dirty="0" smtClean="0"/>
            <a:t> </a:t>
          </a:r>
          <a:r>
            <a:rPr lang="en-US" dirty="0" err="1" smtClean="0"/>
            <a:t>päättää</a:t>
          </a:r>
          <a:r>
            <a:rPr lang="en-US" dirty="0" smtClean="0"/>
            <a:t> </a:t>
          </a:r>
          <a:r>
            <a:rPr lang="en-US" dirty="0" err="1" smtClean="0"/>
            <a:t>omaan</a:t>
          </a:r>
          <a:r>
            <a:rPr lang="en-US" dirty="0" smtClean="0"/>
            <a:t> </a:t>
          </a:r>
          <a:r>
            <a:rPr lang="en-US" dirty="0" err="1" smtClean="0"/>
            <a:t>toimialaansa</a:t>
          </a:r>
          <a:r>
            <a:rPr lang="en-US" dirty="0" smtClean="0"/>
            <a:t> </a:t>
          </a:r>
          <a:r>
            <a:rPr lang="en-US" dirty="0" err="1" smtClean="0"/>
            <a:t>kuuluvan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pyytämisestä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sisällöstä</a:t>
          </a:r>
          <a:endParaRPr lang="en-GB" dirty="0"/>
        </a:p>
      </dgm:t>
    </dgm:pt>
    <dgm:pt modelId="{18F95F9E-1BA3-4CCD-AB0B-07C1754879CB}" type="parTrans" cxnId="{626D3538-1B89-49E8-9A2A-6D47DE47952D}">
      <dgm:prSet/>
      <dgm:spPr/>
      <dgm:t>
        <a:bodyPr/>
        <a:lstStyle/>
        <a:p>
          <a:endParaRPr lang="en-GB"/>
        </a:p>
      </dgm:t>
    </dgm:pt>
    <dgm:pt modelId="{24CE89F2-A54E-4E72-AFB7-67FA44E1A08F}" type="sibTrans" cxnId="{626D3538-1B89-49E8-9A2A-6D47DE47952D}">
      <dgm:prSet/>
      <dgm:spPr/>
      <dgm:t>
        <a:bodyPr/>
        <a:lstStyle/>
        <a:p>
          <a:endParaRPr lang="en-GB"/>
        </a:p>
      </dgm:t>
    </dgm:pt>
    <dgm:pt modelId="{97A3B4C9-9100-4689-AA7A-475099C28BE0}">
      <dgm:prSet phldrT="[Text]"/>
      <dgm:spPr/>
      <dgm:t>
        <a:bodyPr/>
        <a:lstStyle/>
        <a:p>
          <a:r>
            <a:rPr lang="en-US" dirty="0" err="1" smtClean="0"/>
            <a:t>Kansainvälisen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moniviranomaistilanteita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ulkomaisten</a:t>
          </a:r>
          <a:r>
            <a:rPr lang="en-US" dirty="0" smtClean="0"/>
            <a:t> </a:t>
          </a:r>
          <a:r>
            <a:rPr lang="en-US" dirty="0" err="1" smtClean="0"/>
            <a:t>järjestöjen</a:t>
          </a:r>
          <a:r>
            <a:rPr lang="en-US" dirty="0" smtClean="0"/>
            <a:t> </a:t>
          </a:r>
          <a:r>
            <a:rPr lang="en-US" dirty="0" err="1" smtClean="0"/>
            <a:t>koordinointia</a:t>
          </a:r>
          <a:r>
            <a:rPr lang="en-US" dirty="0" smtClean="0"/>
            <a:t> </a:t>
          </a:r>
          <a:r>
            <a:rPr lang="en-US" dirty="0" err="1" smtClean="0"/>
            <a:t>halutaan</a:t>
          </a:r>
          <a:r>
            <a:rPr lang="en-US" dirty="0" smtClean="0"/>
            <a:t> </a:t>
          </a:r>
          <a:r>
            <a:rPr lang="en-US" dirty="0" err="1" smtClean="0"/>
            <a:t>tarkentaa</a:t>
          </a:r>
          <a:endParaRPr lang="en-GB" dirty="0"/>
        </a:p>
      </dgm:t>
    </dgm:pt>
    <dgm:pt modelId="{AC0E4B28-B4F6-4ED9-8F03-AA65ADAED544}" type="parTrans" cxnId="{A839F40D-BD80-44D6-AEEC-0FCCCDAD6DCE}">
      <dgm:prSet/>
      <dgm:spPr/>
      <dgm:t>
        <a:bodyPr/>
        <a:lstStyle/>
        <a:p>
          <a:endParaRPr lang="en-GB"/>
        </a:p>
      </dgm:t>
    </dgm:pt>
    <dgm:pt modelId="{7F02D3F0-3B3E-48EE-B512-ECAE9038BAF8}" type="sibTrans" cxnId="{A839F40D-BD80-44D6-AEEC-0FCCCDAD6DCE}">
      <dgm:prSet/>
      <dgm:spPr/>
      <dgm:t>
        <a:bodyPr/>
        <a:lstStyle/>
        <a:p>
          <a:endParaRPr lang="en-GB"/>
        </a:p>
      </dgm:t>
    </dgm:pt>
    <dgm:pt modelId="{72A359CB-C006-42BF-982F-43D8098D6184}">
      <dgm:prSet phldrT="[Text]"/>
      <dgm:spPr/>
      <dgm:t>
        <a:bodyPr/>
        <a:lstStyle/>
        <a:p>
          <a:r>
            <a:rPr lang="en-US" dirty="0" err="1" smtClean="0"/>
            <a:t>Esimerkiksi</a:t>
          </a:r>
          <a:r>
            <a:rPr lang="en-US" dirty="0" smtClean="0"/>
            <a:t> </a:t>
          </a:r>
          <a:r>
            <a:rPr lang="en-US" dirty="0" err="1" smtClean="0"/>
            <a:t>Pelastuslaissa</a:t>
          </a:r>
          <a:r>
            <a:rPr lang="en-US" dirty="0" smtClean="0"/>
            <a:t> on </a:t>
          </a:r>
          <a:r>
            <a:rPr lang="en-US" dirty="0" err="1" smtClean="0"/>
            <a:t>mainittu</a:t>
          </a:r>
          <a:r>
            <a:rPr lang="en-US" dirty="0" smtClean="0"/>
            <a:t> </a:t>
          </a:r>
          <a:r>
            <a:rPr lang="en-US" dirty="0" err="1" smtClean="0"/>
            <a:t>että</a:t>
          </a:r>
          <a:r>
            <a:rPr lang="en-US" dirty="0" smtClean="0"/>
            <a:t> </a:t>
          </a:r>
          <a:r>
            <a:rPr lang="en-US" dirty="0" err="1" smtClean="0"/>
            <a:t>sisäministeriö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pyytää</a:t>
          </a:r>
          <a:r>
            <a:rPr lang="en-US" dirty="0" smtClean="0"/>
            <a:t> </a:t>
          </a:r>
          <a:r>
            <a:rPr lang="en-US" dirty="0" err="1" smtClean="0"/>
            <a:t>pelastustoimen</a:t>
          </a:r>
          <a:r>
            <a:rPr lang="en-US" dirty="0" smtClean="0"/>
            <a:t> </a:t>
          </a:r>
          <a:r>
            <a:rPr lang="en-US" dirty="0" err="1" smtClean="0"/>
            <a:t>apua</a:t>
          </a:r>
          <a:r>
            <a:rPr lang="en-US" dirty="0" smtClean="0"/>
            <a:t>, </a:t>
          </a:r>
          <a:r>
            <a:rPr lang="en-US" dirty="0" err="1" smtClean="0"/>
            <a:t>mutta</a:t>
          </a:r>
          <a:r>
            <a:rPr lang="en-US" dirty="0" smtClean="0"/>
            <a:t> </a:t>
          </a:r>
          <a:r>
            <a:rPr lang="en-US" dirty="0" err="1" smtClean="0"/>
            <a:t>kaikkilla</a:t>
          </a:r>
          <a:r>
            <a:rPr lang="en-US" dirty="0" smtClean="0"/>
            <a:t> </a:t>
          </a:r>
          <a:r>
            <a:rPr lang="en-US" dirty="0" err="1" smtClean="0"/>
            <a:t>aloilla</a:t>
          </a:r>
          <a:r>
            <a:rPr lang="en-US" dirty="0" smtClean="0"/>
            <a:t> </a:t>
          </a:r>
          <a:r>
            <a:rPr lang="en-US" dirty="0" err="1" smtClean="0"/>
            <a:t>vastaavaa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</a:t>
          </a:r>
          <a:endParaRPr lang="en-GB" dirty="0"/>
        </a:p>
      </dgm:t>
    </dgm:pt>
    <dgm:pt modelId="{313F2F77-32EF-44D5-BE34-7A3AEBC78F55}" type="parTrans" cxnId="{7FEB6EA1-1F56-4301-9678-4B91556C2C40}">
      <dgm:prSet/>
      <dgm:spPr/>
    </dgm:pt>
    <dgm:pt modelId="{E3A888F2-2802-425E-B0D7-E68899EC0B8D}" type="sibTrans" cxnId="{7FEB6EA1-1F56-4301-9678-4B91556C2C40}">
      <dgm:prSet/>
      <dgm:spPr/>
    </dgm:pt>
    <dgm:pt modelId="{2F0D0209-B194-4580-BCDF-0953461D7021}" type="pres">
      <dgm:prSet presAssocID="{4F8312A4-A5B5-43AE-BC26-A5CC5F25D3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9594828-91FD-4672-8DCB-7ACCFD2C5BDE}" type="pres">
      <dgm:prSet presAssocID="{188586C5-BFB5-4C4B-B6DC-816A7D35E31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B585BA-B13E-4660-AA4C-81EC7F791721}" type="pres">
      <dgm:prSet presAssocID="{188586C5-BFB5-4C4B-B6DC-816A7D35E31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26794F-1071-4F8F-BA2E-6B655B23EB94}" type="pres">
      <dgm:prSet presAssocID="{8D65EBCE-CB22-4E5A-ACAB-53F19EF3906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00F0E7-257C-41F6-AC1E-386DC7D01230}" type="pres">
      <dgm:prSet presAssocID="{8D65EBCE-CB22-4E5A-ACAB-53F19EF3906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DAE87D-EA4B-4A38-B3E6-E47F0D92A0BD}" type="pres">
      <dgm:prSet presAssocID="{97A3B4C9-9100-4689-AA7A-475099C28BE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898BE25-5245-4E6A-9A52-DA939F236BF2}" type="presOf" srcId="{8D65EBCE-CB22-4E5A-ACAB-53F19EF39061}" destId="{FB26794F-1071-4F8F-BA2E-6B655B23EB94}" srcOrd="0" destOrd="0" presId="urn:microsoft.com/office/officeart/2005/8/layout/vList2"/>
    <dgm:cxn modelId="{64AC76D6-78E7-421A-A059-90576AC23AA7}" type="presOf" srcId="{188586C5-BFB5-4C4B-B6DC-816A7D35E315}" destId="{39594828-91FD-4672-8DCB-7ACCFD2C5BDE}" srcOrd="0" destOrd="0" presId="urn:microsoft.com/office/officeart/2005/8/layout/vList2"/>
    <dgm:cxn modelId="{BEE85D7D-34EC-4E6D-B3A3-1963D01AC059}" type="presOf" srcId="{97A3B4C9-9100-4689-AA7A-475099C28BE0}" destId="{CDDAE87D-EA4B-4A38-B3E6-E47F0D92A0BD}" srcOrd="0" destOrd="0" presId="urn:microsoft.com/office/officeart/2005/8/layout/vList2"/>
    <dgm:cxn modelId="{62D61659-6AFE-4D28-897B-6181B431B42C}" srcId="{4F8312A4-A5B5-43AE-BC26-A5CC5F25D31E}" destId="{188586C5-BFB5-4C4B-B6DC-816A7D35E315}" srcOrd="0" destOrd="0" parTransId="{133BAD3D-F5ED-46B5-BE38-BF5B87218C81}" sibTransId="{787E7993-5F59-4018-A4A3-70C22D781125}"/>
    <dgm:cxn modelId="{626D3538-1B89-49E8-9A2A-6D47DE47952D}" srcId="{188586C5-BFB5-4C4B-B6DC-816A7D35E315}" destId="{3BF68DE7-B1DA-4FC6-9DEB-6DE5FF7020DE}" srcOrd="1" destOrd="0" parTransId="{18F95F9E-1BA3-4CCD-AB0B-07C1754879CB}" sibTransId="{24CE89F2-A54E-4E72-AFB7-67FA44E1A08F}"/>
    <dgm:cxn modelId="{E575BEF2-C48F-45FF-A468-7D9EC0CDC2C0}" type="presOf" srcId="{20A9C935-EF75-4BAE-87D7-F71FE4D9410D}" destId="{A5B585BA-B13E-4660-AA4C-81EC7F791721}" srcOrd="0" destOrd="0" presId="urn:microsoft.com/office/officeart/2005/8/layout/vList2"/>
    <dgm:cxn modelId="{A839F40D-BD80-44D6-AEEC-0FCCCDAD6DCE}" srcId="{4F8312A4-A5B5-43AE-BC26-A5CC5F25D31E}" destId="{97A3B4C9-9100-4689-AA7A-475099C28BE0}" srcOrd="2" destOrd="0" parTransId="{AC0E4B28-B4F6-4ED9-8F03-AA65ADAED544}" sibTransId="{7F02D3F0-3B3E-48EE-B512-ECAE9038BAF8}"/>
    <dgm:cxn modelId="{F6CEF546-C393-497E-9B3A-05A1CB32CFFD}" type="presOf" srcId="{2F4359A6-C583-4892-BDA8-B34EB3F6E1F4}" destId="{9600F0E7-257C-41F6-AC1E-386DC7D01230}" srcOrd="0" destOrd="0" presId="urn:microsoft.com/office/officeart/2005/8/layout/vList2"/>
    <dgm:cxn modelId="{FB06AE78-D4BE-4527-95A7-2C81F33EAA93}" srcId="{8D65EBCE-CB22-4E5A-ACAB-53F19EF39061}" destId="{2F4359A6-C583-4892-BDA8-B34EB3F6E1F4}" srcOrd="0" destOrd="0" parTransId="{AD1581DD-213A-4875-A02C-91F29D6742A8}" sibTransId="{E2C5EF20-E3D4-4C0D-8480-5B733CA0486C}"/>
    <dgm:cxn modelId="{37813CFB-F89F-4420-8B7B-CA2088707376}" srcId="{4F8312A4-A5B5-43AE-BC26-A5CC5F25D31E}" destId="{8D65EBCE-CB22-4E5A-ACAB-53F19EF39061}" srcOrd="1" destOrd="0" parTransId="{31D35E70-E726-44A5-B39B-5D7323102718}" sibTransId="{4B83D4C7-E151-43CA-BFAC-09D018B6B0F9}"/>
    <dgm:cxn modelId="{FCEC6D5B-057F-4536-ABF1-5AB1E16399AE}" type="presOf" srcId="{4F8312A4-A5B5-43AE-BC26-A5CC5F25D31E}" destId="{2F0D0209-B194-4580-BCDF-0953461D7021}" srcOrd="0" destOrd="0" presId="urn:microsoft.com/office/officeart/2005/8/layout/vList2"/>
    <dgm:cxn modelId="{9A7DBF11-B2A1-4587-A29C-5BFC52E58780}" type="presOf" srcId="{72A359CB-C006-42BF-982F-43D8098D6184}" destId="{A5B585BA-B13E-4660-AA4C-81EC7F791721}" srcOrd="0" destOrd="2" presId="urn:microsoft.com/office/officeart/2005/8/layout/vList2"/>
    <dgm:cxn modelId="{7FEB6EA1-1F56-4301-9678-4B91556C2C40}" srcId="{188586C5-BFB5-4C4B-B6DC-816A7D35E315}" destId="{72A359CB-C006-42BF-982F-43D8098D6184}" srcOrd="2" destOrd="0" parTransId="{313F2F77-32EF-44D5-BE34-7A3AEBC78F55}" sibTransId="{E3A888F2-2802-425E-B0D7-E68899EC0B8D}"/>
    <dgm:cxn modelId="{0A68C938-C1C1-4AF6-8879-1C367DCAF441}" srcId="{188586C5-BFB5-4C4B-B6DC-816A7D35E315}" destId="{20A9C935-EF75-4BAE-87D7-F71FE4D9410D}" srcOrd="0" destOrd="0" parTransId="{D2EED69E-E5EF-419C-8BFE-E0C17D4B1995}" sibTransId="{31B1FA21-A5E7-4299-B419-ECBE746B253D}"/>
    <dgm:cxn modelId="{06C5F19F-F5B6-48C1-89B6-F7CA7311FF4D}" type="presOf" srcId="{3BF68DE7-B1DA-4FC6-9DEB-6DE5FF7020DE}" destId="{A5B585BA-B13E-4660-AA4C-81EC7F791721}" srcOrd="0" destOrd="1" presId="urn:microsoft.com/office/officeart/2005/8/layout/vList2"/>
    <dgm:cxn modelId="{A4C15044-1D53-40D1-9337-2F22500F69B1}" type="presParOf" srcId="{2F0D0209-B194-4580-BCDF-0953461D7021}" destId="{39594828-91FD-4672-8DCB-7ACCFD2C5BDE}" srcOrd="0" destOrd="0" presId="urn:microsoft.com/office/officeart/2005/8/layout/vList2"/>
    <dgm:cxn modelId="{11E292D5-CECC-469A-A01B-5840BCB1D03D}" type="presParOf" srcId="{2F0D0209-B194-4580-BCDF-0953461D7021}" destId="{A5B585BA-B13E-4660-AA4C-81EC7F791721}" srcOrd="1" destOrd="0" presId="urn:microsoft.com/office/officeart/2005/8/layout/vList2"/>
    <dgm:cxn modelId="{6F9C71D3-7E09-440A-931C-92D70D03A24E}" type="presParOf" srcId="{2F0D0209-B194-4580-BCDF-0953461D7021}" destId="{FB26794F-1071-4F8F-BA2E-6B655B23EB94}" srcOrd="2" destOrd="0" presId="urn:microsoft.com/office/officeart/2005/8/layout/vList2"/>
    <dgm:cxn modelId="{5B369C0A-58D2-48A9-9834-5CC29BBB08CB}" type="presParOf" srcId="{2F0D0209-B194-4580-BCDF-0953461D7021}" destId="{9600F0E7-257C-41F6-AC1E-386DC7D01230}" srcOrd="3" destOrd="0" presId="urn:microsoft.com/office/officeart/2005/8/layout/vList2"/>
    <dgm:cxn modelId="{C95586C7-00CA-4F3A-8A0A-94F224C547B8}" type="presParOf" srcId="{2F0D0209-B194-4580-BCDF-0953461D7021}" destId="{CDDAE87D-EA4B-4A38-B3E6-E47F0D92A0B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7D637CA-B1C7-422D-98EB-26222350A777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BC1878-289B-429F-B6E0-5A1D6BEFF8A7}">
      <dgm:prSet phldrT="[Text]"/>
      <dgm:spPr/>
      <dgm:t>
        <a:bodyPr/>
        <a:lstStyle/>
        <a:p>
          <a:r>
            <a:rPr lang="en-US" dirty="0" err="1" smtClean="0"/>
            <a:t>Rajanylitykseen</a:t>
          </a:r>
          <a:r>
            <a:rPr lang="en-US" dirty="0" smtClean="0"/>
            <a:t> </a:t>
          </a:r>
          <a:r>
            <a:rPr lang="en-US" dirty="0" err="1" smtClean="0"/>
            <a:t>voidaan</a:t>
          </a:r>
          <a:r>
            <a:rPr lang="en-US" dirty="0" smtClean="0"/>
            <a:t> </a:t>
          </a:r>
          <a:r>
            <a:rPr lang="en-US" dirty="0" err="1" smtClean="0"/>
            <a:t>tehdä</a:t>
          </a:r>
          <a:r>
            <a:rPr lang="en-US" dirty="0" smtClean="0"/>
            <a:t> </a:t>
          </a:r>
          <a:r>
            <a:rPr lang="en-US" dirty="0" err="1" smtClean="0"/>
            <a:t>helpotuksia</a:t>
          </a:r>
          <a:endParaRPr lang="en-GB" dirty="0"/>
        </a:p>
      </dgm:t>
    </dgm:pt>
    <dgm:pt modelId="{3E34C265-1DA5-40F5-B1C4-2E22BFBAD44F}" type="parTrans" cxnId="{BBFA82D5-1144-4254-A885-9189A28FB076}">
      <dgm:prSet/>
      <dgm:spPr/>
      <dgm:t>
        <a:bodyPr/>
        <a:lstStyle/>
        <a:p>
          <a:endParaRPr lang="en-GB"/>
        </a:p>
      </dgm:t>
    </dgm:pt>
    <dgm:pt modelId="{680100CB-66F3-4086-BD4E-FE2C77DFA6F0}" type="sibTrans" cxnId="{BBFA82D5-1144-4254-A885-9189A28FB076}">
      <dgm:prSet/>
      <dgm:spPr/>
      <dgm:t>
        <a:bodyPr/>
        <a:lstStyle/>
        <a:p>
          <a:endParaRPr lang="en-GB"/>
        </a:p>
      </dgm:t>
    </dgm:pt>
    <dgm:pt modelId="{20E3DECB-1EE5-428F-A47A-16C98EB86FBA}">
      <dgm:prSet phldrT="[Text]"/>
      <dgm:spPr/>
      <dgm:t>
        <a:bodyPr/>
        <a:lstStyle/>
        <a:p>
          <a:r>
            <a:rPr lang="en-US" dirty="0" err="1" smtClean="0"/>
            <a:t>Viisumia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jatkaa</a:t>
          </a:r>
          <a:r>
            <a:rPr lang="en-US" dirty="0" smtClean="0"/>
            <a:t> </a:t>
          </a:r>
          <a:r>
            <a:rPr lang="en-US" dirty="0" err="1" smtClean="0"/>
            <a:t>humanitaarisin</a:t>
          </a:r>
          <a:r>
            <a:rPr lang="en-US" dirty="0" smtClean="0"/>
            <a:t> tai </a:t>
          </a:r>
          <a:r>
            <a:rPr lang="en-US" dirty="0" err="1" smtClean="0"/>
            <a:t>pakottavin</a:t>
          </a:r>
          <a:r>
            <a:rPr lang="en-US" dirty="0" smtClean="0"/>
            <a:t> </a:t>
          </a:r>
          <a:r>
            <a:rPr lang="en-US" dirty="0" err="1" smtClean="0"/>
            <a:t>syin</a:t>
          </a:r>
          <a:endParaRPr lang="en-GB" dirty="0"/>
        </a:p>
      </dgm:t>
    </dgm:pt>
    <dgm:pt modelId="{43F4C782-80C7-4EAE-B2D1-5D33161AF822}" type="parTrans" cxnId="{A0C77EB0-E01E-4C8F-86F4-B97B4D6CEE49}">
      <dgm:prSet/>
      <dgm:spPr/>
      <dgm:t>
        <a:bodyPr/>
        <a:lstStyle/>
        <a:p>
          <a:endParaRPr lang="en-GB"/>
        </a:p>
      </dgm:t>
    </dgm:pt>
    <dgm:pt modelId="{089A4C19-1034-4EE3-89F9-BED88E44F187}" type="sibTrans" cxnId="{A0C77EB0-E01E-4C8F-86F4-B97B4D6CEE49}">
      <dgm:prSet/>
      <dgm:spPr/>
      <dgm:t>
        <a:bodyPr/>
        <a:lstStyle/>
        <a:p>
          <a:endParaRPr lang="en-GB"/>
        </a:p>
      </dgm:t>
    </dgm:pt>
    <dgm:pt modelId="{C0CDF99C-A72F-45EA-B12F-4C1A8F93B940}">
      <dgm:prSet phldrT="[Text]"/>
      <dgm:spPr/>
      <dgm:t>
        <a:bodyPr/>
        <a:lstStyle/>
        <a:p>
          <a:r>
            <a:rPr lang="en-US" dirty="0" err="1" smtClean="0"/>
            <a:t>Ulkomaisilla</a:t>
          </a:r>
          <a:r>
            <a:rPr lang="en-US" dirty="0" smtClean="0"/>
            <a:t> </a:t>
          </a:r>
          <a:r>
            <a:rPr lang="en-US" dirty="0" err="1" smtClean="0"/>
            <a:t>avustustyöntekijöillä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 </a:t>
          </a:r>
          <a:r>
            <a:rPr lang="en-US" dirty="0" err="1" smtClean="0"/>
            <a:t>erikoisoikeuksia</a:t>
          </a:r>
          <a:endParaRPr lang="en-GB" dirty="0"/>
        </a:p>
      </dgm:t>
    </dgm:pt>
    <dgm:pt modelId="{0E05979F-C57E-45DC-A87A-7A622CDFBAA1}" type="parTrans" cxnId="{244A7DDC-4D48-458F-8FD2-291E934CC72C}">
      <dgm:prSet/>
      <dgm:spPr/>
      <dgm:t>
        <a:bodyPr/>
        <a:lstStyle/>
        <a:p>
          <a:endParaRPr lang="en-GB"/>
        </a:p>
      </dgm:t>
    </dgm:pt>
    <dgm:pt modelId="{A5B6CDAA-7B35-4F49-A6F8-5AC9D7BEA8E0}" type="sibTrans" cxnId="{244A7DDC-4D48-458F-8FD2-291E934CC72C}">
      <dgm:prSet/>
      <dgm:spPr/>
      <dgm:t>
        <a:bodyPr/>
        <a:lstStyle/>
        <a:p>
          <a:endParaRPr lang="en-GB"/>
        </a:p>
      </dgm:t>
    </dgm:pt>
    <dgm:pt modelId="{15843B5E-6DC0-4F8B-8F6E-4F829EE98F89}">
      <dgm:prSet phldrT="[Text]"/>
      <dgm:spPr/>
      <dgm:t>
        <a:bodyPr/>
        <a:lstStyle/>
        <a:p>
          <a:r>
            <a:rPr lang="en-US" dirty="0" err="1" smtClean="0"/>
            <a:t>Työsuhteessa</a:t>
          </a:r>
          <a:r>
            <a:rPr lang="en-US" dirty="0" smtClean="0"/>
            <a:t> </a:t>
          </a:r>
          <a:r>
            <a:rPr lang="en-US" dirty="0" err="1" smtClean="0"/>
            <a:t>toimivan</a:t>
          </a:r>
          <a:r>
            <a:rPr lang="en-US" dirty="0" smtClean="0"/>
            <a:t> </a:t>
          </a:r>
          <a:r>
            <a:rPr lang="en-US" dirty="0" err="1" smtClean="0"/>
            <a:t>katsotaan</a:t>
          </a:r>
          <a:r>
            <a:rPr lang="en-US" dirty="0" smtClean="0"/>
            <a:t> </a:t>
          </a:r>
          <a:r>
            <a:rPr lang="en-US" dirty="0" err="1" smtClean="0"/>
            <a:t>olevan</a:t>
          </a:r>
          <a:r>
            <a:rPr lang="en-US" dirty="0" smtClean="0"/>
            <a:t> </a:t>
          </a:r>
          <a:r>
            <a:rPr lang="en-US" dirty="0" err="1" smtClean="0"/>
            <a:t>lähetetty</a:t>
          </a:r>
          <a:r>
            <a:rPr lang="en-US" dirty="0" smtClean="0"/>
            <a:t> </a:t>
          </a:r>
          <a:r>
            <a:rPr lang="en-US" dirty="0" err="1" smtClean="0"/>
            <a:t>työntekijä</a:t>
          </a:r>
          <a:endParaRPr lang="en-GB" dirty="0"/>
        </a:p>
      </dgm:t>
    </dgm:pt>
    <dgm:pt modelId="{1F0BD915-2FF7-45B0-B9FB-08B87B17F60D}" type="parTrans" cxnId="{67806028-0293-428F-B377-F7C52C7F6F3F}">
      <dgm:prSet/>
      <dgm:spPr/>
      <dgm:t>
        <a:bodyPr/>
        <a:lstStyle/>
        <a:p>
          <a:endParaRPr lang="en-GB"/>
        </a:p>
      </dgm:t>
    </dgm:pt>
    <dgm:pt modelId="{45903130-95D3-4743-B0C6-14C01AF6E209}" type="sibTrans" cxnId="{67806028-0293-428F-B377-F7C52C7F6F3F}">
      <dgm:prSet/>
      <dgm:spPr/>
      <dgm:t>
        <a:bodyPr/>
        <a:lstStyle/>
        <a:p>
          <a:endParaRPr lang="en-GB"/>
        </a:p>
      </dgm:t>
    </dgm:pt>
    <dgm:pt modelId="{B17A721F-4AF5-4D2F-AA8E-FEFB5D59F59B}">
      <dgm:prSet phldrT="[Text]"/>
      <dgm:spPr/>
      <dgm:t>
        <a:bodyPr/>
        <a:lstStyle/>
        <a:p>
          <a:r>
            <a:rPr lang="en-US" dirty="0" err="1" smtClean="0"/>
            <a:t>Pelastusajoneuvot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–</a:t>
          </a:r>
          <a:r>
            <a:rPr lang="en-US" dirty="0" err="1" smtClean="0"/>
            <a:t>henkilöstö</a:t>
          </a:r>
          <a:r>
            <a:rPr lang="en-US" dirty="0" smtClean="0"/>
            <a:t> </a:t>
          </a:r>
          <a:r>
            <a:rPr lang="en-US" dirty="0" err="1" smtClean="0"/>
            <a:t>pyritään</a:t>
          </a:r>
          <a:r>
            <a:rPr lang="en-US" dirty="0" smtClean="0"/>
            <a:t> </a:t>
          </a:r>
          <a:r>
            <a:rPr lang="en-US" dirty="0" err="1" smtClean="0"/>
            <a:t>ohjamaan</a:t>
          </a:r>
          <a:r>
            <a:rPr lang="en-US" dirty="0" smtClean="0"/>
            <a:t> </a:t>
          </a:r>
          <a:r>
            <a:rPr lang="en-US" dirty="0" err="1" smtClean="0"/>
            <a:t>jonojen</a:t>
          </a:r>
          <a:r>
            <a:rPr lang="en-US" dirty="0" smtClean="0"/>
            <a:t> </a:t>
          </a:r>
          <a:r>
            <a:rPr lang="en-US" dirty="0" err="1" smtClean="0"/>
            <a:t>ohi</a:t>
          </a:r>
          <a:endParaRPr lang="en-GB" dirty="0"/>
        </a:p>
      </dgm:t>
    </dgm:pt>
    <dgm:pt modelId="{4621A632-2D66-4C78-9965-2D0B76B3AF0D}" type="parTrans" cxnId="{5321574C-1810-4E57-808D-CD931508C385}">
      <dgm:prSet/>
      <dgm:spPr/>
      <dgm:t>
        <a:bodyPr/>
        <a:lstStyle/>
        <a:p>
          <a:endParaRPr lang="en-GB"/>
        </a:p>
      </dgm:t>
    </dgm:pt>
    <dgm:pt modelId="{EF324C95-56D7-435D-A916-07E1403EF3DA}" type="sibTrans" cxnId="{5321574C-1810-4E57-808D-CD931508C385}">
      <dgm:prSet/>
      <dgm:spPr/>
      <dgm:t>
        <a:bodyPr/>
        <a:lstStyle/>
        <a:p>
          <a:endParaRPr lang="en-GB"/>
        </a:p>
      </dgm:t>
    </dgm:pt>
    <dgm:pt modelId="{943CCA5B-B844-4F24-8840-1EACCF67B93D}">
      <dgm:prSet phldrT="[Text]"/>
      <dgm:spPr/>
      <dgm:t>
        <a:bodyPr/>
        <a:lstStyle/>
        <a:p>
          <a:r>
            <a:rPr lang="en-US" dirty="0" err="1" smtClean="0"/>
            <a:t>Venäjän</a:t>
          </a:r>
          <a:r>
            <a:rPr lang="en-US" dirty="0" smtClean="0"/>
            <a:t> </a:t>
          </a:r>
          <a:r>
            <a:rPr lang="en-US" dirty="0" err="1" smtClean="0"/>
            <a:t>rajalla</a:t>
          </a:r>
          <a:r>
            <a:rPr lang="en-US" dirty="0" smtClean="0"/>
            <a:t> </a:t>
          </a:r>
          <a:r>
            <a:rPr lang="en-US" dirty="0" err="1" smtClean="0"/>
            <a:t>tarvitaan</a:t>
          </a:r>
          <a:r>
            <a:rPr lang="en-US" dirty="0" smtClean="0"/>
            <a:t> </a:t>
          </a:r>
          <a:r>
            <a:rPr lang="en-US" dirty="0" err="1" smtClean="0"/>
            <a:t>kuitenkin</a:t>
          </a:r>
          <a:r>
            <a:rPr lang="en-US" dirty="0" smtClean="0"/>
            <a:t> </a:t>
          </a:r>
          <a:r>
            <a:rPr lang="en-US" dirty="0" err="1" smtClean="0"/>
            <a:t>aina</a:t>
          </a:r>
          <a:r>
            <a:rPr lang="en-US" dirty="0" smtClean="0"/>
            <a:t> </a:t>
          </a:r>
          <a:r>
            <a:rPr lang="en-US" dirty="0" err="1" smtClean="0"/>
            <a:t>lupa</a:t>
          </a:r>
          <a:endParaRPr lang="en-GB" dirty="0"/>
        </a:p>
      </dgm:t>
    </dgm:pt>
    <dgm:pt modelId="{9CEACFA0-24B5-4374-B408-DA15870B2D01}" type="parTrans" cxnId="{3429C7CF-50B8-4767-8D59-0BC3156BBBE0}">
      <dgm:prSet/>
      <dgm:spPr/>
      <dgm:t>
        <a:bodyPr/>
        <a:lstStyle/>
        <a:p>
          <a:endParaRPr lang="en-GB"/>
        </a:p>
      </dgm:t>
    </dgm:pt>
    <dgm:pt modelId="{DDFCE7F4-8589-438D-BD49-71D818F95215}" type="sibTrans" cxnId="{3429C7CF-50B8-4767-8D59-0BC3156BBBE0}">
      <dgm:prSet/>
      <dgm:spPr/>
      <dgm:t>
        <a:bodyPr/>
        <a:lstStyle/>
        <a:p>
          <a:endParaRPr lang="en-GB"/>
        </a:p>
      </dgm:t>
    </dgm:pt>
    <dgm:pt modelId="{25AFBAA5-12A0-48AB-8C09-45004EE15618}">
      <dgm:prSet phldrT="[Text]"/>
      <dgm:spPr/>
      <dgm:t>
        <a:bodyPr/>
        <a:lstStyle/>
        <a:p>
          <a:r>
            <a:rPr lang="en-US" dirty="0" err="1" smtClean="0"/>
            <a:t>Avustustyöntekijä</a:t>
          </a:r>
          <a:r>
            <a:rPr lang="en-US" dirty="0" smtClean="0"/>
            <a:t> on </a:t>
          </a:r>
          <a:r>
            <a:rPr lang="en-US" dirty="0" err="1" smtClean="0"/>
            <a:t>rikosoikeudellisessa</a:t>
          </a:r>
          <a:r>
            <a:rPr lang="en-US" dirty="0" smtClean="0"/>
            <a:t> </a:t>
          </a:r>
          <a:r>
            <a:rPr lang="en-US" dirty="0" err="1" smtClean="0"/>
            <a:t>vastuussa</a:t>
          </a:r>
          <a:r>
            <a:rPr lang="en-US" dirty="0" smtClean="0"/>
            <a:t> </a:t>
          </a:r>
          <a:r>
            <a:rPr lang="en-US" dirty="0" err="1" smtClean="0"/>
            <a:t>Suomen</a:t>
          </a:r>
          <a:r>
            <a:rPr lang="en-US" dirty="0" smtClean="0"/>
            <a:t> </a:t>
          </a:r>
          <a:r>
            <a:rPr lang="en-US" dirty="0" err="1" smtClean="0"/>
            <a:t>rikoslainsäädännön</a:t>
          </a:r>
          <a:r>
            <a:rPr lang="en-US" dirty="0" smtClean="0"/>
            <a:t> </a:t>
          </a:r>
          <a:r>
            <a:rPr lang="en-US" dirty="0" err="1" smtClean="0"/>
            <a:t>mukaisesti</a:t>
          </a:r>
          <a:endParaRPr lang="en-GB" dirty="0"/>
        </a:p>
      </dgm:t>
    </dgm:pt>
    <dgm:pt modelId="{9227C2F1-4D95-439B-ACCF-CC7815457E9B}" type="parTrans" cxnId="{15EB43B7-9AE4-4C71-87CE-2F7A5ED4911D}">
      <dgm:prSet/>
      <dgm:spPr/>
      <dgm:t>
        <a:bodyPr/>
        <a:lstStyle/>
        <a:p>
          <a:endParaRPr lang="en-GB"/>
        </a:p>
      </dgm:t>
    </dgm:pt>
    <dgm:pt modelId="{48136077-77CA-4DC7-9859-CB8FD5A5B555}" type="sibTrans" cxnId="{15EB43B7-9AE4-4C71-87CE-2F7A5ED4911D}">
      <dgm:prSet/>
      <dgm:spPr/>
      <dgm:t>
        <a:bodyPr/>
        <a:lstStyle/>
        <a:p>
          <a:endParaRPr lang="en-GB"/>
        </a:p>
      </dgm:t>
    </dgm:pt>
    <dgm:pt modelId="{41DBE3D8-6E9A-4A98-914F-9FF1CADD7520}">
      <dgm:prSet phldrT="[Text]"/>
      <dgm:spPr/>
      <dgm:t>
        <a:bodyPr/>
        <a:lstStyle/>
        <a:p>
          <a:r>
            <a:rPr lang="en-US" dirty="0" err="1" smtClean="0"/>
            <a:t>Rahaa</a:t>
          </a:r>
          <a:r>
            <a:rPr lang="en-US" dirty="0" smtClean="0"/>
            <a:t> </a:t>
          </a:r>
          <a:r>
            <a:rPr lang="en-US" dirty="0" err="1" smtClean="0"/>
            <a:t>saa</a:t>
          </a:r>
          <a:r>
            <a:rPr lang="en-US" dirty="0" smtClean="0"/>
            <a:t> </a:t>
          </a:r>
          <a:r>
            <a:rPr lang="en-US" dirty="0" err="1" smtClean="0"/>
            <a:t>yleensä</a:t>
          </a:r>
          <a:r>
            <a:rPr lang="en-US" dirty="0" smtClean="0"/>
            <a:t> </a:t>
          </a:r>
          <a:r>
            <a:rPr lang="en-US" dirty="0" err="1" smtClean="0"/>
            <a:t>tuoda</a:t>
          </a:r>
          <a:r>
            <a:rPr lang="en-US" dirty="0" smtClean="0"/>
            <a:t> </a:t>
          </a:r>
          <a:r>
            <a:rPr lang="en-US" dirty="0" err="1" smtClean="0"/>
            <a:t>tarpeellinen</a:t>
          </a:r>
          <a:r>
            <a:rPr lang="en-US" dirty="0" smtClean="0"/>
            <a:t> </a:t>
          </a:r>
          <a:r>
            <a:rPr lang="en-US" dirty="0" err="1" smtClean="0"/>
            <a:t>määrä</a:t>
          </a:r>
          <a:r>
            <a:rPr lang="en-US" dirty="0" smtClean="0"/>
            <a:t> </a:t>
          </a:r>
          <a:r>
            <a:rPr lang="en-US" dirty="0" err="1" smtClean="0"/>
            <a:t>ilmoituksella</a:t>
          </a:r>
          <a:endParaRPr lang="en-GB" dirty="0"/>
        </a:p>
      </dgm:t>
    </dgm:pt>
    <dgm:pt modelId="{AFBAB514-2AC9-4441-88B4-4BFB9ED9A083}" type="parTrans" cxnId="{FA337E2C-ECD9-452D-BEE0-546F54F0D23F}">
      <dgm:prSet/>
      <dgm:spPr/>
      <dgm:t>
        <a:bodyPr/>
        <a:lstStyle/>
        <a:p>
          <a:endParaRPr lang="en-GB"/>
        </a:p>
      </dgm:t>
    </dgm:pt>
    <dgm:pt modelId="{85273BA2-DCF2-4FE6-BABF-9A10645D2772}" type="sibTrans" cxnId="{FA337E2C-ECD9-452D-BEE0-546F54F0D23F}">
      <dgm:prSet/>
      <dgm:spPr/>
      <dgm:t>
        <a:bodyPr/>
        <a:lstStyle/>
        <a:p>
          <a:endParaRPr lang="en-GB"/>
        </a:p>
      </dgm:t>
    </dgm:pt>
    <dgm:pt modelId="{FFC7B5AA-5914-49E8-93F4-7D035704AA32}" type="pres">
      <dgm:prSet presAssocID="{67D637CA-B1C7-422D-98EB-26222350A7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70DFA8D-64E5-49D5-90BC-047EB7BF6232}" type="pres">
      <dgm:prSet presAssocID="{09BC1878-289B-429F-B6E0-5A1D6BEFF8A7}" presName="parentLin" presStyleCnt="0"/>
      <dgm:spPr/>
    </dgm:pt>
    <dgm:pt modelId="{FB885764-9FEF-4F37-B2AF-5B8EE1472429}" type="pres">
      <dgm:prSet presAssocID="{09BC1878-289B-429F-B6E0-5A1D6BEFF8A7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334B01EE-835F-4A39-B97B-26E79F381D61}" type="pres">
      <dgm:prSet presAssocID="{09BC1878-289B-429F-B6E0-5A1D6BEFF8A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E2A0BB-53E6-4EEE-8567-A09B17CF37D5}" type="pres">
      <dgm:prSet presAssocID="{09BC1878-289B-429F-B6E0-5A1D6BEFF8A7}" presName="negativeSpace" presStyleCnt="0"/>
      <dgm:spPr/>
    </dgm:pt>
    <dgm:pt modelId="{111674D0-8624-43B8-9299-5DF6B5380AC1}" type="pres">
      <dgm:prSet presAssocID="{09BC1878-289B-429F-B6E0-5A1D6BEFF8A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F47C41-B1FE-4589-809C-E96463C23C17}" type="pres">
      <dgm:prSet presAssocID="{680100CB-66F3-4086-BD4E-FE2C77DFA6F0}" presName="spaceBetweenRectangles" presStyleCnt="0"/>
      <dgm:spPr/>
    </dgm:pt>
    <dgm:pt modelId="{A79210B2-0ED1-4351-A43D-B7E94615A77A}" type="pres">
      <dgm:prSet presAssocID="{C0CDF99C-A72F-45EA-B12F-4C1A8F93B940}" presName="parentLin" presStyleCnt="0"/>
      <dgm:spPr/>
    </dgm:pt>
    <dgm:pt modelId="{E9F54F4A-9E07-4866-87C9-9574F2390416}" type="pres">
      <dgm:prSet presAssocID="{C0CDF99C-A72F-45EA-B12F-4C1A8F93B940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AB92D0CD-3773-4BC8-8444-C4E4FD0ED0AB}" type="pres">
      <dgm:prSet presAssocID="{C0CDF99C-A72F-45EA-B12F-4C1A8F93B9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926FC2-DA15-4C74-8B10-4AB63C276470}" type="pres">
      <dgm:prSet presAssocID="{C0CDF99C-A72F-45EA-B12F-4C1A8F93B940}" presName="negativeSpace" presStyleCnt="0"/>
      <dgm:spPr/>
    </dgm:pt>
    <dgm:pt modelId="{6AE82C8C-27AD-4231-AF87-54235AE82472}" type="pres">
      <dgm:prSet presAssocID="{C0CDF99C-A72F-45EA-B12F-4C1A8F93B940}" presName="childText" presStyleLbl="conFgAcc1" presStyleIdx="1" presStyleCnt="2" custLinFactNeighborY="4429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599B65F-2D1A-42CB-BD81-9C54496FBCE1}" type="presOf" srcId="{20E3DECB-1EE5-428F-A47A-16C98EB86FBA}" destId="{111674D0-8624-43B8-9299-5DF6B5380AC1}" srcOrd="0" destOrd="1" presId="urn:microsoft.com/office/officeart/2005/8/layout/list1"/>
    <dgm:cxn modelId="{15EB43B7-9AE4-4C71-87CE-2F7A5ED4911D}" srcId="{C0CDF99C-A72F-45EA-B12F-4C1A8F93B940}" destId="{25AFBAA5-12A0-48AB-8C09-45004EE15618}" srcOrd="1" destOrd="0" parTransId="{9227C2F1-4D95-439B-ACCF-CC7815457E9B}" sibTransId="{48136077-77CA-4DC7-9859-CB8FD5A5B555}"/>
    <dgm:cxn modelId="{67806028-0293-428F-B377-F7C52C7F6F3F}" srcId="{C0CDF99C-A72F-45EA-B12F-4C1A8F93B940}" destId="{15843B5E-6DC0-4F8B-8F6E-4F829EE98F89}" srcOrd="0" destOrd="0" parTransId="{1F0BD915-2FF7-45B0-B9FB-08B87B17F60D}" sibTransId="{45903130-95D3-4743-B0C6-14C01AF6E209}"/>
    <dgm:cxn modelId="{B49B3097-E6F4-4C8F-9761-7D75BC7FB46B}" type="presOf" srcId="{41DBE3D8-6E9A-4A98-914F-9FF1CADD7520}" destId="{111674D0-8624-43B8-9299-5DF6B5380AC1}" srcOrd="0" destOrd="3" presId="urn:microsoft.com/office/officeart/2005/8/layout/list1"/>
    <dgm:cxn modelId="{DE295372-3A4A-4267-990D-D95BF59591DA}" type="presOf" srcId="{09BC1878-289B-429F-B6E0-5A1D6BEFF8A7}" destId="{FB885764-9FEF-4F37-B2AF-5B8EE1472429}" srcOrd="0" destOrd="0" presId="urn:microsoft.com/office/officeart/2005/8/layout/list1"/>
    <dgm:cxn modelId="{5321574C-1810-4E57-808D-CD931508C385}" srcId="{09BC1878-289B-429F-B6E0-5A1D6BEFF8A7}" destId="{B17A721F-4AF5-4D2F-AA8E-FEFB5D59F59B}" srcOrd="0" destOrd="0" parTransId="{4621A632-2D66-4C78-9965-2D0B76B3AF0D}" sibTransId="{EF324C95-56D7-435D-A916-07E1403EF3DA}"/>
    <dgm:cxn modelId="{BBFA82D5-1144-4254-A885-9189A28FB076}" srcId="{67D637CA-B1C7-422D-98EB-26222350A777}" destId="{09BC1878-289B-429F-B6E0-5A1D6BEFF8A7}" srcOrd="0" destOrd="0" parTransId="{3E34C265-1DA5-40F5-B1C4-2E22BFBAD44F}" sibTransId="{680100CB-66F3-4086-BD4E-FE2C77DFA6F0}"/>
    <dgm:cxn modelId="{FA337E2C-ECD9-452D-BEE0-546F54F0D23F}" srcId="{09BC1878-289B-429F-B6E0-5A1D6BEFF8A7}" destId="{41DBE3D8-6E9A-4A98-914F-9FF1CADD7520}" srcOrd="3" destOrd="0" parTransId="{AFBAB514-2AC9-4441-88B4-4BFB9ED9A083}" sibTransId="{85273BA2-DCF2-4FE6-BABF-9A10645D2772}"/>
    <dgm:cxn modelId="{5A3EE860-6FFB-4521-B500-D0CC7D623AC1}" type="presOf" srcId="{09BC1878-289B-429F-B6E0-5A1D6BEFF8A7}" destId="{334B01EE-835F-4A39-B97B-26E79F381D61}" srcOrd="1" destOrd="0" presId="urn:microsoft.com/office/officeart/2005/8/layout/list1"/>
    <dgm:cxn modelId="{244A7DDC-4D48-458F-8FD2-291E934CC72C}" srcId="{67D637CA-B1C7-422D-98EB-26222350A777}" destId="{C0CDF99C-A72F-45EA-B12F-4C1A8F93B940}" srcOrd="1" destOrd="0" parTransId="{0E05979F-C57E-45DC-A87A-7A622CDFBAA1}" sibTransId="{A5B6CDAA-7B35-4F49-A6F8-5AC9D7BEA8E0}"/>
    <dgm:cxn modelId="{5C4F48F2-A1B3-4530-9432-182CFC101B57}" type="presOf" srcId="{25AFBAA5-12A0-48AB-8C09-45004EE15618}" destId="{6AE82C8C-27AD-4231-AF87-54235AE82472}" srcOrd="0" destOrd="1" presId="urn:microsoft.com/office/officeart/2005/8/layout/list1"/>
    <dgm:cxn modelId="{46E19344-BCE5-4D90-BB9D-276ED38499CA}" type="presOf" srcId="{943CCA5B-B844-4F24-8840-1EACCF67B93D}" destId="{111674D0-8624-43B8-9299-5DF6B5380AC1}" srcOrd="0" destOrd="2" presId="urn:microsoft.com/office/officeart/2005/8/layout/list1"/>
    <dgm:cxn modelId="{759A54AC-A616-4BB5-B023-B2C96FB2AD80}" type="presOf" srcId="{B17A721F-4AF5-4D2F-AA8E-FEFB5D59F59B}" destId="{111674D0-8624-43B8-9299-5DF6B5380AC1}" srcOrd="0" destOrd="0" presId="urn:microsoft.com/office/officeart/2005/8/layout/list1"/>
    <dgm:cxn modelId="{3429C7CF-50B8-4767-8D59-0BC3156BBBE0}" srcId="{09BC1878-289B-429F-B6E0-5A1D6BEFF8A7}" destId="{943CCA5B-B844-4F24-8840-1EACCF67B93D}" srcOrd="2" destOrd="0" parTransId="{9CEACFA0-24B5-4374-B408-DA15870B2D01}" sibTransId="{DDFCE7F4-8589-438D-BD49-71D818F95215}"/>
    <dgm:cxn modelId="{AB93167D-29A7-4BFC-9250-2F86BE652C78}" type="presOf" srcId="{67D637CA-B1C7-422D-98EB-26222350A777}" destId="{FFC7B5AA-5914-49E8-93F4-7D035704AA32}" srcOrd="0" destOrd="0" presId="urn:microsoft.com/office/officeart/2005/8/layout/list1"/>
    <dgm:cxn modelId="{E2AECBDE-043A-44AE-B02C-942AD046AFD4}" type="presOf" srcId="{C0CDF99C-A72F-45EA-B12F-4C1A8F93B940}" destId="{AB92D0CD-3773-4BC8-8444-C4E4FD0ED0AB}" srcOrd="1" destOrd="0" presId="urn:microsoft.com/office/officeart/2005/8/layout/list1"/>
    <dgm:cxn modelId="{7579A0CF-D8FC-4D2C-9A16-0411745E233F}" type="presOf" srcId="{C0CDF99C-A72F-45EA-B12F-4C1A8F93B940}" destId="{E9F54F4A-9E07-4866-87C9-9574F2390416}" srcOrd="0" destOrd="0" presId="urn:microsoft.com/office/officeart/2005/8/layout/list1"/>
    <dgm:cxn modelId="{7002704C-E80C-4B6A-925C-42C7CD37F42B}" type="presOf" srcId="{15843B5E-6DC0-4F8B-8F6E-4F829EE98F89}" destId="{6AE82C8C-27AD-4231-AF87-54235AE82472}" srcOrd="0" destOrd="0" presId="urn:microsoft.com/office/officeart/2005/8/layout/list1"/>
    <dgm:cxn modelId="{A0C77EB0-E01E-4C8F-86F4-B97B4D6CEE49}" srcId="{09BC1878-289B-429F-B6E0-5A1D6BEFF8A7}" destId="{20E3DECB-1EE5-428F-A47A-16C98EB86FBA}" srcOrd="1" destOrd="0" parTransId="{43F4C782-80C7-4EAE-B2D1-5D33161AF822}" sibTransId="{089A4C19-1034-4EE3-89F9-BED88E44F187}"/>
    <dgm:cxn modelId="{4D9EAF19-A035-424E-B472-6156CF89F8AD}" type="presParOf" srcId="{FFC7B5AA-5914-49E8-93F4-7D035704AA32}" destId="{570DFA8D-64E5-49D5-90BC-047EB7BF6232}" srcOrd="0" destOrd="0" presId="urn:microsoft.com/office/officeart/2005/8/layout/list1"/>
    <dgm:cxn modelId="{CCB41AEF-2D9F-4A72-99EF-569463B8AD64}" type="presParOf" srcId="{570DFA8D-64E5-49D5-90BC-047EB7BF6232}" destId="{FB885764-9FEF-4F37-B2AF-5B8EE1472429}" srcOrd="0" destOrd="0" presId="urn:microsoft.com/office/officeart/2005/8/layout/list1"/>
    <dgm:cxn modelId="{4CD87358-0423-43F6-8EF3-CE91AAD820EE}" type="presParOf" srcId="{570DFA8D-64E5-49D5-90BC-047EB7BF6232}" destId="{334B01EE-835F-4A39-B97B-26E79F381D61}" srcOrd="1" destOrd="0" presId="urn:microsoft.com/office/officeart/2005/8/layout/list1"/>
    <dgm:cxn modelId="{F9096ACF-AC9D-40A0-92CB-6572BB560935}" type="presParOf" srcId="{FFC7B5AA-5914-49E8-93F4-7D035704AA32}" destId="{C4E2A0BB-53E6-4EEE-8567-A09B17CF37D5}" srcOrd="1" destOrd="0" presId="urn:microsoft.com/office/officeart/2005/8/layout/list1"/>
    <dgm:cxn modelId="{B9C3C0EB-97A9-480A-A611-07C07A501ACB}" type="presParOf" srcId="{FFC7B5AA-5914-49E8-93F4-7D035704AA32}" destId="{111674D0-8624-43B8-9299-5DF6B5380AC1}" srcOrd="2" destOrd="0" presId="urn:microsoft.com/office/officeart/2005/8/layout/list1"/>
    <dgm:cxn modelId="{48D901A0-C6EE-4D87-8AB9-CCA9A8A52221}" type="presParOf" srcId="{FFC7B5AA-5914-49E8-93F4-7D035704AA32}" destId="{04F47C41-B1FE-4589-809C-E96463C23C17}" srcOrd="3" destOrd="0" presId="urn:microsoft.com/office/officeart/2005/8/layout/list1"/>
    <dgm:cxn modelId="{0231DC35-4AB4-47A2-96EC-EC7084FE93F0}" type="presParOf" srcId="{FFC7B5AA-5914-49E8-93F4-7D035704AA32}" destId="{A79210B2-0ED1-4351-A43D-B7E94615A77A}" srcOrd="4" destOrd="0" presId="urn:microsoft.com/office/officeart/2005/8/layout/list1"/>
    <dgm:cxn modelId="{3D2BA38C-5D09-4B3B-9517-0E26A1ACC574}" type="presParOf" srcId="{A79210B2-0ED1-4351-A43D-B7E94615A77A}" destId="{E9F54F4A-9E07-4866-87C9-9574F2390416}" srcOrd="0" destOrd="0" presId="urn:microsoft.com/office/officeart/2005/8/layout/list1"/>
    <dgm:cxn modelId="{8EB897EA-0132-421B-A4F8-2240E2F687ED}" type="presParOf" srcId="{A79210B2-0ED1-4351-A43D-B7E94615A77A}" destId="{AB92D0CD-3773-4BC8-8444-C4E4FD0ED0AB}" srcOrd="1" destOrd="0" presId="urn:microsoft.com/office/officeart/2005/8/layout/list1"/>
    <dgm:cxn modelId="{906F43D9-0DA4-4886-9DC6-64C47400BF43}" type="presParOf" srcId="{FFC7B5AA-5914-49E8-93F4-7D035704AA32}" destId="{44926FC2-DA15-4C74-8B10-4AB63C276470}" srcOrd="5" destOrd="0" presId="urn:microsoft.com/office/officeart/2005/8/layout/list1"/>
    <dgm:cxn modelId="{8A4A87B1-BFD1-4E5C-9B4D-CFFB93206B61}" type="presParOf" srcId="{FFC7B5AA-5914-49E8-93F4-7D035704AA32}" destId="{6AE82C8C-27AD-4231-AF87-54235AE8247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8AB242A4-9E9C-4F65-BBBA-7D51C3DBC55A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D154932-97E9-4286-8256-9E414629B91A}">
      <dgm:prSet phldrT="[Text]"/>
      <dgm:spPr/>
      <dgm:t>
        <a:bodyPr/>
        <a:lstStyle/>
        <a:p>
          <a:r>
            <a:rPr lang="en-US" dirty="0" err="1" smtClean="0"/>
            <a:t>Pelastusalan</a:t>
          </a:r>
          <a:r>
            <a:rPr lang="en-US" dirty="0" smtClean="0"/>
            <a:t> </a:t>
          </a:r>
          <a:r>
            <a:rPr lang="en-US" dirty="0" err="1" smtClean="0"/>
            <a:t>toimijoiden</a:t>
          </a:r>
          <a:r>
            <a:rPr lang="en-US" dirty="0" smtClean="0"/>
            <a:t> </a:t>
          </a:r>
          <a:r>
            <a:rPr lang="en-US" dirty="0" err="1" smtClean="0"/>
            <a:t>ammattipätevyys</a:t>
          </a:r>
          <a:r>
            <a:rPr lang="en-US" dirty="0" smtClean="0"/>
            <a:t> on </a:t>
          </a:r>
          <a:r>
            <a:rPr lang="en-US" dirty="0" err="1" smtClean="0"/>
            <a:t>lähettävän</a:t>
          </a:r>
          <a:r>
            <a:rPr lang="en-US" dirty="0" smtClean="0"/>
            <a:t> </a:t>
          </a:r>
          <a:r>
            <a:rPr lang="en-US" dirty="0" err="1" smtClean="0"/>
            <a:t>valtion</a:t>
          </a:r>
          <a:r>
            <a:rPr lang="en-US" dirty="0" smtClean="0"/>
            <a:t> </a:t>
          </a:r>
          <a:r>
            <a:rPr lang="en-US" dirty="0" err="1" smtClean="0"/>
            <a:t>vastuulla</a:t>
          </a:r>
          <a:endParaRPr lang="en-GB" dirty="0"/>
        </a:p>
      </dgm:t>
    </dgm:pt>
    <dgm:pt modelId="{37738CB5-4B55-460C-944B-BB61BDD77DD7}" type="parTrans" cxnId="{123A1675-6F00-4B1B-918D-E14AA502F18F}">
      <dgm:prSet/>
      <dgm:spPr/>
      <dgm:t>
        <a:bodyPr/>
        <a:lstStyle/>
        <a:p>
          <a:endParaRPr lang="en-GB"/>
        </a:p>
      </dgm:t>
    </dgm:pt>
    <dgm:pt modelId="{3AE58647-C140-4DD0-9D00-5DA818D8D982}" type="sibTrans" cxnId="{123A1675-6F00-4B1B-918D-E14AA502F18F}">
      <dgm:prSet/>
      <dgm:spPr/>
      <dgm:t>
        <a:bodyPr/>
        <a:lstStyle/>
        <a:p>
          <a:endParaRPr lang="en-GB"/>
        </a:p>
      </dgm:t>
    </dgm:pt>
    <dgm:pt modelId="{275B72FF-052A-4B25-A94E-F6CB396C5A7B}">
      <dgm:prSet/>
      <dgm:spPr/>
      <dgm:t>
        <a:bodyPr/>
        <a:lstStyle/>
        <a:p>
          <a:r>
            <a:rPr lang="en-US" dirty="0" err="1" smtClean="0"/>
            <a:t>Terveydenhuollon</a:t>
          </a:r>
          <a:r>
            <a:rPr lang="en-US" dirty="0" smtClean="0"/>
            <a:t> </a:t>
          </a:r>
          <a:r>
            <a:rPr lang="en-US" dirty="0" err="1" smtClean="0"/>
            <a:t>ammattilaisten</a:t>
          </a:r>
          <a:r>
            <a:rPr lang="en-US" dirty="0" smtClean="0"/>
            <a:t> </a:t>
          </a:r>
          <a:r>
            <a:rPr lang="en-US" dirty="0" err="1" smtClean="0"/>
            <a:t>lupaprosessin</a:t>
          </a:r>
          <a:r>
            <a:rPr lang="en-US" dirty="0" smtClean="0"/>
            <a:t> </a:t>
          </a:r>
          <a:r>
            <a:rPr lang="en-US" dirty="0" err="1" smtClean="0"/>
            <a:t>poikkeusjärjestelyä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</a:t>
          </a:r>
          <a:endParaRPr lang="en-GB" dirty="0"/>
        </a:p>
      </dgm:t>
    </dgm:pt>
    <dgm:pt modelId="{1955BE36-37DA-4C86-90C4-5473FE92ADA6}" type="parTrans" cxnId="{630AC4B7-1D98-407F-AF5C-DB084A9145AC}">
      <dgm:prSet/>
      <dgm:spPr/>
      <dgm:t>
        <a:bodyPr/>
        <a:lstStyle/>
        <a:p>
          <a:endParaRPr lang="en-GB"/>
        </a:p>
      </dgm:t>
    </dgm:pt>
    <dgm:pt modelId="{0F06F227-D13B-44D4-920B-1CC0348CAD9B}" type="sibTrans" cxnId="{630AC4B7-1D98-407F-AF5C-DB084A9145AC}">
      <dgm:prSet/>
      <dgm:spPr/>
      <dgm:t>
        <a:bodyPr/>
        <a:lstStyle/>
        <a:p>
          <a:endParaRPr lang="en-GB"/>
        </a:p>
      </dgm:t>
    </dgm:pt>
    <dgm:pt modelId="{E8E42273-D268-4C68-B97B-12665FF61586}">
      <dgm:prSet/>
      <dgm:spPr/>
      <dgm:t>
        <a:bodyPr/>
        <a:lstStyle/>
        <a:p>
          <a:r>
            <a:rPr lang="en-US" dirty="0" err="1" smtClean="0"/>
            <a:t>Valvira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kuitenkin</a:t>
          </a:r>
          <a:r>
            <a:rPr lang="en-US" dirty="0" smtClean="0"/>
            <a:t> </a:t>
          </a:r>
          <a:r>
            <a:rPr lang="en-US" dirty="0" err="1" smtClean="0"/>
            <a:t>poikkeustilanteessa</a:t>
          </a:r>
          <a:r>
            <a:rPr lang="en-US" dirty="0" smtClean="0"/>
            <a:t> </a:t>
          </a:r>
          <a:r>
            <a:rPr lang="en-US" dirty="0" err="1" smtClean="0"/>
            <a:t>käsitellä</a:t>
          </a:r>
          <a:r>
            <a:rPr lang="en-US" dirty="0" smtClean="0"/>
            <a:t> </a:t>
          </a:r>
          <a:r>
            <a:rPr lang="en-US" dirty="0" err="1" smtClean="0"/>
            <a:t>hakemukset</a:t>
          </a:r>
          <a:r>
            <a:rPr lang="en-US" dirty="0" smtClean="0"/>
            <a:t> </a:t>
          </a:r>
          <a:r>
            <a:rPr lang="en-US" dirty="0" err="1" smtClean="0"/>
            <a:t>hyvinkin</a:t>
          </a:r>
          <a:r>
            <a:rPr lang="en-US" dirty="0" smtClean="0"/>
            <a:t> </a:t>
          </a:r>
          <a:r>
            <a:rPr lang="en-US" dirty="0" err="1" smtClean="0"/>
            <a:t>nopeasti</a:t>
          </a:r>
          <a:endParaRPr lang="en-GB" dirty="0"/>
        </a:p>
      </dgm:t>
    </dgm:pt>
    <dgm:pt modelId="{DBC4D53C-6735-42AF-80D7-E7A0AFD70850}" type="parTrans" cxnId="{A13C6FE2-FB5F-4E95-8F26-36032F04AFBD}">
      <dgm:prSet/>
      <dgm:spPr/>
      <dgm:t>
        <a:bodyPr/>
        <a:lstStyle/>
        <a:p>
          <a:endParaRPr lang="en-GB"/>
        </a:p>
      </dgm:t>
    </dgm:pt>
    <dgm:pt modelId="{47E52133-A275-43BB-9341-A4A7DB8E9C63}" type="sibTrans" cxnId="{A13C6FE2-FB5F-4E95-8F26-36032F04AFBD}">
      <dgm:prSet/>
      <dgm:spPr/>
      <dgm:t>
        <a:bodyPr/>
        <a:lstStyle/>
        <a:p>
          <a:endParaRPr lang="en-GB"/>
        </a:p>
      </dgm:t>
    </dgm:pt>
    <dgm:pt modelId="{E3B71F7C-360B-4DF3-B63B-E611026AB77C}">
      <dgm:prSet/>
      <dgm:spPr/>
      <dgm:t>
        <a:bodyPr/>
        <a:lstStyle/>
        <a:p>
          <a:r>
            <a:rPr lang="en-US" dirty="0" err="1" smtClean="0"/>
            <a:t>Pakkotilaa</a:t>
          </a:r>
          <a:r>
            <a:rPr lang="en-US" dirty="0" smtClean="0"/>
            <a:t> </a:t>
          </a:r>
          <a:r>
            <a:rPr lang="en-US" dirty="0" err="1" smtClean="0"/>
            <a:t>voi</a:t>
          </a:r>
          <a:r>
            <a:rPr lang="en-US" dirty="0" smtClean="0"/>
            <a:t> </a:t>
          </a:r>
          <a:r>
            <a:rPr lang="en-US" dirty="0" err="1" smtClean="0"/>
            <a:t>soveltaa</a:t>
          </a:r>
          <a:r>
            <a:rPr lang="en-US" dirty="0" smtClean="0"/>
            <a:t> vain </a:t>
          </a:r>
          <a:r>
            <a:rPr lang="en-US" dirty="0" err="1" smtClean="0"/>
            <a:t>välittömään</a:t>
          </a:r>
          <a:r>
            <a:rPr lang="en-US" dirty="0" smtClean="0"/>
            <a:t> </a:t>
          </a:r>
          <a:r>
            <a:rPr lang="en-US" dirty="0" err="1" smtClean="0"/>
            <a:t>onnettomuustilanteeseen</a:t>
          </a:r>
          <a:endParaRPr lang="en-GB" dirty="0"/>
        </a:p>
      </dgm:t>
    </dgm:pt>
    <dgm:pt modelId="{A8B729FF-52AB-42B8-9A14-AB3817536475}" type="parTrans" cxnId="{0F86E75D-C821-48EC-8FB1-C01761A1D10B}">
      <dgm:prSet/>
      <dgm:spPr/>
      <dgm:t>
        <a:bodyPr/>
        <a:lstStyle/>
        <a:p>
          <a:endParaRPr lang="en-GB"/>
        </a:p>
      </dgm:t>
    </dgm:pt>
    <dgm:pt modelId="{032F8631-B29C-4687-A872-87B8D9EC1518}" type="sibTrans" cxnId="{0F86E75D-C821-48EC-8FB1-C01761A1D10B}">
      <dgm:prSet/>
      <dgm:spPr/>
      <dgm:t>
        <a:bodyPr/>
        <a:lstStyle/>
        <a:p>
          <a:endParaRPr lang="en-GB"/>
        </a:p>
      </dgm:t>
    </dgm:pt>
    <dgm:pt modelId="{B60EF169-26DE-4430-A25B-5A4FC404EEE9}" type="pres">
      <dgm:prSet presAssocID="{8AB242A4-9E9C-4F65-BBBA-7D51C3DBC55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C182E44-22A6-47B5-A39F-E9A71A191B24}" type="pres">
      <dgm:prSet presAssocID="{ED154932-97E9-4286-8256-9E414629B91A}" presName="root1" presStyleCnt="0"/>
      <dgm:spPr/>
    </dgm:pt>
    <dgm:pt modelId="{65040A68-7E65-406D-8FE6-C2AFE5A959B6}" type="pres">
      <dgm:prSet presAssocID="{ED154932-97E9-4286-8256-9E414629B91A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3C388B0-3DBA-4060-8FC8-89CEB53DE319}" type="pres">
      <dgm:prSet presAssocID="{ED154932-97E9-4286-8256-9E414629B91A}" presName="level2hierChild" presStyleCnt="0"/>
      <dgm:spPr/>
    </dgm:pt>
    <dgm:pt modelId="{3E2A814C-498C-4F9D-8EBE-FA2AD6F43727}" type="pres">
      <dgm:prSet presAssocID="{275B72FF-052A-4B25-A94E-F6CB396C5A7B}" presName="root1" presStyleCnt="0"/>
      <dgm:spPr/>
    </dgm:pt>
    <dgm:pt modelId="{F14A7FC3-1ECF-4CB5-A661-90EF4E9FE199}" type="pres">
      <dgm:prSet presAssocID="{275B72FF-052A-4B25-A94E-F6CB396C5A7B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89E8006-C122-44AD-A356-D4EA2B08FFA0}" type="pres">
      <dgm:prSet presAssocID="{275B72FF-052A-4B25-A94E-F6CB396C5A7B}" presName="level2hierChild" presStyleCnt="0"/>
      <dgm:spPr/>
    </dgm:pt>
    <dgm:pt modelId="{70EC55F9-1E18-4F88-B433-444DE9556C71}" type="pres">
      <dgm:prSet presAssocID="{DBC4D53C-6735-42AF-80D7-E7A0AFD70850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411C9806-0700-4E80-837C-0466DD49BBEE}" type="pres">
      <dgm:prSet presAssocID="{DBC4D53C-6735-42AF-80D7-E7A0AFD70850}" presName="connTx" presStyleLbl="parChTrans1D2" presStyleIdx="0" presStyleCnt="2"/>
      <dgm:spPr/>
      <dgm:t>
        <a:bodyPr/>
        <a:lstStyle/>
        <a:p>
          <a:endParaRPr lang="en-GB"/>
        </a:p>
      </dgm:t>
    </dgm:pt>
    <dgm:pt modelId="{D6105AF8-EC15-4A3C-AD92-3791E2872966}" type="pres">
      <dgm:prSet presAssocID="{E8E42273-D268-4C68-B97B-12665FF61586}" presName="root2" presStyleCnt="0"/>
      <dgm:spPr/>
    </dgm:pt>
    <dgm:pt modelId="{D608EBF9-D070-4A0F-BD61-3C5439A565F9}" type="pres">
      <dgm:prSet presAssocID="{E8E42273-D268-4C68-B97B-12665FF6158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CD7167E-C107-4899-A662-0E2D1D1899F2}" type="pres">
      <dgm:prSet presAssocID="{E8E42273-D268-4C68-B97B-12665FF61586}" presName="level3hierChild" presStyleCnt="0"/>
      <dgm:spPr/>
    </dgm:pt>
    <dgm:pt modelId="{7BA1A845-358A-40BF-95A2-248274BCF251}" type="pres">
      <dgm:prSet presAssocID="{A8B729FF-52AB-42B8-9A14-AB3817536475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80649923-4B3A-4241-AD00-BCEBB18C582C}" type="pres">
      <dgm:prSet presAssocID="{A8B729FF-52AB-42B8-9A14-AB3817536475}" presName="connTx" presStyleLbl="parChTrans1D2" presStyleIdx="1" presStyleCnt="2"/>
      <dgm:spPr/>
      <dgm:t>
        <a:bodyPr/>
        <a:lstStyle/>
        <a:p>
          <a:endParaRPr lang="en-GB"/>
        </a:p>
      </dgm:t>
    </dgm:pt>
    <dgm:pt modelId="{BD63091F-E60F-4EFD-B1C7-12F578CF60E1}" type="pres">
      <dgm:prSet presAssocID="{E3B71F7C-360B-4DF3-B63B-E611026AB77C}" presName="root2" presStyleCnt="0"/>
      <dgm:spPr/>
    </dgm:pt>
    <dgm:pt modelId="{6037E78E-FA05-4A40-B675-20354ED14A1C}" type="pres">
      <dgm:prSet presAssocID="{E3B71F7C-360B-4DF3-B63B-E611026AB77C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4C8F32E-603D-447D-923B-84D51F24FDA9}" type="pres">
      <dgm:prSet presAssocID="{E3B71F7C-360B-4DF3-B63B-E611026AB77C}" presName="level3hierChild" presStyleCnt="0"/>
      <dgm:spPr/>
    </dgm:pt>
  </dgm:ptLst>
  <dgm:cxnLst>
    <dgm:cxn modelId="{0F86E75D-C821-48EC-8FB1-C01761A1D10B}" srcId="{275B72FF-052A-4B25-A94E-F6CB396C5A7B}" destId="{E3B71F7C-360B-4DF3-B63B-E611026AB77C}" srcOrd="1" destOrd="0" parTransId="{A8B729FF-52AB-42B8-9A14-AB3817536475}" sibTransId="{032F8631-B29C-4687-A872-87B8D9EC1518}"/>
    <dgm:cxn modelId="{954605EE-BE48-473D-9A67-3B6E5511A1C3}" type="presOf" srcId="{8AB242A4-9E9C-4F65-BBBA-7D51C3DBC55A}" destId="{B60EF169-26DE-4430-A25B-5A4FC404EEE9}" srcOrd="0" destOrd="0" presId="urn:microsoft.com/office/officeart/2005/8/layout/hierarchy2"/>
    <dgm:cxn modelId="{84B64A38-4D41-45C3-BD52-F32DC6F5BCD4}" type="presOf" srcId="{E3B71F7C-360B-4DF3-B63B-E611026AB77C}" destId="{6037E78E-FA05-4A40-B675-20354ED14A1C}" srcOrd="0" destOrd="0" presId="urn:microsoft.com/office/officeart/2005/8/layout/hierarchy2"/>
    <dgm:cxn modelId="{35618562-7C4E-4AAA-927A-03F2DFBAD09E}" type="presOf" srcId="{E8E42273-D268-4C68-B97B-12665FF61586}" destId="{D608EBF9-D070-4A0F-BD61-3C5439A565F9}" srcOrd="0" destOrd="0" presId="urn:microsoft.com/office/officeart/2005/8/layout/hierarchy2"/>
    <dgm:cxn modelId="{EDD63402-B65D-489E-B251-B61AC2B30641}" type="presOf" srcId="{275B72FF-052A-4B25-A94E-F6CB396C5A7B}" destId="{F14A7FC3-1ECF-4CB5-A661-90EF4E9FE199}" srcOrd="0" destOrd="0" presId="urn:microsoft.com/office/officeart/2005/8/layout/hierarchy2"/>
    <dgm:cxn modelId="{BFBE6AB6-7B48-448E-9701-7CBA3310D10D}" type="presOf" srcId="{A8B729FF-52AB-42B8-9A14-AB3817536475}" destId="{80649923-4B3A-4241-AD00-BCEBB18C582C}" srcOrd="1" destOrd="0" presId="urn:microsoft.com/office/officeart/2005/8/layout/hierarchy2"/>
    <dgm:cxn modelId="{29158412-C26C-41F0-8127-0C6FA97294CA}" type="presOf" srcId="{DBC4D53C-6735-42AF-80D7-E7A0AFD70850}" destId="{70EC55F9-1E18-4F88-B433-444DE9556C71}" srcOrd="0" destOrd="0" presId="urn:microsoft.com/office/officeart/2005/8/layout/hierarchy2"/>
    <dgm:cxn modelId="{630AC4B7-1D98-407F-AF5C-DB084A9145AC}" srcId="{8AB242A4-9E9C-4F65-BBBA-7D51C3DBC55A}" destId="{275B72FF-052A-4B25-A94E-F6CB396C5A7B}" srcOrd="1" destOrd="0" parTransId="{1955BE36-37DA-4C86-90C4-5473FE92ADA6}" sibTransId="{0F06F227-D13B-44D4-920B-1CC0348CAD9B}"/>
    <dgm:cxn modelId="{A13C6FE2-FB5F-4E95-8F26-36032F04AFBD}" srcId="{275B72FF-052A-4B25-A94E-F6CB396C5A7B}" destId="{E8E42273-D268-4C68-B97B-12665FF61586}" srcOrd="0" destOrd="0" parTransId="{DBC4D53C-6735-42AF-80D7-E7A0AFD70850}" sibTransId="{47E52133-A275-43BB-9341-A4A7DB8E9C63}"/>
    <dgm:cxn modelId="{0A922F34-C4A0-4171-9784-E626E326898A}" type="presOf" srcId="{ED154932-97E9-4286-8256-9E414629B91A}" destId="{65040A68-7E65-406D-8FE6-C2AFE5A959B6}" srcOrd="0" destOrd="0" presId="urn:microsoft.com/office/officeart/2005/8/layout/hierarchy2"/>
    <dgm:cxn modelId="{123A1675-6F00-4B1B-918D-E14AA502F18F}" srcId="{8AB242A4-9E9C-4F65-BBBA-7D51C3DBC55A}" destId="{ED154932-97E9-4286-8256-9E414629B91A}" srcOrd="0" destOrd="0" parTransId="{37738CB5-4B55-460C-944B-BB61BDD77DD7}" sibTransId="{3AE58647-C140-4DD0-9D00-5DA818D8D982}"/>
    <dgm:cxn modelId="{685C6A6C-9E16-4901-958B-FBE0C35378E8}" type="presOf" srcId="{DBC4D53C-6735-42AF-80D7-E7A0AFD70850}" destId="{411C9806-0700-4E80-837C-0466DD49BBEE}" srcOrd="1" destOrd="0" presId="urn:microsoft.com/office/officeart/2005/8/layout/hierarchy2"/>
    <dgm:cxn modelId="{BC6D7B66-3F0E-4877-A092-803BB3091A99}" type="presOf" srcId="{A8B729FF-52AB-42B8-9A14-AB3817536475}" destId="{7BA1A845-358A-40BF-95A2-248274BCF251}" srcOrd="0" destOrd="0" presId="urn:microsoft.com/office/officeart/2005/8/layout/hierarchy2"/>
    <dgm:cxn modelId="{6C76D29B-BF2C-4909-8844-A4D82FFC42C5}" type="presParOf" srcId="{B60EF169-26DE-4430-A25B-5A4FC404EEE9}" destId="{BC182E44-22A6-47B5-A39F-E9A71A191B24}" srcOrd="0" destOrd="0" presId="urn:microsoft.com/office/officeart/2005/8/layout/hierarchy2"/>
    <dgm:cxn modelId="{B1F57D66-614F-4E18-8224-A37DB376D3F3}" type="presParOf" srcId="{BC182E44-22A6-47B5-A39F-E9A71A191B24}" destId="{65040A68-7E65-406D-8FE6-C2AFE5A959B6}" srcOrd="0" destOrd="0" presId="urn:microsoft.com/office/officeart/2005/8/layout/hierarchy2"/>
    <dgm:cxn modelId="{E76A25AC-4B3D-4D81-9933-D6957536A661}" type="presParOf" srcId="{BC182E44-22A6-47B5-A39F-E9A71A191B24}" destId="{93C388B0-3DBA-4060-8FC8-89CEB53DE319}" srcOrd="1" destOrd="0" presId="urn:microsoft.com/office/officeart/2005/8/layout/hierarchy2"/>
    <dgm:cxn modelId="{089E1B1C-5727-4AD0-8589-2B1512500E7E}" type="presParOf" srcId="{B60EF169-26DE-4430-A25B-5A4FC404EEE9}" destId="{3E2A814C-498C-4F9D-8EBE-FA2AD6F43727}" srcOrd="1" destOrd="0" presId="urn:microsoft.com/office/officeart/2005/8/layout/hierarchy2"/>
    <dgm:cxn modelId="{46F7B47F-385E-4725-9C79-70893FCF657B}" type="presParOf" srcId="{3E2A814C-498C-4F9D-8EBE-FA2AD6F43727}" destId="{F14A7FC3-1ECF-4CB5-A661-90EF4E9FE199}" srcOrd="0" destOrd="0" presId="urn:microsoft.com/office/officeart/2005/8/layout/hierarchy2"/>
    <dgm:cxn modelId="{4F43D48C-B2AB-437D-9733-F7F2F65BB6C3}" type="presParOf" srcId="{3E2A814C-498C-4F9D-8EBE-FA2AD6F43727}" destId="{E89E8006-C122-44AD-A356-D4EA2B08FFA0}" srcOrd="1" destOrd="0" presId="urn:microsoft.com/office/officeart/2005/8/layout/hierarchy2"/>
    <dgm:cxn modelId="{D27088B5-4546-4DD6-99AB-5B3157F58B5E}" type="presParOf" srcId="{E89E8006-C122-44AD-A356-D4EA2B08FFA0}" destId="{70EC55F9-1E18-4F88-B433-444DE9556C71}" srcOrd="0" destOrd="0" presId="urn:microsoft.com/office/officeart/2005/8/layout/hierarchy2"/>
    <dgm:cxn modelId="{C081A0E8-DB66-487F-85D7-A7EDF3F47D22}" type="presParOf" srcId="{70EC55F9-1E18-4F88-B433-444DE9556C71}" destId="{411C9806-0700-4E80-837C-0466DD49BBEE}" srcOrd="0" destOrd="0" presId="urn:microsoft.com/office/officeart/2005/8/layout/hierarchy2"/>
    <dgm:cxn modelId="{E9EE8117-9ABF-4D0B-B38C-6DCAED5A898A}" type="presParOf" srcId="{E89E8006-C122-44AD-A356-D4EA2B08FFA0}" destId="{D6105AF8-EC15-4A3C-AD92-3791E2872966}" srcOrd="1" destOrd="0" presId="urn:microsoft.com/office/officeart/2005/8/layout/hierarchy2"/>
    <dgm:cxn modelId="{7B834C2C-9BD5-4D63-8FC4-3E114B8CECE2}" type="presParOf" srcId="{D6105AF8-EC15-4A3C-AD92-3791E2872966}" destId="{D608EBF9-D070-4A0F-BD61-3C5439A565F9}" srcOrd="0" destOrd="0" presId="urn:microsoft.com/office/officeart/2005/8/layout/hierarchy2"/>
    <dgm:cxn modelId="{3F1B15AA-8290-4760-AD52-1E1ABA0F65AD}" type="presParOf" srcId="{D6105AF8-EC15-4A3C-AD92-3791E2872966}" destId="{9CD7167E-C107-4899-A662-0E2D1D1899F2}" srcOrd="1" destOrd="0" presId="urn:microsoft.com/office/officeart/2005/8/layout/hierarchy2"/>
    <dgm:cxn modelId="{042F7E9F-40E3-44BB-BAFA-60676EA9583E}" type="presParOf" srcId="{E89E8006-C122-44AD-A356-D4EA2B08FFA0}" destId="{7BA1A845-358A-40BF-95A2-248274BCF251}" srcOrd="2" destOrd="0" presId="urn:microsoft.com/office/officeart/2005/8/layout/hierarchy2"/>
    <dgm:cxn modelId="{868FFB09-DA5B-4AA9-8A53-C4C2911FB44D}" type="presParOf" srcId="{7BA1A845-358A-40BF-95A2-248274BCF251}" destId="{80649923-4B3A-4241-AD00-BCEBB18C582C}" srcOrd="0" destOrd="0" presId="urn:microsoft.com/office/officeart/2005/8/layout/hierarchy2"/>
    <dgm:cxn modelId="{DCF3E152-F559-469B-8437-6B0DD7673002}" type="presParOf" srcId="{E89E8006-C122-44AD-A356-D4EA2B08FFA0}" destId="{BD63091F-E60F-4EFD-B1C7-12F578CF60E1}" srcOrd="3" destOrd="0" presId="urn:microsoft.com/office/officeart/2005/8/layout/hierarchy2"/>
    <dgm:cxn modelId="{78A93587-40BC-4D53-A791-6D333D49E380}" type="presParOf" srcId="{BD63091F-E60F-4EFD-B1C7-12F578CF60E1}" destId="{6037E78E-FA05-4A40-B675-20354ED14A1C}" srcOrd="0" destOrd="0" presId="urn:microsoft.com/office/officeart/2005/8/layout/hierarchy2"/>
    <dgm:cxn modelId="{91F52148-0A70-4304-877D-7F3C2E5337DE}" type="presParOf" srcId="{BD63091F-E60F-4EFD-B1C7-12F578CF60E1}" destId="{74C8F32E-603D-447D-923B-84D51F24FDA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428008F-E008-4224-A446-069FDBA4BE0B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45F1B4-0660-4D8E-9B4E-A90630E6EC72}">
      <dgm:prSet/>
      <dgm:spPr/>
      <dgm:t>
        <a:bodyPr/>
        <a:lstStyle/>
        <a:p>
          <a:pPr rtl="0"/>
          <a:r>
            <a:rPr lang="en-US" dirty="0" err="1" smtClean="0"/>
            <a:t>Lääkkeet</a:t>
          </a:r>
          <a:endParaRPr lang="en-US" dirty="0"/>
        </a:p>
      </dgm:t>
    </dgm:pt>
    <dgm:pt modelId="{F6A9B002-D512-41A9-8281-6226DE44A4CF}" type="parTrans" cxnId="{4DCC9954-AB6E-4FFE-89E4-AA2E27E927CE}">
      <dgm:prSet/>
      <dgm:spPr/>
      <dgm:t>
        <a:bodyPr/>
        <a:lstStyle/>
        <a:p>
          <a:endParaRPr lang="en-GB"/>
        </a:p>
      </dgm:t>
    </dgm:pt>
    <dgm:pt modelId="{0D63F060-F4C4-4E79-BB5C-95780C22D4EA}" type="sibTrans" cxnId="{4DCC9954-AB6E-4FFE-89E4-AA2E27E927CE}">
      <dgm:prSet/>
      <dgm:spPr/>
      <dgm:t>
        <a:bodyPr/>
        <a:lstStyle/>
        <a:p>
          <a:endParaRPr lang="en-GB"/>
        </a:p>
      </dgm:t>
    </dgm:pt>
    <dgm:pt modelId="{09245208-4939-4EFE-9745-B8410B6701AF}">
      <dgm:prSet/>
      <dgm:spPr/>
      <dgm:t>
        <a:bodyPr/>
        <a:lstStyle/>
        <a:p>
          <a:pPr rtl="0"/>
          <a:r>
            <a:rPr lang="en-US" dirty="0" smtClean="0"/>
            <a:t>Vain </a:t>
          </a:r>
          <a:r>
            <a:rPr lang="en-US" dirty="0" err="1" smtClean="0"/>
            <a:t>Fimean</a:t>
          </a:r>
          <a:r>
            <a:rPr lang="en-US" dirty="0" smtClean="0"/>
            <a:t> </a:t>
          </a:r>
          <a:r>
            <a:rPr lang="en-US" dirty="0" err="1" smtClean="0"/>
            <a:t>luvalla</a:t>
          </a:r>
          <a:r>
            <a:rPr lang="en-US" dirty="0" smtClean="0"/>
            <a:t> tai </a:t>
          </a:r>
          <a:r>
            <a:rPr lang="en-US" dirty="0" err="1" smtClean="0"/>
            <a:t>STM:n</a:t>
          </a:r>
          <a:r>
            <a:rPr lang="en-US" dirty="0" smtClean="0"/>
            <a:t> </a:t>
          </a:r>
          <a:r>
            <a:rPr lang="en-US" dirty="0" err="1" smtClean="0"/>
            <a:t>päätöksellä</a:t>
          </a:r>
          <a:r>
            <a:rPr lang="en-US" dirty="0" smtClean="0"/>
            <a:t> </a:t>
          </a:r>
          <a:r>
            <a:rPr lang="en-US" dirty="0" err="1" smtClean="0"/>
            <a:t>poikkeusoloissa</a:t>
          </a:r>
          <a:endParaRPr lang="en-US" dirty="0"/>
        </a:p>
      </dgm:t>
    </dgm:pt>
    <dgm:pt modelId="{99A2BA20-17C2-4C33-BCEC-8FD11932B4AD}" type="parTrans" cxnId="{C2B4C62F-A382-4CA8-A5C7-48BBCFEA0B86}">
      <dgm:prSet/>
      <dgm:spPr/>
      <dgm:t>
        <a:bodyPr/>
        <a:lstStyle/>
        <a:p>
          <a:endParaRPr lang="en-GB"/>
        </a:p>
      </dgm:t>
    </dgm:pt>
    <dgm:pt modelId="{BF088715-FE96-4D0F-8723-8658697E8960}" type="sibTrans" cxnId="{C2B4C62F-A382-4CA8-A5C7-48BBCFEA0B86}">
      <dgm:prSet/>
      <dgm:spPr/>
      <dgm:t>
        <a:bodyPr/>
        <a:lstStyle/>
        <a:p>
          <a:endParaRPr lang="en-GB"/>
        </a:p>
      </dgm:t>
    </dgm:pt>
    <dgm:pt modelId="{2F380635-62FD-4A52-9DA5-1DD0C63A2AD7}">
      <dgm:prSet/>
      <dgm:spPr/>
      <dgm:t>
        <a:bodyPr/>
        <a:lstStyle/>
        <a:p>
          <a:pPr rtl="0"/>
          <a:r>
            <a:rPr lang="en-US" dirty="0" err="1" smtClean="0"/>
            <a:t>Tullittomuus</a:t>
          </a:r>
          <a:r>
            <a:rPr lang="en-US" dirty="0" smtClean="0"/>
            <a:t> </a:t>
          </a:r>
          <a:r>
            <a:rPr lang="en-US" dirty="0" err="1" smtClean="0"/>
            <a:t>erikoistilanteissa</a:t>
          </a:r>
          <a:endParaRPr lang="en-US" dirty="0"/>
        </a:p>
      </dgm:t>
    </dgm:pt>
    <dgm:pt modelId="{FB0101D1-8C73-4110-849A-3A821B23F998}" type="parTrans" cxnId="{1B493131-3B7F-401E-9B44-2627E6E96EC1}">
      <dgm:prSet/>
      <dgm:spPr/>
      <dgm:t>
        <a:bodyPr/>
        <a:lstStyle/>
        <a:p>
          <a:endParaRPr lang="en-GB"/>
        </a:p>
      </dgm:t>
    </dgm:pt>
    <dgm:pt modelId="{04294C7D-FCAB-4987-99DA-B885CACC2977}" type="sibTrans" cxnId="{1B493131-3B7F-401E-9B44-2627E6E96EC1}">
      <dgm:prSet/>
      <dgm:spPr/>
      <dgm:t>
        <a:bodyPr/>
        <a:lstStyle/>
        <a:p>
          <a:endParaRPr lang="en-GB"/>
        </a:p>
      </dgm:t>
    </dgm:pt>
    <dgm:pt modelId="{B7E4EABD-EBE0-4F6C-B299-458F5BA76D45}">
      <dgm:prSet/>
      <dgm:spPr/>
      <dgm:t>
        <a:bodyPr/>
        <a:lstStyle/>
        <a:p>
          <a:pPr rtl="0"/>
          <a:r>
            <a:rPr lang="en-US" dirty="0" err="1" smtClean="0"/>
            <a:t>Hyväntekeväisyys</a:t>
          </a:r>
          <a:r>
            <a:rPr lang="en-US" dirty="0" smtClean="0"/>
            <a:t>-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avustusjärjestölle</a:t>
          </a:r>
          <a:r>
            <a:rPr lang="en-US" dirty="0" smtClean="0"/>
            <a:t> </a:t>
          </a:r>
          <a:r>
            <a:rPr lang="en-US" dirty="0" err="1" smtClean="0"/>
            <a:t>osoitetut</a:t>
          </a:r>
          <a:r>
            <a:rPr lang="en-US" dirty="0" smtClean="0"/>
            <a:t> </a:t>
          </a:r>
          <a:r>
            <a:rPr lang="en-US" dirty="0" err="1" smtClean="0"/>
            <a:t>tavarat</a:t>
          </a:r>
          <a:endParaRPr lang="en-US" dirty="0"/>
        </a:p>
      </dgm:t>
    </dgm:pt>
    <dgm:pt modelId="{145E8D4B-280E-4115-9567-5F964E9A40DC}" type="parTrans" cxnId="{1E030A4B-E373-432E-B0BB-70A0ABF67F13}">
      <dgm:prSet/>
      <dgm:spPr/>
      <dgm:t>
        <a:bodyPr/>
        <a:lstStyle/>
        <a:p>
          <a:endParaRPr lang="en-GB"/>
        </a:p>
      </dgm:t>
    </dgm:pt>
    <dgm:pt modelId="{5C54D9C4-D614-4E43-8403-C71C41FA97CE}" type="sibTrans" cxnId="{1E030A4B-E373-432E-B0BB-70A0ABF67F13}">
      <dgm:prSet/>
      <dgm:spPr/>
      <dgm:t>
        <a:bodyPr/>
        <a:lstStyle/>
        <a:p>
          <a:endParaRPr lang="en-GB"/>
        </a:p>
      </dgm:t>
    </dgm:pt>
    <dgm:pt modelId="{E8F51495-7ACC-492D-90FD-F712EDDB5799}">
      <dgm:prSet/>
      <dgm:spPr/>
      <dgm:t>
        <a:bodyPr/>
        <a:lstStyle/>
        <a:p>
          <a:pPr rtl="0"/>
          <a:r>
            <a:rPr lang="en-US" dirty="0" err="1" smtClean="0"/>
            <a:t>Erityisesti</a:t>
          </a:r>
          <a:r>
            <a:rPr lang="en-US" dirty="0" smtClean="0"/>
            <a:t> </a:t>
          </a:r>
          <a:r>
            <a:rPr lang="en-US" dirty="0" err="1" smtClean="0"/>
            <a:t>sokeiden</a:t>
          </a:r>
          <a:r>
            <a:rPr lang="en-US" dirty="0" smtClean="0"/>
            <a:t> tai </a:t>
          </a:r>
          <a:r>
            <a:rPr lang="en-US" dirty="0" err="1" smtClean="0"/>
            <a:t>muiden</a:t>
          </a:r>
          <a:r>
            <a:rPr lang="en-US" dirty="0" smtClean="0"/>
            <a:t> </a:t>
          </a:r>
          <a:r>
            <a:rPr lang="en-US" dirty="0" err="1" smtClean="0"/>
            <a:t>fyysisesti</a:t>
          </a:r>
          <a:r>
            <a:rPr lang="en-US" dirty="0" smtClean="0"/>
            <a:t> </a:t>
          </a:r>
          <a:r>
            <a:rPr lang="en-US" dirty="0" err="1" smtClean="0"/>
            <a:t>vammautuneiden</a:t>
          </a:r>
          <a:r>
            <a:rPr lang="en-US" dirty="0" smtClean="0"/>
            <a:t> </a:t>
          </a:r>
          <a:r>
            <a:rPr lang="en-US" dirty="0" err="1" smtClean="0"/>
            <a:t>henkilöiden</a:t>
          </a:r>
          <a:r>
            <a:rPr lang="en-US" dirty="0" smtClean="0"/>
            <a:t> </a:t>
          </a:r>
          <a:r>
            <a:rPr lang="en-US" dirty="0" err="1" smtClean="0"/>
            <a:t>käyttöön</a:t>
          </a:r>
          <a:r>
            <a:rPr lang="en-US" dirty="0" smtClean="0"/>
            <a:t> </a:t>
          </a:r>
          <a:r>
            <a:rPr lang="en-US" dirty="0" err="1" smtClean="0"/>
            <a:t>suunnitellut</a:t>
          </a:r>
          <a:r>
            <a:rPr lang="en-US" dirty="0" smtClean="0"/>
            <a:t> </a:t>
          </a:r>
          <a:r>
            <a:rPr lang="en-US" dirty="0" err="1" smtClean="0"/>
            <a:t>tavarat</a:t>
          </a:r>
          <a:endParaRPr lang="en-US" dirty="0"/>
        </a:p>
      </dgm:t>
    </dgm:pt>
    <dgm:pt modelId="{9F953183-0DA5-47A3-8A91-1F7108E78A44}" type="parTrans" cxnId="{8C38A7AE-A6BD-4B70-B686-6D3C0E827E79}">
      <dgm:prSet/>
      <dgm:spPr/>
      <dgm:t>
        <a:bodyPr/>
        <a:lstStyle/>
        <a:p>
          <a:endParaRPr lang="en-GB"/>
        </a:p>
      </dgm:t>
    </dgm:pt>
    <dgm:pt modelId="{49E5C2A5-2ECE-485A-BAB1-46F4954B4996}" type="sibTrans" cxnId="{8C38A7AE-A6BD-4B70-B686-6D3C0E827E79}">
      <dgm:prSet/>
      <dgm:spPr/>
      <dgm:t>
        <a:bodyPr/>
        <a:lstStyle/>
        <a:p>
          <a:endParaRPr lang="en-GB"/>
        </a:p>
      </dgm:t>
    </dgm:pt>
    <dgm:pt modelId="{BECF6D55-6339-47F8-8146-441EC77CEB3D}">
      <dgm:prSet/>
      <dgm:spPr/>
      <dgm:t>
        <a:bodyPr/>
        <a:lstStyle/>
        <a:p>
          <a:pPr rtl="0"/>
          <a:r>
            <a:rPr lang="en-US" dirty="0" err="1" smtClean="0"/>
            <a:t>Tavarat</a:t>
          </a:r>
          <a:r>
            <a:rPr lang="en-US" dirty="0" smtClean="0"/>
            <a:t> </a:t>
          </a:r>
          <a:r>
            <a:rPr lang="en-US" dirty="0" err="1" smtClean="0"/>
            <a:t>katastrofien</a:t>
          </a:r>
          <a:r>
            <a:rPr lang="en-US" dirty="0" smtClean="0"/>
            <a:t> </a:t>
          </a:r>
          <a:r>
            <a:rPr lang="en-US" dirty="0" err="1" smtClean="0"/>
            <a:t>uhrien</a:t>
          </a:r>
          <a:r>
            <a:rPr lang="en-US" dirty="0" smtClean="0"/>
            <a:t> </a:t>
          </a:r>
          <a:r>
            <a:rPr lang="en-US" dirty="0" err="1" smtClean="0"/>
            <a:t>hyväksi</a:t>
          </a:r>
          <a:endParaRPr lang="en-US" dirty="0"/>
        </a:p>
      </dgm:t>
    </dgm:pt>
    <dgm:pt modelId="{931D82A4-DFA8-48C9-834F-65B8B6664367}" type="parTrans" cxnId="{BCC0778F-AF36-4BA3-9765-67975DF75D30}">
      <dgm:prSet/>
      <dgm:spPr/>
      <dgm:t>
        <a:bodyPr/>
        <a:lstStyle/>
        <a:p>
          <a:endParaRPr lang="en-GB"/>
        </a:p>
      </dgm:t>
    </dgm:pt>
    <dgm:pt modelId="{D5AAFC84-6677-453A-B769-27739C8CA8D9}" type="sibTrans" cxnId="{BCC0778F-AF36-4BA3-9765-67975DF75D30}">
      <dgm:prSet/>
      <dgm:spPr/>
      <dgm:t>
        <a:bodyPr/>
        <a:lstStyle/>
        <a:p>
          <a:endParaRPr lang="en-GB"/>
        </a:p>
      </dgm:t>
    </dgm:pt>
    <dgm:pt modelId="{1E05E90C-8366-4879-9EA8-E21E54362FFD}">
      <dgm:prSet/>
      <dgm:spPr/>
      <dgm:t>
        <a:bodyPr/>
        <a:lstStyle/>
        <a:p>
          <a:pPr rtl="0"/>
          <a:r>
            <a:rPr lang="en-US" dirty="0" err="1" smtClean="0"/>
            <a:t>Tullittomuus</a:t>
          </a:r>
          <a:r>
            <a:rPr lang="en-US" dirty="0" smtClean="0"/>
            <a:t> </a:t>
          </a:r>
          <a:r>
            <a:rPr lang="en-US" dirty="0" err="1" smtClean="0"/>
            <a:t>kansainvälisten</a:t>
          </a:r>
          <a:r>
            <a:rPr lang="en-US" dirty="0" smtClean="0"/>
            <a:t> </a:t>
          </a:r>
          <a:r>
            <a:rPr lang="en-US" dirty="0" err="1" smtClean="0"/>
            <a:t>sopimusten</a:t>
          </a:r>
          <a:r>
            <a:rPr lang="en-US" dirty="0" smtClean="0"/>
            <a:t> </a:t>
          </a:r>
          <a:r>
            <a:rPr lang="en-US" dirty="0" err="1" smtClean="0"/>
            <a:t>perusteella</a:t>
          </a:r>
          <a:endParaRPr lang="en-US" dirty="0"/>
        </a:p>
      </dgm:t>
    </dgm:pt>
    <dgm:pt modelId="{247C9353-99D2-4EA0-B8AC-B3A5746CFA41}" type="parTrans" cxnId="{CF5827E5-B72E-4CE7-B906-2EF52B8C5F8A}">
      <dgm:prSet/>
      <dgm:spPr/>
      <dgm:t>
        <a:bodyPr/>
        <a:lstStyle/>
        <a:p>
          <a:endParaRPr lang="en-GB"/>
        </a:p>
      </dgm:t>
    </dgm:pt>
    <dgm:pt modelId="{626DCD43-7246-49EF-BE01-D21E50ED9D80}" type="sibTrans" cxnId="{CF5827E5-B72E-4CE7-B906-2EF52B8C5F8A}">
      <dgm:prSet/>
      <dgm:spPr/>
      <dgm:t>
        <a:bodyPr/>
        <a:lstStyle/>
        <a:p>
          <a:endParaRPr lang="en-GB"/>
        </a:p>
      </dgm:t>
    </dgm:pt>
    <dgm:pt modelId="{A9C5A930-4F82-4D99-84B9-9F206BDBE0FB}">
      <dgm:prSet/>
      <dgm:spPr/>
      <dgm:t>
        <a:bodyPr/>
        <a:lstStyle/>
        <a:p>
          <a:pPr rtl="0"/>
          <a:r>
            <a:rPr lang="en-US" dirty="0" err="1" smtClean="0"/>
            <a:t>Vainajan</a:t>
          </a:r>
          <a:r>
            <a:rPr lang="en-US" dirty="0" smtClean="0"/>
            <a:t> </a:t>
          </a:r>
          <a:r>
            <a:rPr lang="en-US" dirty="0" err="1" smtClean="0"/>
            <a:t>sisältävät</a:t>
          </a:r>
          <a:r>
            <a:rPr lang="en-US" dirty="0" smtClean="0"/>
            <a:t> </a:t>
          </a:r>
          <a:r>
            <a:rPr lang="en-US" dirty="0" err="1" smtClean="0"/>
            <a:t>ruumisarkut</a:t>
          </a:r>
          <a:r>
            <a:rPr lang="en-US" dirty="0" smtClean="0"/>
            <a:t>, </a:t>
          </a:r>
          <a:r>
            <a:rPr lang="en-US" dirty="0" err="1" smtClean="0"/>
            <a:t>tuhkauurnat</a:t>
          </a:r>
          <a:endParaRPr lang="en-US" dirty="0"/>
        </a:p>
      </dgm:t>
    </dgm:pt>
    <dgm:pt modelId="{A6B61F31-53C2-4FCE-A3D2-DCDFFCA868D6}" type="parTrans" cxnId="{69D6822E-BC50-4A42-8E0E-7DA65C0CADCF}">
      <dgm:prSet/>
      <dgm:spPr/>
      <dgm:t>
        <a:bodyPr/>
        <a:lstStyle/>
        <a:p>
          <a:endParaRPr lang="en-GB"/>
        </a:p>
      </dgm:t>
    </dgm:pt>
    <dgm:pt modelId="{14688A7E-6B61-409A-9E7C-2E41CD33D7AE}" type="sibTrans" cxnId="{69D6822E-BC50-4A42-8E0E-7DA65C0CADCF}">
      <dgm:prSet/>
      <dgm:spPr/>
      <dgm:t>
        <a:bodyPr/>
        <a:lstStyle/>
        <a:p>
          <a:endParaRPr lang="en-GB"/>
        </a:p>
      </dgm:t>
    </dgm:pt>
    <dgm:pt modelId="{756ABD9A-1069-4A17-A61C-390A9E0DC458}">
      <dgm:prSet/>
      <dgm:spPr/>
      <dgm:t>
        <a:bodyPr/>
        <a:lstStyle/>
        <a:p>
          <a:pPr rtl="0"/>
          <a:r>
            <a:rPr lang="en-US" dirty="0" err="1" smtClean="0"/>
            <a:t>Tullittomuus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tarkoita</a:t>
          </a:r>
          <a:r>
            <a:rPr lang="en-US" dirty="0" smtClean="0"/>
            <a:t> </a:t>
          </a:r>
          <a:r>
            <a:rPr lang="en-US" dirty="0" err="1" smtClean="0"/>
            <a:t>nopeaa</a:t>
          </a:r>
          <a:r>
            <a:rPr lang="en-US" dirty="0" smtClean="0"/>
            <a:t> </a:t>
          </a:r>
          <a:r>
            <a:rPr lang="en-US" dirty="0" err="1" smtClean="0"/>
            <a:t>käsittelyä</a:t>
          </a:r>
          <a:endParaRPr lang="en-US" dirty="0"/>
        </a:p>
      </dgm:t>
    </dgm:pt>
    <dgm:pt modelId="{E703AEDF-A815-4F53-826E-118F5D08D4FE}" type="parTrans" cxnId="{E1C1FF26-6EB8-487D-9017-7E7440F44B73}">
      <dgm:prSet/>
      <dgm:spPr/>
      <dgm:t>
        <a:bodyPr/>
        <a:lstStyle/>
        <a:p>
          <a:endParaRPr lang="en-GB"/>
        </a:p>
      </dgm:t>
    </dgm:pt>
    <dgm:pt modelId="{B86FE7EC-788C-4CDC-B9A6-42E968C3FBED}" type="sibTrans" cxnId="{E1C1FF26-6EB8-487D-9017-7E7440F44B73}">
      <dgm:prSet/>
      <dgm:spPr/>
      <dgm:t>
        <a:bodyPr/>
        <a:lstStyle/>
        <a:p>
          <a:endParaRPr lang="en-GB"/>
        </a:p>
      </dgm:t>
    </dgm:pt>
    <dgm:pt modelId="{CC850A61-AB5C-46E2-8175-3312DDC9A2EF}">
      <dgm:prSet/>
      <dgm:spPr/>
      <dgm:t>
        <a:bodyPr/>
        <a:lstStyle/>
        <a:p>
          <a:pPr rtl="0"/>
          <a:r>
            <a:rPr lang="en-US" dirty="0" err="1" smtClean="0"/>
            <a:t>Yksittäisillä</a:t>
          </a:r>
          <a:r>
            <a:rPr lang="en-US" dirty="0" smtClean="0"/>
            <a:t> </a:t>
          </a:r>
          <a:r>
            <a:rPr lang="en-US" dirty="0" err="1" smtClean="0"/>
            <a:t>sopimuksilla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käytännöillä</a:t>
          </a:r>
          <a:r>
            <a:rPr lang="en-US" dirty="0" smtClean="0"/>
            <a:t> </a:t>
          </a:r>
          <a:r>
            <a:rPr lang="en-US" dirty="0" err="1" smtClean="0"/>
            <a:t>nopeutetaan</a:t>
          </a:r>
          <a:r>
            <a:rPr lang="en-US" dirty="0" smtClean="0"/>
            <a:t> </a:t>
          </a:r>
          <a:r>
            <a:rPr lang="en-US" dirty="0" err="1" smtClean="0"/>
            <a:t>käsittelyä</a:t>
          </a:r>
          <a:endParaRPr lang="en-US" dirty="0"/>
        </a:p>
      </dgm:t>
    </dgm:pt>
    <dgm:pt modelId="{EAE9F94F-E071-4A55-A81B-2BEDBCC03FA6}" type="parTrans" cxnId="{DE6991EC-C476-4CCA-BFFE-BCFBBD215D69}">
      <dgm:prSet/>
      <dgm:spPr/>
      <dgm:t>
        <a:bodyPr/>
        <a:lstStyle/>
        <a:p>
          <a:endParaRPr lang="en-GB"/>
        </a:p>
      </dgm:t>
    </dgm:pt>
    <dgm:pt modelId="{99EB11F5-8060-4961-A046-DD52B64CABF2}" type="sibTrans" cxnId="{DE6991EC-C476-4CCA-BFFE-BCFBBD215D69}">
      <dgm:prSet/>
      <dgm:spPr/>
      <dgm:t>
        <a:bodyPr/>
        <a:lstStyle/>
        <a:p>
          <a:endParaRPr lang="en-GB"/>
        </a:p>
      </dgm:t>
    </dgm:pt>
    <dgm:pt modelId="{9978A6BF-A165-482C-9F5B-BFBFFAEC4687}">
      <dgm:prSet/>
      <dgm:spPr/>
      <dgm:t>
        <a:bodyPr/>
        <a:lstStyle/>
        <a:p>
          <a:pPr rtl="0"/>
          <a:r>
            <a:rPr lang="en-US" dirty="0" err="1" smtClean="0"/>
            <a:t>Pelastustoiminnan</a:t>
          </a:r>
          <a:r>
            <a:rPr lang="en-US" dirty="0" smtClean="0"/>
            <a:t> </a:t>
          </a:r>
          <a:r>
            <a:rPr lang="en-US" dirty="0" err="1" smtClean="0"/>
            <a:t>tavarat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ajoneuvot</a:t>
          </a:r>
          <a:endParaRPr lang="en-US" dirty="0"/>
        </a:p>
      </dgm:t>
    </dgm:pt>
    <dgm:pt modelId="{A416A459-3764-4D63-B451-0FD6CA5CE16D}" type="parTrans" cxnId="{4F82BBA5-20E5-4CEF-A19F-F7052C7B544C}">
      <dgm:prSet/>
      <dgm:spPr/>
      <dgm:t>
        <a:bodyPr/>
        <a:lstStyle/>
        <a:p>
          <a:endParaRPr lang="en-GB"/>
        </a:p>
      </dgm:t>
    </dgm:pt>
    <dgm:pt modelId="{257CF9B2-3C99-4DDE-B997-352352E9BE11}" type="sibTrans" cxnId="{4F82BBA5-20E5-4CEF-A19F-F7052C7B544C}">
      <dgm:prSet/>
      <dgm:spPr/>
      <dgm:t>
        <a:bodyPr/>
        <a:lstStyle/>
        <a:p>
          <a:endParaRPr lang="en-GB"/>
        </a:p>
      </dgm:t>
    </dgm:pt>
    <dgm:pt modelId="{61F9BDE8-3DD5-46A5-AAD3-57EBD06B9A1D}" type="pres">
      <dgm:prSet presAssocID="{2428008F-E008-4224-A446-069FDBA4BE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BF9A717-795B-4E75-8548-A39278BABA91}" type="pres">
      <dgm:prSet presAssocID="{2F380635-62FD-4A52-9DA5-1DD0C63A2AD7}" presName="parentLin" presStyleCnt="0"/>
      <dgm:spPr/>
    </dgm:pt>
    <dgm:pt modelId="{E7E01B90-25FF-406F-9757-7D014487AE26}" type="pres">
      <dgm:prSet presAssocID="{2F380635-62FD-4A52-9DA5-1DD0C63A2AD7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3D2E33DE-B794-4F83-89E1-C2566531B95A}" type="pres">
      <dgm:prSet presAssocID="{2F380635-62FD-4A52-9DA5-1DD0C63A2AD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61D206-EF4A-457C-807B-FA948215EA41}" type="pres">
      <dgm:prSet presAssocID="{2F380635-62FD-4A52-9DA5-1DD0C63A2AD7}" presName="negativeSpace" presStyleCnt="0"/>
      <dgm:spPr/>
    </dgm:pt>
    <dgm:pt modelId="{9649DD85-982C-46C6-8480-BF3F9CFE21D1}" type="pres">
      <dgm:prSet presAssocID="{2F380635-62FD-4A52-9DA5-1DD0C63A2AD7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C80687-ECB5-40CC-A09B-7E2F504F156D}" type="pres">
      <dgm:prSet presAssocID="{04294C7D-FCAB-4987-99DA-B885CACC2977}" presName="spaceBetweenRectangles" presStyleCnt="0"/>
      <dgm:spPr/>
    </dgm:pt>
    <dgm:pt modelId="{235D36ED-63A5-4E91-BFED-FBCA9D2BC21C}" type="pres">
      <dgm:prSet presAssocID="{1145F1B4-0660-4D8E-9B4E-A90630E6EC72}" presName="parentLin" presStyleCnt="0"/>
      <dgm:spPr/>
    </dgm:pt>
    <dgm:pt modelId="{73A2EC62-5BF6-4298-9D44-D32248B99FD2}" type="pres">
      <dgm:prSet presAssocID="{1145F1B4-0660-4D8E-9B4E-A90630E6EC72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A0FA92C8-E7FB-41A6-BE0C-0CAC2FCEB650}" type="pres">
      <dgm:prSet presAssocID="{1145F1B4-0660-4D8E-9B4E-A90630E6EC7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F8EF6B-888B-4F68-B326-218B56450803}" type="pres">
      <dgm:prSet presAssocID="{1145F1B4-0660-4D8E-9B4E-A90630E6EC72}" presName="negativeSpace" presStyleCnt="0"/>
      <dgm:spPr/>
    </dgm:pt>
    <dgm:pt modelId="{F289A899-42CE-4C8F-9CC1-CA23B3A85C0E}" type="pres">
      <dgm:prSet presAssocID="{1145F1B4-0660-4D8E-9B4E-A90630E6EC7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A546F8-4520-4F8F-9D32-5832B9A2E35D}" type="pres">
      <dgm:prSet presAssocID="{0D63F060-F4C4-4E79-BB5C-95780C22D4EA}" presName="spaceBetweenRectangles" presStyleCnt="0"/>
      <dgm:spPr/>
    </dgm:pt>
    <dgm:pt modelId="{AF535CEE-699A-48CA-BD48-AD41DFD1EAC4}" type="pres">
      <dgm:prSet presAssocID="{756ABD9A-1069-4A17-A61C-390A9E0DC458}" presName="parentLin" presStyleCnt="0"/>
      <dgm:spPr/>
    </dgm:pt>
    <dgm:pt modelId="{B2255890-0C04-4323-B6A2-2C6299B56246}" type="pres">
      <dgm:prSet presAssocID="{756ABD9A-1069-4A17-A61C-390A9E0DC458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E9563AB8-03BD-444B-8B0B-D27CB4EF0205}" type="pres">
      <dgm:prSet presAssocID="{756ABD9A-1069-4A17-A61C-390A9E0DC45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016372-93C1-4892-92F5-B1F7249F739E}" type="pres">
      <dgm:prSet presAssocID="{756ABD9A-1069-4A17-A61C-390A9E0DC458}" presName="negativeSpace" presStyleCnt="0"/>
      <dgm:spPr/>
    </dgm:pt>
    <dgm:pt modelId="{CBE15A55-B4AB-4844-B472-ABBF83B6EEC1}" type="pres">
      <dgm:prSet presAssocID="{756ABD9A-1069-4A17-A61C-390A9E0DC45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39CEB0E-0658-48A4-97E3-6A024E3DC374}" type="presOf" srcId="{A9C5A930-4F82-4D99-84B9-9F206BDBE0FB}" destId="{9649DD85-982C-46C6-8480-BF3F9CFE21D1}" srcOrd="0" destOrd="4" presId="urn:microsoft.com/office/officeart/2005/8/layout/list1"/>
    <dgm:cxn modelId="{69D6822E-BC50-4A42-8E0E-7DA65C0CADCF}" srcId="{2F380635-62FD-4A52-9DA5-1DD0C63A2AD7}" destId="{A9C5A930-4F82-4D99-84B9-9F206BDBE0FB}" srcOrd="4" destOrd="0" parTransId="{A6B61F31-53C2-4FCE-A3D2-DCDFFCA868D6}" sibTransId="{14688A7E-6B61-409A-9E7C-2E41CD33D7AE}"/>
    <dgm:cxn modelId="{D1B328BF-9133-41EB-B8F2-22B8324B0631}" type="presOf" srcId="{9978A6BF-A165-482C-9F5B-BFBFFAEC4687}" destId="{9649DD85-982C-46C6-8480-BF3F9CFE21D1}" srcOrd="0" destOrd="0" presId="urn:microsoft.com/office/officeart/2005/8/layout/list1"/>
    <dgm:cxn modelId="{8C38A7AE-A6BD-4B70-B686-6D3C0E827E79}" srcId="{2F380635-62FD-4A52-9DA5-1DD0C63A2AD7}" destId="{E8F51495-7ACC-492D-90FD-F712EDDB5799}" srcOrd="2" destOrd="0" parTransId="{9F953183-0DA5-47A3-8A91-1F7108E78A44}" sibTransId="{49E5C2A5-2ECE-485A-BAB1-46F4954B4996}"/>
    <dgm:cxn modelId="{6D070162-BF8A-47BF-AEFB-BF6029B4A15C}" type="presOf" srcId="{2F380635-62FD-4A52-9DA5-1DD0C63A2AD7}" destId="{3D2E33DE-B794-4F83-89E1-C2566531B95A}" srcOrd="1" destOrd="0" presId="urn:microsoft.com/office/officeart/2005/8/layout/list1"/>
    <dgm:cxn modelId="{4DCC9954-AB6E-4FFE-89E4-AA2E27E927CE}" srcId="{2428008F-E008-4224-A446-069FDBA4BE0B}" destId="{1145F1B4-0660-4D8E-9B4E-A90630E6EC72}" srcOrd="1" destOrd="0" parTransId="{F6A9B002-D512-41A9-8281-6226DE44A4CF}" sibTransId="{0D63F060-F4C4-4E79-BB5C-95780C22D4EA}"/>
    <dgm:cxn modelId="{03700936-A961-4E2C-8DF5-EF43FECC0EF5}" type="presOf" srcId="{1E05E90C-8366-4879-9EA8-E21E54362FFD}" destId="{9649DD85-982C-46C6-8480-BF3F9CFE21D1}" srcOrd="0" destOrd="5" presId="urn:microsoft.com/office/officeart/2005/8/layout/list1"/>
    <dgm:cxn modelId="{1342BB40-3C1E-4EC3-9783-D7346F8E10C0}" type="presOf" srcId="{756ABD9A-1069-4A17-A61C-390A9E0DC458}" destId="{E9563AB8-03BD-444B-8B0B-D27CB4EF0205}" srcOrd="1" destOrd="0" presId="urn:microsoft.com/office/officeart/2005/8/layout/list1"/>
    <dgm:cxn modelId="{8C23387C-9C85-4FDB-8151-481F0F10C201}" type="presOf" srcId="{E8F51495-7ACC-492D-90FD-F712EDDB5799}" destId="{9649DD85-982C-46C6-8480-BF3F9CFE21D1}" srcOrd="0" destOrd="2" presId="urn:microsoft.com/office/officeart/2005/8/layout/list1"/>
    <dgm:cxn modelId="{1B493131-3B7F-401E-9B44-2627E6E96EC1}" srcId="{2428008F-E008-4224-A446-069FDBA4BE0B}" destId="{2F380635-62FD-4A52-9DA5-1DD0C63A2AD7}" srcOrd="0" destOrd="0" parTransId="{FB0101D1-8C73-4110-849A-3A821B23F998}" sibTransId="{04294C7D-FCAB-4987-99DA-B885CACC2977}"/>
    <dgm:cxn modelId="{1E4C83B1-ABCA-4A67-8411-DAEA191B32D1}" type="presOf" srcId="{756ABD9A-1069-4A17-A61C-390A9E0DC458}" destId="{B2255890-0C04-4323-B6A2-2C6299B56246}" srcOrd="0" destOrd="0" presId="urn:microsoft.com/office/officeart/2005/8/layout/list1"/>
    <dgm:cxn modelId="{4F82BBA5-20E5-4CEF-A19F-F7052C7B544C}" srcId="{2F380635-62FD-4A52-9DA5-1DD0C63A2AD7}" destId="{9978A6BF-A165-482C-9F5B-BFBFFAEC4687}" srcOrd="0" destOrd="0" parTransId="{A416A459-3764-4D63-B451-0FD6CA5CE16D}" sibTransId="{257CF9B2-3C99-4DDE-B997-352352E9BE11}"/>
    <dgm:cxn modelId="{001897E0-5C04-4C73-B7B8-ED67882421D7}" type="presOf" srcId="{CC850A61-AB5C-46E2-8175-3312DDC9A2EF}" destId="{CBE15A55-B4AB-4844-B472-ABBF83B6EEC1}" srcOrd="0" destOrd="0" presId="urn:microsoft.com/office/officeart/2005/8/layout/list1"/>
    <dgm:cxn modelId="{CF5827E5-B72E-4CE7-B906-2EF52B8C5F8A}" srcId="{2F380635-62FD-4A52-9DA5-1DD0C63A2AD7}" destId="{1E05E90C-8366-4879-9EA8-E21E54362FFD}" srcOrd="5" destOrd="0" parTransId="{247C9353-99D2-4EA0-B8AC-B3A5746CFA41}" sibTransId="{626DCD43-7246-49EF-BE01-D21E50ED9D80}"/>
    <dgm:cxn modelId="{C2B4C62F-A382-4CA8-A5C7-48BBCFEA0B86}" srcId="{1145F1B4-0660-4D8E-9B4E-A90630E6EC72}" destId="{09245208-4939-4EFE-9745-B8410B6701AF}" srcOrd="0" destOrd="0" parTransId="{99A2BA20-17C2-4C33-BCEC-8FD11932B4AD}" sibTransId="{BF088715-FE96-4D0F-8723-8658697E8960}"/>
    <dgm:cxn modelId="{9AB2628F-BC28-450D-8453-8E17D73AB8F6}" type="presOf" srcId="{09245208-4939-4EFE-9745-B8410B6701AF}" destId="{F289A899-42CE-4C8F-9CC1-CA23B3A85C0E}" srcOrd="0" destOrd="0" presId="urn:microsoft.com/office/officeart/2005/8/layout/list1"/>
    <dgm:cxn modelId="{6DE5287F-B551-416B-B495-F9CDD8ED2B08}" type="presOf" srcId="{BECF6D55-6339-47F8-8146-441EC77CEB3D}" destId="{9649DD85-982C-46C6-8480-BF3F9CFE21D1}" srcOrd="0" destOrd="3" presId="urn:microsoft.com/office/officeart/2005/8/layout/list1"/>
    <dgm:cxn modelId="{1E030A4B-E373-432E-B0BB-70A0ABF67F13}" srcId="{2F380635-62FD-4A52-9DA5-1DD0C63A2AD7}" destId="{B7E4EABD-EBE0-4F6C-B299-458F5BA76D45}" srcOrd="1" destOrd="0" parTransId="{145E8D4B-280E-4115-9567-5F964E9A40DC}" sibTransId="{5C54D9C4-D614-4E43-8403-C71C41FA97CE}"/>
    <dgm:cxn modelId="{929336B6-91A5-437C-AB9A-EA0E812E81C6}" type="presOf" srcId="{1145F1B4-0660-4D8E-9B4E-A90630E6EC72}" destId="{A0FA92C8-E7FB-41A6-BE0C-0CAC2FCEB650}" srcOrd="1" destOrd="0" presId="urn:microsoft.com/office/officeart/2005/8/layout/list1"/>
    <dgm:cxn modelId="{BCC0778F-AF36-4BA3-9765-67975DF75D30}" srcId="{2F380635-62FD-4A52-9DA5-1DD0C63A2AD7}" destId="{BECF6D55-6339-47F8-8146-441EC77CEB3D}" srcOrd="3" destOrd="0" parTransId="{931D82A4-DFA8-48C9-834F-65B8B6664367}" sibTransId="{D5AAFC84-6677-453A-B769-27739C8CA8D9}"/>
    <dgm:cxn modelId="{536DE38E-EAFC-4994-9008-9830395F75E5}" type="presOf" srcId="{2F380635-62FD-4A52-9DA5-1DD0C63A2AD7}" destId="{E7E01B90-25FF-406F-9757-7D014487AE26}" srcOrd="0" destOrd="0" presId="urn:microsoft.com/office/officeart/2005/8/layout/list1"/>
    <dgm:cxn modelId="{CE562D33-C539-44AF-9503-83BE68B2D593}" type="presOf" srcId="{2428008F-E008-4224-A446-069FDBA4BE0B}" destId="{61F9BDE8-3DD5-46A5-AAD3-57EBD06B9A1D}" srcOrd="0" destOrd="0" presId="urn:microsoft.com/office/officeart/2005/8/layout/list1"/>
    <dgm:cxn modelId="{E1C1FF26-6EB8-487D-9017-7E7440F44B73}" srcId="{2428008F-E008-4224-A446-069FDBA4BE0B}" destId="{756ABD9A-1069-4A17-A61C-390A9E0DC458}" srcOrd="2" destOrd="0" parTransId="{E703AEDF-A815-4F53-826E-118F5D08D4FE}" sibTransId="{B86FE7EC-788C-4CDC-B9A6-42E968C3FBED}"/>
    <dgm:cxn modelId="{DE6991EC-C476-4CCA-BFFE-BCFBBD215D69}" srcId="{756ABD9A-1069-4A17-A61C-390A9E0DC458}" destId="{CC850A61-AB5C-46E2-8175-3312DDC9A2EF}" srcOrd="0" destOrd="0" parTransId="{EAE9F94F-E071-4A55-A81B-2BEDBCC03FA6}" sibTransId="{99EB11F5-8060-4961-A046-DD52B64CABF2}"/>
    <dgm:cxn modelId="{BB1EC7F3-6C93-4F67-845B-38F6C82F130E}" type="presOf" srcId="{1145F1B4-0660-4D8E-9B4E-A90630E6EC72}" destId="{73A2EC62-5BF6-4298-9D44-D32248B99FD2}" srcOrd="0" destOrd="0" presId="urn:microsoft.com/office/officeart/2005/8/layout/list1"/>
    <dgm:cxn modelId="{DBEB29EC-FA12-435F-AAB8-4CAD8D24FAD1}" type="presOf" srcId="{B7E4EABD-EBE0-4F6C-B299-458F5BA76D45}" destId="{9649DD85-982C-46C6-8480-BF3F9CFE21D1}" srcOrd="0" destOrd="1" presId="urn:microsoft.com/office/officeart/2005/8/layout/list1"/>
    <dgm:cxn modelId="{DAC788F3-7106-41B8-B0D8-C66EB818A398}" type="presParOf" srcId="{61F9BDE8-3DD5-46A5-AAD3-57EBD06B9A1D}" destId="{ABF9A717-795B-4E75-8548-A39278BABA91}" srcOrd="0" destOrd="0" presId="urn:microsoft.com/office/officeart/2005/8/layout/list1"/>
    <dgm:cxn modelId="{6A2C69C4-3754-468E-B72A-23CD7455DB02}" type="presParOf" srcId="{ABF9A717-795B-4E75-8548-A39278BABA91}" destId="{E7E01B90-25FF-406F-9757-7D014487AE26}" srcOrd="0" destOrd="0" presId="urn:microsoft.com/office/officeart/2005/8/layout/list1"/>
    <dgm:cxn modelId="{3D86140B-6EA9-49D7-B555-73DB390DED1D}" type="presParOf" srcId="{ABF9A717-795B-4E75-8548-A39278BABA91}" destId="{3D2E33DE-B794-4F83-89E1-C2566531B95A}" srcOrd="1" destOrd="0" presId="urn:microsoft.com/office/officeart/2005/8/layout/list1"/>
    <dgm:cxn modelId="{AC18AE83-E86F-423A-876B-DECF79087BB3}" type="presParOf" srcId="{61F9BDE8-3DD5-46A5-AAD3-57EBD06B9A1D}" destId="{7361D206-EF4A-457C-807B-FA948215EA41}" srcOrd="1" destOrd="0" presId="urn:microsoft.com/office/officeart/2005/8/layout/list1"/>
    <dgm:cxn modelId="{8C1377DF-CC58-40F8-A7F1-75A9AD3357F5}" type="presParOf" srcId="{61F9BDE8-3DD5-46A5-AAD3-57EBD06B9A1D}" destId="{9649DD85-982C-46C6-8480-BF3F9CFE21D1}" srcOrd="2" destOrd="0" presId="urn:microsoft.com/office/officeart/2005/8/layout/list1"/>
    <dgm:cxn modelId="{101048E3-5313-4C3E-9E3E-88929BD37F8C}" type="presParOf" srcId="{61F9BDE8-3DD5-46A5-AAD3-57EBD06B9A1D}" destId="{E3C80687-ECB5-40CC-A09B-7E2F504F156D}" srcOrd="3" destOrd="0" presId="urn:microsoft.com/office/officeart/2005/8/layout/list1"/>
    <dgm:cxn modelId="{15C8BD77-E103-4254-AE33-7E04B26C61A4}" type="presParOf" srcId="{61F9BDE8-3DD5-46A5-AAD3-57EBD06B9A1D}" destId="{235D36ED-63A5-4E91-BFED-FBCA9D2BC21C}" srcOrd="4" destOrd="0" presId="urn:microsoft.com/office/officeart/2005/8/layout/list1"/>
    <dgm:cxn modelId="{DB85AB52-BE7E-42E0-89DD-91E8E03B5A79}" type="presParOf" srcId="{235D36ED-63A5-4E91-BFED-FBCA9D2BC21C}" destId="{73A2EC62-5BF6-4298-9D44-D32248B99FD2}" srcOrd="0" destOrd="0" presId="urn:microsoft.com/office/officeart/2005/8/layout/list1"/>
    <dgm:cxn modelId="{62524024-1133-4833-98D4-883F673F7002}" type="presParOf" srcId="{235D36ED-63A5-4E91-BFED-FBCA9D2BC21C}" destId="{A0FA92C8-E7FB-41A6-BE0C-0CAC2FCEB650}" srcOrd="1" destOrd="0" presId="urn:microsoft.com/office/officeart/2005/8/layout/list1"/>
    <dgm:cxn modelId="{8598FECF-1B71-4B33-B12F-4585BBDCD570}" type="presParOf" srcId="{61F9BDE8-3DD5-46A5-AAD3-57EBD06B9A1D}" destId="{19F8EF6B-888B-4F68-B326-218B56450803}" srcOrd="5" destOrd="0" presId="urn:microsoft.com/office/officeart/2005/8/layout/list1"/>
    <dgm:cxn modelId="{8BAD6A5D-1540-4762-99E9-8B8D2AFE0BE5}" type="presParOf" srcId="{61F9BDE8-3DD5-46A5-AAD3-57EBD06B9A1D}" destId="{F289A899-42CE-4C8F-9CC1-CA23B3A85C0E}" srcOrd="6" destOrd="0" presId="urn:microsoft.com/office/officeart/2005/8/layout/list1"/>
    <dgm:cxn modelId="{B37CB89B-C0EE-4D49-A475-4C8A626D2E1F}" type="presParOf" srcId="{61F9BDE8-3DD5-46A5-AAD3-57EBD06B9A1D}" destId="{56A546F8-4520-4F8F-9D32-5832B9A2E35D}" srcOrd="7" destOrd="0" presId="urn:microsoft.com/office/officeart/2005/8/layout/list1"/>
    <dgm:cxn modelId="{C9049D59-604F-4B83-8D43-EFA921587573}" type="presParOf" srcId="{61F9BDE8-3DD5-46A5-AAD3-57EBD06B9A1D}" destId="{AF535CEE-699A-48CA-BD48-AD41DFD1EAC4}" srcOrd="8" destOrd="0" presId="urn:microsoft.com/office/officeart/2005/8/layout/list1"/>
    <dgm:cxn modelId="{FACA53FF-E78D-4B42-AF93-15F421EB5AF8}" type="presParOf" srcId="{AF535CEE-699A-48CA-BD48-AD41DFD1EAC4}" destId="{B2255890-0C04-4323-B6A2-2C6299B56246}" srcOrd="0" destOrd="0" presId="urn:microsoft.com/office/officeart/2005/8/layout/list1"/>
    <dgm:cxn modelId="{56975873-C9CB-4B03-BF08-4A91246209D8}" type="presParOf" srcId="{AF535CEE-699A-48CA-BD48-AD41DFD1EAC4}" destId="{E9563AB8-03BD-444B-8B0B-D27CB4EF0205}" srcOrd="1" destOrd="0" presId="urn:microsoft.com/office/officeart/2005/8/layout/list1"/>
    <dgm:cxn modelId="{81F29AE8-3F4A-450B-BD4E-06321DAB3232}" type="presParOf" srcId="{61F9BDE8-3DD5-46A5-AAD3-57EBD06B9A1D}" destId="{E5016372-93C1-4892-92F5-B1F7249F739E}" srcOrd="9" destOrd="0" presId="urn:microsoft.com/office/officeart/2005/8/layout/list1"/>
    <dgm:cxn modelId="{1CBC0807-9243-4DC8-BF35-54C698ED22B4}" type="presParOf" srcId="{61F9BDE8-3DD5-46A5-AAD3-57EBD06B9A1D}" destId="{CBE15A55-B4AB-4844-B472-ABBF83B6EE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E5917D8D-FFAA-4A1B-A536-00E24E295E40}" type="doc">
      <dgm:prSet loTypeId="urn:microsoft.com/office/officeart/2005/8/layout/default#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1EBE801-BC46-453F-B4D2-CDD15A75FC39}">
      <dgm:prSet phldrT="[Text]"/>
      <dgm:spPr/>
      <dgm:t>
        <a:bodyPr/>
        <a:lstStyle/>
        <a:p>
          <a:r>
            <a:rPr lang="en-US" dirty="0" err="1" smtClean="0"/>
            <a:t>Kansainvälisille</a:t>
          </a:r>
          <a:r>
            <a:rPr lang="en-US" dirty="0" smtClean="0"/>
            <a:t> </a:t>
          </a:r>
          <a:r>
            <a:rPr lang="en-US" dirty="0" err="1" smtClean="0"/>
            <a:t>toimijoille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ole </a:t>
          </a:r>
          <a:r>
            <a:rPr lang="en-US" dirty="0" err="1" smtClean="0"/>
            <a:t>varattu</a:t>
          </a:r>
          <a:r>
            <a:rPr lang="en-US" dirty="0" smtClean="0"/>
            <a:t> </a:t>
          </a:r>
          <a:r>
            <a:rPr lang="en-US" dirty="0" err="1" smtClean="0"/>
            <a:t>omaa</a:t>
          </a:r>
          <a:r>
            <a:rPr lang="en-US" dirty="0" smtClean="0"/>
            <a:t> </a:t>
          </a:r>
          <a:r>
            <a:rPr lang="en-US" dirty="0" err="1" smtClean="0"/>
            <a:t>verkkoa</a:t>
          </a:r>
          <a:r>
            <a:rPr lang="en-US" dirty="0" smtClean="0"/>
            <a:t> tai </a:t>
          </a:r>
          <a:r>
            <a:rPr lang="en-US" dirty="0" err="1" smtClean="0"/>
            <a:t>taajuutta</a:t>
          </a:r>
          <a:endParaRPr lang="en-GB" dirty="0"/>
        </a:p>
      </dgm:t>
    </dgm:pt>
    <dgm:pt modelId="{99AB75E2-9C54-47BA-9307-05F8573D2382}" type="parTrans" cxnId="{BDDA5053-CA63-4C0B-AE2E-B2A921E113D4}">
      <dgm:prSet/>
      <dgm:spPr/>
      <dgm:t>
        <a:bodyPr/>
        <a:lstStyle/>
        <a:p>
          <a:endParaRPr lang="en-GB"/>
        </a:p>
      </dgm:t>
    </dgm:pt>
    <dgm:pt modelId="{28DBA51D-B58D-441E-B439-AD56E39B2E0F}" type="sibTrans" cxnId="{BDDA5053-CA63-4C0B-AE2E-B2A921E113D4}">
      <dgm:prSet/>
      <dgm:spPr/>
      <dgm:t>
        <a:bodyPr/>
        <a:lstStyle/>
        <a:p>
          <a:endParaRPr lang="en-GB"/>
        </a:p>
      </dgm:t>
    </dgm:pt>
    <dgm:pt modelId="{C780308C-A6B7-4464-985B-E7BD9E71B918}">
      <dgm:prSet phldrT="[Text]"/>
      <dgm:spPr/>
      <dgm:t>
        <a:bodyPr/>
        <a:lstStyle/>
        <a:p>
          <a:r>
            <a:rPr lang="en-US" dirty="0" err="1" smtClean="0"/>
            <a:t>Toisen</a:t>
          </a:r>
          <a:r>
            <a:rPr lang="en-US" dirty="0" smtClean="0"/>
            <a:t> </a:t>
          </a:r>
          <a:r>
            <a:rPr lang="en-US" dirty="0" err="1" smtClean="0"/>
            <a:t>valtion</a:t>
          </a:r>
          <a:r>
            <a:rPr lang="en-US" dirty="0" smtClean="0"/>
            <a:t> </a:t>
          </a:r>
          <a:r>
            <a:rPr lang="en-US" dirty="0" err="1" smtClean="0"/>
            <a:t>henkilöstö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tarvitse</a:t>
          </a:r>
          <a:r>
            <a:rPr lang="en-US" dirty="0" smtClean="0"/>
            <a:t> </a:t>
          </a:r>
          <a:r>
            <a:rPr lang="en-US" dirty="0" err="1" smtClean="0"/>
            <a:t>radiolupaa</a:t>
          </a:r>
          <a:endParaRPr lang="en-GB" dirty="0"/>
        </a:p>
      </dgm:t>
    </dgm:pt>
    <dgm:pt modelId="{0F492846-4FC8-49AE-B9E5-B9C6AFA0D154}" type="parTrans" cxnId="{0A025009-B9F5-4AFC-8779-1EFAA77148AA}">
      <dgm:prSet/>
      <dgm:spPr/>
      <dgm:t>
        <a:bodyPr/>
        <a:lstStyle/>
        <a:p>
          <a:endParaRPr lang="en-GB"/>
        </a:p>
      </dgm:t>
    </dgm:pt>
    <dgm:pt modelId="{69A7E7CD-BAD3-40FC-B4BD-8802EBA21D00}" type="sibTrans" cxnId="{0A025009-B9F5-4AFC-8779-1EFAA77148AA}">
      <dgm:prSet/>
      <dgm:spPr/>
      <dgm:t>
        <a:bodyPr/>
        <a:lstStyle/>
        <a:p>
          <a:endParaRPr lang="en-GB"/>
        </a:p>
      </dgm:t>
    </dgm:pt>
    <dgm:pt modelId="{C487B5B0-DA93-4431-B025-FDA636800F15}">
      <dgm:prSet phldrT="[Text]"/>
      <dgm:spPr/>
      <dgm:t>
        <a:bodyPr/>
        <a:lstStyle/>
        <a:p>
          <a:r>
            <a:rPr lang="en-US" dirty="0" err="1" smtClean="0"/>
            <a:t>Virve</a:t>
          </a:r>
          <a:r>
            <a:rPr lang="en-US" dirty="0" smtClean="0"/>
            <a:t> TETRA </a:t>
          </a:r>
          <a:r>
            <a:rPr lang="en-US" dirty="0" err="1" smtClean="0"/>
            <a:t>verkkoon</a:t>
          </a:r>
          <a:r>
            <a:rPr lang="en-US" dirty="0" smtClean="0"/>
            <a:t> </a:t>
          </a:r>
          <a:r>
            <a:rPr lang="en-US" dirty="0" err="1" smtClean="0"/>
            <a:t>pääsy</a:t>
          </a:r>
          <a:r>
            <a:rPr lang="en-US" dirty="0" smtClean="0"/>
            <a:t> on </a:t>
          </a:r>
          <a:r>
            <a:rPr lang="en-US" dirty="0" err="1" smtClean="0"/>
            <a:t>rajattua</a:t>
          </a:r>
          <a:endParaRPr lang="en-GB" dirty="0"/>
        </a:p>
      </dgm:t>
    </dgm:pt>
    <dgm:pt modelId="{38883579-B404-4FFD-96F0-D532DBDFC443}" type="parTrans" cxnId="{31B3AC8B-2491-43CF-A26F-FB74ECA213A2}">
      <dgm:prSet/>
      <dgm:spPr/>
      <dgm:t>
        <a:bodyPr/>
        <a:lstStyle/>
        <a:p>
          <a:endParaRPr lang="en-GB"/>
        </a:p>
      </dgm:t>
    </dgm:pt>
    <dgm:pt modelId="{06BF922E-D739-4213-AFBB-A0F75AE08F23}" type="sibTrans" cxnId="{31B3AC8B-2491-43CF-A26F-FB74ECA213A2}">
      <dgm:prSet/>
      <dgm:spPr/>
      <dgm:t>
        <a:bodyPr/>
        <a:lstStyle/>
        <a:p>
          <a:endParaRPr lang="en-GB"/>
        </a:p>
      </dgm:t>
    </dgm:pt>
    <dgm:pt modelId="{B2BF399A-2862-4EB7-87F0-F9827E2FDB93}">
      <dgm:prSet phldrT="[Text]"/>
      <dgm:spPr/>
      <dgm:t>
        <a:bodyPr/>
        <a:lstStyle/>
        <a:p>
          <a:r>
            <a:rPr lang="en-US" dirty="0" err="1" smtClean="0"/>
            <a:t>Arkaluonteisten</a:t>
          </a:r>
          <a:r>
            <a:rPr lang="en-US" dirty="0" smtClean="0"/>
            <a:t> </a:t>
          </a:r>
          <a:r>
            <a:rPr lang="en-US" dirty="0" err="1" smtClean="0"/>
            <a:t>tietojen</a:t>
          </a:r>
          <a:r>
            <a:rPr lang="en-US" dirty="0" smtClean="0"/>
            <a:t> (</a:t>
          </a:r>
          <a:r>
            <a:rPr lang="en-US" dirty="0" err="1" smtClean="0"/>
            <a:t>etenkin</a:t>
          </a:r>
          <a:r>
            <a:rPr lang="en-US" dirty="0" smtClean="0"/>
            <a:t> </a:t>
          </a:r>
          <a:r>
            <a:rPr lang="en-US" dirty="0" err="1" smtClean="0"/>
            <a:t>potilastiedot</a:t>
          </a:r>
          <a:r>
            <a:rPr lang="en-US" dirty="0" smtClean="0"/>
            <a:t>) </a:t>
          </a:r>
          <a:r>
            <a:rPr lang="en-US" dirty="0" err="1" smtClean="0"/>
            <a:t>salassapito</a:t>
          </a:r>
          <a:r>
            <a:rPr lang="en-US" dirty="0" smtClean="0"/>
            <a:t> </a:t>
          </a:r>
          <a:r>
            <a:rPr lang="en-US" dirty="0" err="1" smtClean="0"/>
            <a:t>estää</a:t>
          </a:r>
          <a:r>
            <a:rPr lang="en-US" dirty="0" smtClean="0"/>
            <a:t> </a:t>
          </a:r>
          <a:r>
            <a:rPr lang="en-US" dirty="0" err="1" smtClean="0"/>
            <a:t>niiden</a:t>
          </a:r>
          <a:r>
            <a:rPr lang="en-US" dirty="0" smtClean="0"/>
            <a:t> </a:t>
          </a:r>
          <a:r>
            <a:rPr lang="en-US" dirty="0" err="1" smtClean="0"/>
            <a:t>jakamisen</a:t>
          </a:r>
          <a:r>
            <a:rPr lang="en-US" dirty="0" smtClean="0"/>
            <a:t> </a:t>
          </a:r>
          <a:r>
            <a:rPr lang="en-US" dirty="0" err="1" smtClean="0"/>
            <a:t>ilman</a:t>
          </a:r>
          <a:r>
            <a:rPr lang="en-US" dirty="0" smtClean="0"/>
            <a:t> </a:t>
          </a:r>
          <a:r>
            <a:rPr lang="en-US" dirty="0" err="1" smtClean="0"/>
            <a:t>sopimusta</a:t>
          </a:r>
          <a:endParaRPr lang="en-GB" dirty="0"/>
        </a:p>
      </dgm:t>
    </dgm:pt>
    <dgm:pt modelId="{0CC8C7C9-969C-4153-A699-D403B12B6BA0}" type="parTrans" cxnId="{4715A6AF-18F6-4804-B028-2D84FE42A4DC}">
      <dgm:prSet/>
      <dgm:spPr/>
      <dgm:t>
        <a:bodyPr/>
        <a:lstStyle/>
        <a:p>
          <a:endParaRPr lang="en-GB"/>
        </a:p>
      </dgm:t>
    </dgm:pt>
    <dgm:pt modelId="{9D52507C-86FD-4CF5-8290-365C53B5B0FF}" type="sibTrans" cxnId="{4715A6AF-18F6-4804-B028-2D84FE42A4DC}">
      <dgm:prSet/>
      <dgm:spPr/>
      <dgm:t>
        <a:bodyPr/>
        <a:lstStyle/>
        <a:p>
          <a:endParaRPr lang="en-GB"/>
        </a:p>
      </dgm:t>
    </dgm:pt>
    <dgm:pt modelId="{7D8BA361-5D6F-4DFC-BA18-733CABED088F}" type="pres">
      <dgm:prSet presAssocID="{E5917D8D-FFAA-4A1B-A536-00E24E295E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A8AFC7E-8E82-4F46-B3A4-9A7B39D3EA68}" type="pres">
      <dgm:prSet presAssocID="{61EBE801-BC46-453F-B4D2-CDD15A75FC3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17D43B-FFA6-4E47-8194-C5DC099ED7ED}" type="pres">
      <dgm:prSet presAssocID="{28DBA51D-B58D-441E-B439-AD56E39B2E0F}" presName="sibTrans" presStyleCnt="0"/>
      <dgm:spPr/>
      <dgm:t>
        <a:bodyPr/>
        <a:lstStyle/>
        <a:p>
          <a:endParaRPr lang="en-GB"/>
        </a:p>
      </dgm:t>
    </dgm:pt>
    <dgm:pt modelId="{BFDF3518-3FE2-4037-84AB-CB13F4F1B81B}" type="pres">
      <dgm:prSet presAssocID="{C780308C-A6B7-4464-985B-E7BD9E71B91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1AA6AE-FE1C-4CED-959E-B386FAEBAA6A}" type="pres">
      <dgm:prSet presAssocID="{69A7E7CD-BAD3-40FC-B4BD-8802EBA21D00}" presName="sibTrans" presStyleCnt="0"/>
      <dgm:spPr/>
      <dgm:t>
        <a:bodyPr/>
        <a:lstStyle/>
        <a:p>
          <a:endParaRPr lang="en-GB"/>
        </a:p>
      </dgm:t>
    </dgm:pt>
    <dgm:pt modelId="{BA63FC32-6F50-41E6-9317-F0BFF28F53E8}" type="pres">
      <dgm:prSet presAssocID="{C487B5B0-DA93-4431-B025-FDA636800F1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0D5C88-5D55-4F6D-AE88-09B523B97266}" type="pres">
      <dgm:prSet presAssocID="{06BF922E-D739-4213-AFBB-A0F75AE08F23}" presName="sibTrans" presStyleCnt="0"/>
      <dgm:spPr/>
      <dgm:t>
        <a:bodyPr/>
        <a:lstStyle/>
        <a:p>
          <a:endParaRPr lang="en-GB"/>
        </a:p>
      </dgm:t>
    </dgm:pt>
    <dgm:pt modelId="{7213635B-2D13-4CF9-A38F-366AE983910D}" type="pres">
      <dgm:prSet presAssocID="{B2BF399A-2862-4EB7-87F0-F9827E2FDB9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A025009-B9F5-4AFC-8779-1EFAA77148AA}" srcId="{E5917D8D-FFAA-4A1B-A536-00E24E295E40}" destId="{C780308C-A6B7-4464-985B-E7BD9E71B918}" srcOrd="1" destOrd="0" parTransId="{0F492846-4FC8-49AE-B9E5-B9C6AFA0D154}" sibTransId="{69A7E7CD-BAD3-40FC-B4BD-8802EBA21D00}"/>
    <dgm:cxn modelId="{31B3AC8B-2491-43CF-A26F-FB74ECA213A2}" srcId="{E5917D8D-FFAA-4A1B-A536-00E24E295E40}" destId="{C487B5B0-DA93-4431-B025-FDA636800F15}" srcOrd="2" destOrd="0" parTransId="{38883579-B404-4FFD-96F0-D532DBDFC443}" sibTransId="{06BF922E-D739-4213-AFBB-A0F75AE08F23}"/>
    <dgm:cxn modelId="{66AA16D1-36A5-479C-B855-ABCF99677290}" type="presOf" srcId="{61EBE801-BC46-453F-B4D2-CDD15A75FC39}" destId="{7A8AFC7E-8E82-4F46-B3A4-9A7B39D3EA68}" srcOrd="0" destOrd="0" presId="urn:microsoft.com/office/officeart/2005/8/layout/default#3"/>
    <dgm:cxn modelId="{BDDA5053-CA63-4C0B-AE2E-B2A921E113D4}" srcId="{E5917D8D-FFAA-4A1B-A536-00E24E295E40}" destId="{61EBE801-BC46-453F-B4D2-CDD15A75FC39}" srcOrd="0" destOrd="0" parTransId="{99AB75E2-9C54-47BA-9307-05F8573D2382}" sibTransId="{28DBA51D-B58D-441E-B439-AD56E39B2E0F}"/>
    <dgm:cxn modelId="{CD28B39C-5ED0-4CFA-8868-F6F88C318321}" type="presOf" srcId="{B2BF399A-2862-4EB7-87F0-F9827E2FDB93}" destId="{7213635B-2D13-4CF9-A38F-366AE983910D}" srcOrd="0" destOrd="0" presId="urn:microsoft.com/office/officeart/2005/8/layout/default#3"/>
    <dgm:cxn modelId="{13874F4B-6C8B-4FFB-A469-B5B1D3B68F2A}" type="presOf" srcId="{E5917D8D-FFAA-4A1B-A536-00E24E295E40}" destId="{7D8BA361-5D6F-4DFC-BA18-733CABED088F}" srcOrd="0" destOrd="0" presId="urn:microsoft.com/office/officeart/2005/8/layout/default#3"/>
    <dgm:cxn modelId="{4715A6AF-18F6-4804-B028-2D84FE42A4DC}" srcId="{E5917D8D-FFAA-4A1B-A536-00E24E295E40}" destId="{B2BF399A-2862-4EB7-87F0-F9827E2FDB93}" srcOrd="3" destOrd="0" parTransId="{0CC8C7C9-969C-4153-A699-D403B12B6BA0}" sibTransId="{9D52507C-86FD-4CF5-8290-365C53B5B0FF}"/>
    <dgm:cxn modelId="{E04C651C-F84F-4109-84D2-81DAF5B57341}" type="presOf" srcId="{C487B5B0-DA93-4431-B025-FDA636800F15}" destId="{BA63FC32-6F50-41E6-9317-F0BFF28F53E8}" srcOrd="0" destOrd="0" presId="urn:microsoft.com/office/officeart/2005/8/layout/default#3"/>
    <dgm:cxn modelId="{BA95F609-8427-486A-AB11-B801A9579D7A}" type="presOf" srcId="{C780308C-A6B7-4464-985B-E7BD9E71B918}" destId="{BFDF3518-3FE2-4037-84AB-CB13F4F1B81B}" srcOrd="0" destOrd="0" presId="urn:microsoft.com/office/officeart/2005/8/layout/default#3"/>
    <dgm:cxn modelId="{81A40D32-F2B1-4D77-8311-A9FCFB5B5CCE}" type="presParOf" srcId="{7D8BA361-5D6F-4DFC-BA18-733CABED088F}" destId="{7A8AFC7E-8E82-4F46-B3A4-9A7B39D3EA68}" srcOrd="0" destOrd="0" presId="urn:microsoft.com/office/officeart/2005/8/layout/default#3"/>
    <dgm:cxn modelId="{DEF0A30D-7232-49D7-A913-6A4501B27235}" type="presParOf" srcId="{7D8BA361-5D6F-4DFC-BA18-733CABED088F}" destId="{EB17D43B-FFA6-4E47-8194-C5DC099ED7ED}" srcOrd="1" destOrd="0" presId="urn:microsoft.com/office/officeart/2005/8/layout/default#3"/>
    <dgm:cxn modelId="{15C85394-C065-48AB-B541-3DF5CC77F19D}" type="presParOf" srcId="{7D8BA361-5D6F-4DFC-BA18-733CABED088F}" destId="{BFDF3518-3FE2-4037-84AB-CB13F4F1B81B}" srcOrd="2" destOrd="0" presId="urn:microsoft.com/office/officeart/2005/8/layout/default#3"/>
    <dgm:cxn modelId="{62F48F68-5AFC-42B8-AF99-AC42822D7B0D}" type="presParOf" srcId="{7D8BA361-5D6F-4DFC-BA18-733CABED088F}" destId="{A71AA6AE-FE1C-4CED-959E-B386FAEBAA6A}" srcOrd="3" destOrd="0" presId="urn:microsoft.com/office/officeart/2005/8/layout/default#3"/>
    <dgm:cxn modelId="{5544A714-54B7-43E1-BF08-4B8E5FF15997}" type="presParOf" srcId="{7D8BA361-5D6F-4DFC-BA18-733CABED088F}" destId="{BA63FC32-6F50-41E6-9317-F0BFF28F53E8}" srcOrd="4" destOrd="0" presId="urn:microsoft.com/office/officeart/2005/8/layout/default#3"/>
    <dgm:cxn modelId="{810AA7FF-D0CC-4ADB-97CA-4947859F6E77}" type="presParOf" srcId="{7D8BA361-5D6F-4DFC-BA18-733CABED088F}" destId="{B70D5C88-5D55-4F6D-AE88-09B523B97266}" srcOrd="5" destOrd="0" presId="urn:microsoft.com/office/officeart/2005/8/layout/default#3"/>
    <dgm:cxn modelId="{5882ADB2-4B57-42B3-8EF5-64D43F2C924E}" type="presParOf" srcId="{7D8BA361-5D6F-4DFC-BA18-733CABED088F}" destId="{7213635B-2D13-4CF9-A38F-366AE983910D}" srcOrd="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41953B7A-EEBF-47D9-9EAC-7275E34AC86E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E1A3F11-35F5-46FB-967C-4DECDC8C18F2}">
      <dgm:prSet phldrT="[Text]"/>
      <dgm:spPr/>
      <dgm:t>
        <a:bodyPr/>
        <a:lstStyle/>
        <a:p>
          <a:r>
            <a:rPr lang="en-US" dirty="0" err="1" smtClean="0"/>
            <a:t>Varautuminen</a:t>
          </a:r>
          <a:endParaRPr lang="en-GB" dirty="0"/>
        </a:p>
      </dgm:t>
    </dgm:pt>
    <dgm:pt modelId="{9AD14EDF-4CF7-477D-B233-026CD6983920}" type="parTrans" cxnId="{89396A2D-3426-49BA-AA13-80B47C2000F3}">
      <dgm:prSet/>
      <dgm:spPr/>
      <dgm:t>
        <a:bodyPr/>
        <a:lstStyle/>
        <a:p>
          <a:endParaRPr lang="en-GB"/>
        </a:p>
      </dgm:t>
    </dgm:pt>
    <dgm:pt modelId="{0BED4CE0-D5A4-4FC3-86A7-088B83EEDDB3}" type="sibTrans" cxnId="{89396A2D-3426-49BA-AA13-80B47C2000F3}">
      <dgm:prSet/>
      <dgm:spPr/>
      <dgm:t>
        <a:bodyPr/>
        <a:lstStyle/>
        <a:p>
          <a:endParaRPr lang="en-GB"/>
        </a:p>
      </dgm:t>
    </dgm:pt>
    <dgm:pt modelId="{A6117399-2D12-4D61-A6A6-5B48DEAD1054}">
      <dgm:prSet phldrT="[Text]"/>
      <dgm:spPr/>
      <dgm:t>
        <a:bodyPr/>
        <a:lstStyle/>
        <a:p>
          <a:r>
            <a:rPr lang="en-US" dirty="0" err="1" smtClean="0"/>
            <a:t>Vapaaehtoisten</a:t>
          </a:r>
          <a:r>
            <a:rPr lang="en-US" dirty="0" smtClean="0"/>
            <a:t> </a:t>
          </a:r>
          <a:r>
            <a:rPr lang="en-US" dirty="0" err="1" smtClean="0"/>
            <a:t>kouluttaminen</a:t>
          </a:r>
          <a:endParaRPr lang="en-GB" dirty="0"/>
        </a:p>
      </dgm:t>
    </dgm:pt>
    <dgm:pt modelId="{7865727D-58AB-4C82-A854-45E229EE177D}" type="parTrans" cxnId="{2774B453-C622-4A38-81FD-112ECE4CA27B}">
      <dgm:prSet/>
      <dgm:spPr/>
      <dgm:t>
        <a:bodyPr/>
        <a:lstStyle/>
        <a:p>
          <a:endParaRPr lang="en-GB"/>
        </a:p>
      </dgm:t>
    </dgm:pt>
    <dgm:pt modelId="{A40E8313-D719-4C2D-A35F-415630A24DA8}" type="sibTrans" cxnId="{2774B453-C622-4A38-81FD-112ECE4CA27B}">
      <dgm:prSet/>
      <dgm:spPr/>
      <dgm:t>
        <a:bodyPr/>
        <a:lstStyle/>
        <a:p>
          <a:endParaRPr lang="en-GB"/>
        </a:p>
      </dgm:t>
    </dgm:pt>
    <dgm:pt modelId="{9DA5A13E-C1D3-43C9-9D19-EDEA1E728C5F}">
      <dgm:prSet phldrT="[Text]"/>
      <dgm:spPr/>
      <dgm:t>
        <a:bodyPr/>
        <a:lstStyle/>
        <a:p>
          <a:r>
            <a:rPr lang="en-US" dirty="0" err="1" smtClean="0"/>
            <a:t>Vapaaehtoisryhmien</a:t>
          </a:r>
          <a:r>
            <a:rPr lang="en-US" dirty="0" smtClean="0"/>
            <a:t> </a:t>
          </a:r>
          <a:r>
            <a:rPr lang="en-US" dirty="0" err="1" smtClean="0"/>
            <a:t>ylläpitäminen</a:t>
          </a:r>
          <a:endParaRPr lang="en-GB" dirty="0"/>
        </a:p>
      </dgm:t>
    </dgm:pt>
    <dgm:pt modelId="{8D481DB1-90C5-428F-9CD8-9BA53CD53874}" type="parTrans" cxnId="{CB57AAF9-3B72-454A-9C5C-473F24F3E239}">
      <dgm:prSet/>
      <dgm:spPr/>
      <dgm:t>
        <a:bodyPr/>
        <a:lstStyle/>
        <a:p>
          <a:endParaRPr lang="en-GB"/>
        </a:p>
      </dgm:t>
    </dgm:pt>
    <dgm:pt modelId="{85827B1C-9F3C-4761-9ACB-42B7CB7FDBF4}" type="sibTrans" cxnId="{CB57AAF9-3B72-454A-9C5C-473F24F3E239}">
      <dgm:prSet/>
      <dgm:spPr/>
      <dgm:t>
        <a:bodyPr/>
        <a:lstStyle/>
        <a:p>
          <a:endParaRPr lang="en-GB"/>
        </a:p>
      </dgm:t>
    </dgm:pt>
    <dgm:pt modelId="{3509AAAA-E11E-40D3-AC76-EAB531A3AFE5}">
      <dgm:prSet phldrT="[Text]"/>
      <dgm:spPr/>
      <dgm:t>
        <a:bodyPr/>
        <a:lstStyle/>
        <a:p>
          <a:r>
            <a:rPr lang="en-US" dirty="0" err="1" smtClean="0"/>
            <a:t>Toimiminen</a:t>
          </a:r>
          <a:endParaRPr lang="en-GB" dirty="0"/>
        </a:p>
      </dgm:t>
    </dgm:pt>
    <dgm:pt modelId="{9F82A23E-4C7E-403D-BE2D-84B4F5719C79}" type="parTrans" cxnId="{435E6758-212D-4D67-AF8D-D273D8C9A979}">
      <dgm:prSet/>
      <dgm:spPr/>
      <dgm:t>
        <a:bodyPr/>
        <a:lstStyle/>
        <a:p>
          <a:endParaRPr lang="en-GB"/>
        </a:p>
      </dgm:t>
    </dgm:pt>
    <dgm:pt modelId="{F8B44742-CC1F-46E5-AB75-04BF9FFAD2F8}" type="sibTrans" cxnId="{435E6758-212D-4D67-AF8D-D273D8C9A979}">
      <dgm:prSet/>
      <dgm:spPr/>
      <dgm:t>
        <a:bodyPr/>
        <a:lstStyle/>
        <a:p>
          <a:endParaRPr lang="en-GB"/>
        </a:p>
      </dgm:t>
    </dgm:pt>
    <dgm:pt modelId="{7C9919BA-D89E-447F-B0DA-BCFDB651B39F}">
      <dgm:prSet phldrT="[Text]"/>
      <dgm:spPr/>
      <dgm:t>
        <a:bodyPr/>
        <a:lstStyle/>
        <a:p>
          <a:r>
            <a:rPr lang="en-US" dirty="0" err="1" smtClean="0"/>
            <a:t>Täydentää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tukee</a:t>
          </a:r>
          <a:r>
            <a:rPr lang="en-US" dirty="0" smtClean="0"/>
            <a:t> </a:t>
          </a:r>
          <a:r>
            <a:rPr lang="en-US" dirty="0" err="1" smtClean="0"/>
            <a:t>sosiaali</a:t>
          </a:r>
          <a:r>
            <a:rPr lang="en-US" dirty="0" smtClean="0"/>
            <a:t>-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terveydenhuollon</a:t>
          </a:r>
          <a:r>
            <a:rPr lang="en-US" dirty="0" smtClean="0"/>
            <a:t> </a:t>
          </a:r>
          <a:r>
            <a:rPr lang="en-US" dirty="0" err="1" smtClean="0"/>
            <a:t>viranomaisten</a:t>
          </a:r>
          <a:r>
            <a:rPr lang="en-US" dirty="0" smtClean="0"/>
            <a:t> </a:t>
          </a:r>
          <a:r>
            <a:rPr lang="en-US" dirty="0" err="1" smtClean="0"/>
            <a:t>toimintaa</a:t>
          </a:r>
          <a:endParaRPr lang="en-GB" dirty="0"/>
        </a:p>
      </dgm:t>
    </dgm:pt>
    <dgm:pt modelId="{DCA183B5-AFC8-4D45-8070-C3C85131D1BB}" type="parTrans" cxnId="{6C95F059-6E04-4869-8FFA-C89E817F6EC7}">
      <dgm:prSet/>
      <dgm:spPr/>
      <dgm:t>
        <a:bodyPr/>
        <a:lstStyle/>
        <a:p>
          <a:endParaRPr lang="en-GB"/>
        </a:p>
      </dgm:t>
    </dgm:pt>
    <dgm:pt modelId="{89FAF94D-C237-439C-8024-2B1F15DBF004}" type="sibTrans" cxnId="{6C95F059-6E04-4869-8FFA-C89E817F6EC7}">
      <dgm:prSet/>
      <dgm:spPr/>
      <dgm:t>
        <a:bodyPr/>
        <a:lstStyle/>
        <a:p>
          <a:endParaRPr lang="en-GB"/>
        </a:p>
      </dgm:t>
    </dgm:pt>
    <dgm:pt modelId="{865A7392-2E8F-4B52-BD79-BFD19D615845}">
      <dgm:prSet phldrT="[Text]"/>
      <dgm:spPr/>
      <dgm:t>
        <a:bodyPr/>
        <a:lstStyle/>
        <a:p>
          <a:r>
            <a:rPr lang="en-US" dirty="0" err="1" smtClean="0"/>
            <a:t>Koordinoi</a:t>
          </a:r>
          <a:r>
            <a:rPr lang="en-US" dirty="0" smtClean="0"/>
            <a:t> </a:t>
          </a:r>
          <a:r>
            <a:rPr lang="en-US" dirty="0" err="1" smtClean="0"/>
            <a:t>muita</a:t>
          </a:r>
          <a:r>
            <a:rPr lang="en-US" dirty="0" smtClean="0"/>
            <a:t> </a:t>
          </a:r>
          <a:r>
            <a:rPr lang="en-US" dirty="0" err="1" smtClean="0"/>
            <a:t>sosiaali</a:t>
          </a:r>
          <a:r>
            <a:rPr lang="en-US" dirty="0" smtClean="0"/>
            <a:t>-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terveydenhuoltoviranomaisten</a:t>
          </a:r>
          <a:r>
            <a:rPr lang="en-US" dirty="0" smtClean="0"/>
            <a:t> </a:t>
          </a:r>
          <a:r>
            <a:rPr lang="en-US" dirty="0" err="1" smtClean="0"/>
            <a:t>tukena</a:t>
          </a:r>
          <a:r>
            <a:rPr lang="en-US" dirty="0" smtClean="0"/>
            <a:t> </a:t>
          </a:r>
          <a:r>
            <a:rPr lang="en-US" dirty="0" err="1" smtClean="0"/>
            <a:t>toimivia</a:t>
          </a:r>
          <a:r>
            <a:rPr lang="en-US" dirty="0" smtClean="0"/>
            <a:t> </a:t>
          </a:r>
          <a:r>
            <a:rPr lang="en-US" dirty="0" err="1" smtClean="0"/>
            <a:t>muita</a:t>
          </a:r>
          <a:r>
            <a:rPr lang="en-US" dirty="0" smtClean="0"/>
            <a:t> </a:t>
          </a:r>
          <a:r>
            <a:rPr lang="en-US" dirty="0" err="1" smtClean="0"/>
            <a:t>vapaaehtoisryhmiä</a:t>
          </a:r>
          <a:endParaRPr lang="en-GB" dirty="0"/>
        </a:p>
      </dgm:t>
    </dgm:pt>
    <dgm:pt modelId="{FD897580-FB89-4362-9EFB-8CA35419BBE7}" type="parTrans" cxnId="{E8115E05-5173-40EE-99C5-2E5F365B0C32}">
      <dgm:prSet/>
      <dgm:spPr/>
      <dgm:t>
        <a:bodyPr/>
        <a:lstStyle/>
        <a:p>
          <a:endParaRPr lang="en-GB"/>
        </a:p>
      </dgm:t>
    </dgm:pt>
    <dgm:pt modelId="{A01C9FB0-6490-4E12-9AFA-D9E21AD0BA7C}" type="sibTrans" cxnId="{E8115E05-5173-40EE-99C5-2E5F365B0C32}">
      <dgm:prSet/>
      <dgm:spPr/>
      <dgm:t>
        <a:bodyPr/>
        <a:lstStyle/>
        <a:p>
          <a:endParaRPr lang="en-GB"/>
        </a:p>
      </dgm:t>
    </dgm:pt>
    <dgm:pt modelId="{8BC9F716-F9EE-4C4C-AEDA-5C7190976121}">
      <dgm:prSet phldrT="[Text]"/>
      <dgm:spPr/>
      <dgm:t>
        <a:bodyPr/>
        <a:lstStyle/>
        <a:p>
          <a:r>
            <a:rPr lang="en-US" dirty="0" err="1" smtClean="0"/>
            <a:t>Ensiapu</a:t>
          </a:r>
          <a:endParaRPr lang="en-GB" dirty="0"/>
        </a:p>
      </dgm:t>
    </dgm:pt>
    <dgm:pt modelId="{E1C919CD-B6B1-4276-A347-BF23B221E17A}" type="parTrans" cxnId="{2E55C564-1E14-4454-823E-682160837243}">
      <dgm:prSet/>
      <dgm:spPr/>
      <dgm:t>
        <a:bodyPr/>
        <a:lstStyle/>
        <a:p>
          <a:endParaRPr lang="en-GB"/>
        </a:p>
      </dgm:t>
    </dgm:pt>
    <dgm:pt modelId="{73A76204-C360-46E6-AA3B-03FD2E46BF74}" type="sibTrans" cxnId="{2E55C564-1E14-4454-823E-682160837243}">
      <dgm:prSet/>
      <dgm:spPr/>
      <dgm:t>
        <a:bodyPr/>
        <a:lstStyle/>
        <a:p>
          <a:endParaRPr lang="en-GB"/>
        </a:p>
      </dgm:t>
    </dgm:pt>
    <dgm:pt modelId="{5F8DE87D-07CD-481A-8AED-AE12C7100E5F}">
      <dgm:prSet phldrT="[Text]"/>
      <dgm:spPr/>
      <dgm:t>
        <a:bodyPr/>
        <a:lstStyle/>
        <a:p>
          <a:r>
            <a:rPr lang="en-US" dirty="0" err="1" smtClean="0"/>
            <a:t>Ensihuolto</a:t>
          </a:r>
          <a:endParaRPr lang="en-GB" dirty="0"/>
        </a:p>
      </dgm:t>
    </dgm:pt>
    <dgm:pt modelId="{9FC28D2F-4F9E-4215-91FE-82F83D279C70}" type="parTrans" cxnId="{6E3E39D8-E54D-47E9-AA4C-CE4912545412}">
      <dgm:prSet/>
      <dgm:spPr/>
      <dgm:t>
        <a:bodyPr/>
        <a:lstStyle/>
        <a:p>
          <a:endParaRPr lang="en-GB"/>
        </a:p>
      </dgm:t>
    </dgm:pt>
    <dgm:pt modelId="{213895F8-FBEE-420E-9D62-6CD3CC7968EB}" type="sibTrans" cxnId="{6E3E39D8-E54D-47E9-AA4C-CE4912545412}">
      <dgm:prSet/>
      <dgm:spPr/>
      <dgm:t>
        <a:bodyPr/>
        <a:lstStyle/>
        <a:p>
          <a:endParaRPr lang="en-GB"/>
        </a:p>
      </dgm:t>
    </dgm:pt>
    <dgm:pt modelId="{B9AEFEEB-443C-4611-B760-E6719E4433A1}">
      <dgm:prSet phldrT="[Text]"/>
      <dgm:spPr/>
      <dgm:t>
        <a:bodyPr/>
        <a:lstStyle/>
        <a:p>
          <a:r>
            <a:rPr lang="en-US" dirty="0" err="1" smtClean="0"/>
            <a:t>Psykososiaalinen</a:t>
          </a:r>
          <a:r>
            <a:rPr lang="en-US" dirty="0" smtClean="0"/>
            <a:t> </a:t>
          </a:r>
          <a:r>
            <a:rPr lang="en-US" dirty="0" err="1" smtClean="0"/>
            <a:t>tuki</a:t>
          </a:r>
          <a:endParaRPr lang="en-GB" dirty="0"/>
        </a:p>
      </dgm:t>
    </dgm:pt>
    <dgm:pt modelId="{A997C04B-6DD5-4786-B32E-17FDA4EAF26B}" type="parTrans" cxnId="{6F2D5333-3ECF-4691-AD50-FFEDEE68FAD2}">
      <dgm:prSet/>
      <dgm:spPr/>
      <dgm:t>
        <a:bodyPr/>
        <a:lstStyle/>
        <a:p>
          <a:endParaRPr lang="en-GB"/>
        </a:p>
      </dgm:t>
    </dgm:pt>
    <dgm:pt modelId="{36E1EB76-D400-42F7-AD45-D9C6C98E3B69}" type="sibTrans" cxnId="{6F2D5333-3ECF-4691-AD50-FFEDEE68FAD2}">
      <dgm:prSet/>
      <dgm:spPr/>
      <dgm:t>
        <a:bodyPr/>
        <a:lstStyle/>
        <a:p>
          <a:endParaRPr lang="en-GB"/>
        </a:p>
      </dgm:t>
    </dgm:pt>
    <dgm:pt modelId="{E43DC403-F46B-463C-9710-3322B536CB90}">
      <dgm:prSet phldrT="[Text]"/>
      <dgm:spPr/>
      <dgm:t>
        <a:bodyPr/>
        <a:lstStyle/>
        <a:p>
          <a:r>
            <a:rPr lang="en-US" dirty="0" err="1" smtClean="0"/>
            <a:t>Vapepa</a:t>
          </a:r>
          <a:r>
            <a:rPr lang="en-US" dirty="0" smtClean="0"/>
            <a:t> </a:t>
          </a:r>
          <a:r>
            <a:rPr lang="en-US" dirty="0" err="1" smtClean="0"/>
            <a:t>koordinointi</a:t>
          </a:r>
          <a:endParaRPr lang="en-GB" dirty="0"/>
        </a:p>
      </dgm:t>
    </dgm:pt>
    <dgm:pt modelId="{39B81DFF-6290-46FC-82A1-32B91E4861AE}" type="parTrans" cxnId="{89A4B9C1-1A50-4A2E-B96C-CE25E4AC5237}">
      <dgm:prSet/>
      <dgm:spPr/>
      <dgm:t>
        <a:bodyPr/>
        <a:lstStyle/>
        <a:p>
          <a:endParaRPr lang="en-GB"/>
        </a:p>
      </dgm:t>
    </dgm:pt>
    <dgm:pt modelId="{4AD9E7E2-0489-4499-BC08-90BC9F5A8413}" type="sibTrans" cxnId="{89A4B9C1-1A50-4A2E-B96C-CE25E4AC5237}">
      <dgm:prSet/>
      <dgm:spPr/>
      <dgm:t>
        <a:bodyPr/>
        <a:lstStyle/>
        <a:p>
          <a:endParaRPr lang="en-GB"/>
        </a:p>
      </dgm:t>
    </dgm:pt>
    <dgm:pt modelId="{AF5FAA4C-D7C7-412E-A3B3-923AA24BA663}">
      <dgm:prSet phldrT="[Text]"/>
      <dgm:spPr/>
      <dgm:t>
        <a:bodyPr/>
        <a:lstStyle/>
        <a:p>
          <a:r>
            <a:rPr lang="en-US" dirty="0" err="1" smtClean="0"/>
            <a:t>Asiantuntijaryhmät</a:t>
          </a:r>
          <a:endParaRPr lang="en-GB" dirty="0"/>
        </a:p>
      </dgm:t>
    </dgm:pt>
    <dgm:pt modelId="{D8F46A66-35AE-459F-B626-A6069BE09088}" type="parTrans" cxnId="{0C06AD08-2478-44FB-BDBD-4BC74F6A0BBB}">
      <dgm:prSet/>
      <dgm:spPr/>
      <dgm:t>
        <a:bodyPr/>
        <a:lstStyle/>
        <a:p>
          <a:endParaRPr lang="en-GB"/>
        </a:p>
      </dgm:t>
    </dgm:pt>
    <dgm:pt modelId="{D4C5A319-E6C1-4D7C-AE41-F4EA7CC4DCF7}" type="sibTrans" cxnId="{0C06AD08-2478-44FB-BDBD-4BC74F6A0BBB}">
      <dgm:prSet/>
      <dgm:spPr/>
      <dgm:t>
        <a:bodyPr/>
        <a:lstStyle/>
        <a:p>
          <a:endParaRPr lang="en-GB"/>
        </a:p>
      </dgm:t>
    </dgm:pt>
    <dgm:pt modelId="{9A4A1279-F0C3-43A8-B9E8-4B350D95EB6D}">
      <dgm:prSet phldrT="[Text]"/>
      <dgm:spPr/>
      <dgm:t>
        <a:bodyPr/>
        <a:lstStyle/>
        <a:p>
          <a:r>
            <a:rPr lang="en-US" dirty="0" err="1" smtClean="0"/>
            <a:t>Materiaalivalmius</a:t>
          </a:r>
          <a:endParaRPr lang="en-GB" dirty="0"/>
        </a:p>
      </dgm:t>
    </dgm:pt>
    <dgm:pt modelId="{BB881D82-59ED-4997-943A-CD15C96E10CA}" type="parTrans" cxnId="{1122B095-3BF4-4498-ACEC-2EC7E4A523E8}">
      <dgm:prSet/>
      <dgm:spPr/>
      <dgm:t>
        <a:bodyPr/>
        <a:lstStyle/>
        <a:p>
          <a:endParaRPr lang="en-GB"/>
        </a:p>
      </dgm:t>
    </dgm:pt>
    <dgm:pt modelId="{F061C897-1DAD-4A89-AF39-C0A84E639A5B}" type="sibTrans" cxnId="{1122B095-3BF4-4498-ACEC-2EC7E4A523E8}">
      <dgm:prSet/>
      <dgm:spPr/>
      <dgm:t>
        <a:bodyPr/>
        <a:lstStyle/>
        <a:p>
          <a:endParaRPr lang="en-GB"/>
        </a:p>
      </dgm:t>
    </dgm:pt>
    <dgm:pt modelId="{210CB986-077D-463A-B50B-F3420E773340}">
      <dgm:prSet phldrT="[Text]"/>
      <dgm:spPr/>
      <dgm:t>
        <a:bodyPr/>
        <a:lstStyle/>
        <a:p>
          <a:r>
            <a:rPr lang="en-US" dirty="0" err="1" smtClean="0"/>
            <a:t>Raportointi</a:t>
          </a:r>
          <a:r>
            <a:rPr lang="en-US" dirty="0" smtClean="0"/>
            <a:t> </a:t>
          </a:r>
          <a:r>
            <a:rPr lang="en-US" dirty="0" err="1" smtClean="0"/>
            <a:t>tilanteen</a:t>
          </a:r>
          <a:r>
            <a:rPr lang="en-US" dirty="0" smtClean="0"/>
            <a:t> </a:t>
          </a:r>
          <a:r>
            <a:rPr lang="en-US" dirty="0" err="1" smtClean="0"/>
            <a:t>jälkeen</a:t>
          </a:r>
          <a:endParaRPr lang="en-GB" dirty="0"/>
        </a:p>
      </dgm:t>
    </dgm:pt>
    <dgm:pt modelId="{B7D71CF8-A9E9-4237-8808-69BB246F2FD8}" type="parTrans" cxnId="{F0795C73-78CD-4805-9C70-8F7F39CF4392}">
      <dgm:prSet/>
      <dgm:spPr/>
      <dgm:t>
        <a:bodyPr/>
        <a:lstStyle/>
        <a:p>
          <a:endParaRPr lang="en-GB"/>
        </a:p>
      </dgm:t>
    </dgm:pt>
    <dgm:pt modelId="{5044356E-61CA-4DD1-A34F-1601F53DA479}" type="sibTrans" cxnId="{F0795C73-78CD-4805-9C70-8F7F39CF4392}">
      <dgm:prSet/>
      <dgm:spPr/>
      <dgm:t>
        <a:bodyPr/>
        <a:lstStyle/>
        <a:p>
          <a:endParaRPr lang="en-GB"/>
        </a:p>
      </dgm:t>
    </dgm:pt>
    <dgm:pt modelId="{B1E21FE6-0488-493D-BED7-32888768A0EE}" type="pres">
      <dgm:prSet presAssocID="{41953B7A-EEBF-47D9-9EAC-7275E34AC8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DC1979F-2024-432C-855A-7536BD025E15}" type="pres">
      <dgm:prSet presAssocID="{4E1A3F11-35F5-46FB-967C-4DECDC8C18F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DC5CA8-BE91-4A8F-96B3-9F592936E962}" type="pres">
      <dgm:prSet presAssocID="{0BED4CE0-D5A4-4FC3-86A7-088B83EEDDB3}" presName="sibTrans" presStyleCnt="0"/>
      <dgm:spPr/>
      <dgm:t>
        <a:bodyPr/>
        <a:lstStyle/>
        <a:p>
          <a:endParaRPr lang="en-GB"/>
        </a:p>
      </dgm:t>
    </dgm:pt>
    <dgm:pt modelId="{B1CBDA09-4E19-4C7B-A278-0E1C40272878}" type="pres">
      <dgm:prSet presAssocID="{3509AAAA-E11E-40D3-AC76-EAB531A3AFE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034C1D0-5966-4FCE-AC6C-6531052F99D3}" type="presOf" srcId="{E43DC403-F46B-463C-9710-3322B536CB90}" destId="{BDC1979F-2024-432C-855A-7536BD025E15}" srcOrd="0" destOrd="6" presId="urn:microsoft.com/office/officeart/2005/8/layout/hList6"/>
    <dgm:cxn modelId="{F0795C73-78CD-4805-9C70-8F7F39CF4392}" srcId="{3509AAAA-E11E-40D3-AC76-EAB531A3AFE5}" destId="{210CB986-077D-463A-B50B-F3420E773340}" srcOrd="2" destOrd="0" parTransId="{B7D71CF8-A9E9-4237-8808-69BB246F2FD8}" sibTransId="{5044356E-61CA-4DD1-A34F-1601F53DA479}"/>
    <dgm:cxn modelId="{5FD65041-6153-440D-93EB-213EF8137176}" type="presOf" srcId="{865A7392-2E8F-4B52-BD79-BFD19D615845}" destId="{B1CBDA09-4E19-4C7B-A278-0E1C40272878}" srcOrd="0" destOrd="2" presId="urn:microsoft.com/office/officeart/2005/8/layout/hList6"/>
    <dgm:cxn modelId="{BF63F271-3C50-4314-B20D-0A3240F3CA19}" type="presOf" srcId="{3509AAAA-E11E-40D3-AC76-EAB531A3AFE5}" destId="{B1CBDA09-4E19-4C7B-A278-0E1C40272878}" srcOrd="0" destOrd="0" presId="urn:microsoft.com/office/officeart/2005/8/layout/hList6"/>
    <dgm:cxn modelId="{E303F63E-3ED6-4A08-B173-93EBD7E302AF}" type="presOf" srcId="{7C9919BA-D89E-447F-B0DA-BCFDB651B39F}" destId="{B1CBDA09-4E19-4C7B-A278-0E1C40272878}" srcOrd="0" destOrd="1" presId="urn:microsoft.com/office/officeart/2005/8/layout/hList6"/>
    <dgm:cxn modelId="{2774B453-C622-4A38-81FD-112ECE4CA27B}" srcId="{4E1A3F11-35F5-46FB-967C-4DECDC8C18F2}" destId="{A6117399-2D12-4D61-A6A6-5B48DEAD1054}" srcOrd="0" destOrd="0" parTransId="{7865727D-58AB-4C82-A854-45E229EE177D}" sibTransId="{A40E8313-D719-4C2D-A35F-415630A24DA8}"/>
    <dgm:cxn modelId="{E8115E05-5173-40EE-99C5-2E5F365B0C32}" srcId="{3509AAAA-E11E-40D3-AC76-EAB531A3AFE5}" destId="{865A7392-2E8F-4B52-BD79-BFD19D615845}" srcOrd="1" destOrd="0" parTransId="{FD897580-FB89-4362-9EFB-8CA35419BBE7}" sibTransId="{A01C9FB0-6490-4E12-9AFA-D9E21AD0BA7C}"/>
    <dgm:cxn modelId="{CB57AAF9-3B72-454A-9C5C-473F24F3E239}" srcId="{4E1A3F11-35F5-46FB-967C-4DECDC8C18F2}" destId="{9DA5A13E-C1D3-43C9-9D19-EDEA1E728C5F}" srcOrd="1" destOrd="0" parTransId="{8D481DB1-90C5-428F-9CD8-9BA53CD53874}" sibTransId="{85827B1C-9F3C-4761-9ACB-42B7CB7FDBF4}"/>
    <dgm:cxn modelId="{1122B095-3BF4-4498-ACEC-2EC7E4A523E8}" srcId="{4E1A3F11-35F5-46FB-967C-4DECDC8C18F2}" destId="{9A4A1279-F0C3-43A8-B9E8-4B350D95EB6D}" srcOrd="7" destOrd="0" parTransId="{BB881D82-59ED-4997-943A-CD15C96E10CA}" sibTransId="{F061C897-1DAD-4A89-AF39-C0A84E639A5B}"/>
    <dgm:cxn modelId="{1AAD3210-A7F2-4B2A-A7D6-F741F99379E4}" type="presOf" srcId="{B9AEFEEB-443C-4611-B760-E6719E4433A1}" destId="{BDC1979F-2024-432C-855A-7536BD025E15}" srcOrd="0" destOrd="5" presId="urn:microsoft.com/office/officeart/2005/8/layout/hList6"/>
    <dgm:cxn modelId="{90B3F071-60BF-4623-9E81-BD83A7D9D04D}" type="presOf" srcId="{4E1A3F11-35F5-46FB-967C-4DECDC8C18F2}" destId="{BDC1979F-2024-432C-855A-7536BD025E15}" srcOrd="0" destOrd="0" presId="urn:microsoft.com/office/officeart/2005/8/layout/hList6"/>
    <dgm:cxn modelId="{54BCB19F-3755-4DDC-8020-8D87CA5A92FE}" type="presOf" srcId="{AF5FAA4C-D7C7-412E-A3B3-923AA24BA663}" destId="{BDC1979F-2024-432C-855A-7536BD025E15}" srcOrd="0" destOrd="7" presId="urn:microsoft.com/office/officeart/2005/8/layout/hList6"/>
    <dgm:cxn modelId="{69120D78-C391-462F-90D2-5ACE477E03B9}" type="presOf" srcId="{8BC9F716-F9EE-4C4C-AEDA-5C7190976121}" destId="{BDC1979F-2024-432C-855A-7536BD025E15}" srcOrd="0" destOrd="3" presId="urn:microsoft.com/office/officeart/2005/8/layout/hList6"/>
    <dgm:cxn modelId="{0C06AD08-2478-44FB-BDBD-4BC74F6A0BBB}" srcId="{4E1A3F11-35F5-46FB-967C-4DECDC8C18F2}" destId="{AF5FAA4C-D7C7-412E-A3B3-923AA24BA663}" srcOrd="6" destOrd="0" parTransId="{D8F46A66-35AE-459F-B626-A6069BE09088}" sibTransId="{D4C5A319-E6C1-4D7C-AE41-F4EA7CC4DCF7}"/>
    <dgm:cxn modelId="{2E55C564-1E14-4454-823E-682160837243}" srcId="{4E1A3F11-35F5-46FB-967C-4DECDC8C18F2}" destId="{8BC9F716-F9EE-4C4C-AEDA-5C7190976121}" srcOrd="2" destOrd="0" parTransId="{E1C919CD-B6B1-4276-A347-BF23B221E17A}" sibTransId="{73A76204-C360-46E6-AA3B-03FD2E46BF74}"/>
    <dgm:cxn modelId="{435E6758-212D-4D67-AF8D-D273D8C9A979}" srcId="{41953B7A-EEBF-47D9-9EAC-7275E34AC86E}" destId="{3509AAAA-E11E-40D3-AC76-EAB531A3AFE5}" srcOrd="1" destOrd="0" parTransId="{9F82A23E-4C7E-403D-BE2D-84B4F5719C79}" sibTransId="{F8B44742-CC1F-46E5-AB75-04BF9FFAD2F8}"/>
    <dgm:cxn modelId="{A67DE18E-61F4-4A42-BD64-DF38C77487DB}" type="presOf" srcId="{41953B7A-EEBF-47D9-9EAC-7275E34AC86E}" destId="{B1E21FE6-0488-493D-BED7-32888768A0EE}" srcOrd="0" destOrd="0" presId="urn:microsoft.com/office/officeart/2005/8/layout/hList6"/>
    <dgm:cxn modelId="{89A4B9C1-1A50-4A2E-B96C-CE25E4AC5237}" srcId="{4E1A3F11-35F5-46FB-967C-4DECDC8C18F2}" destId="{E43DC403-F46B-463C-9710-3322B536CB90}" srcOrd="5" destOrd="0" parTransId="{39B81DFF-6290-46FC-82A1-32B91E4861AE}" sibTransId="{4AD9E7E2-0489-4499-BC08-90BC9F5A8413}"/>
    <dgm:cxn modelId="{6C95F059-6E04-4869-8FFA-C89E817F6EC7}" srcId="{3509AAAA-E11E-40D3-AC76-EAB531A3AFE5}" destId="{7C9919BA-D89E-447F-B0DA-BCFDB651B39F}" srcOrd="0" destOrd="0" parTransId="{DCA183B5-AFC8-4D45-8070-C3C85131D1BB}" sibTransId="{89FAF94D-C237-439C-8024-2B1F15DBF004}"/>
    <dgm:cxn modelId="{6E3E39D8-E54D-47E9-AA4C-CE4912545412}" srcId="{4E1A3F11-35F5-46FB-967C-4DECDC8C18F2}" destId="{5F8DE87D-07CD-481A-8AED-AE12C7100E5F}" srcOrd="3" destOrd="0" parTransId="{9FC28D2F-4F9E-4215-91FE-82F83D279C70}" sibTransId="{213895F8-FBEE-420E-9D62-6CD3CC7968EB}"/>
    <dgm:cxn modelId="{590D17B6-39D8-43E0-9EC9-C3A2237F6695}" type="presOf" srcId="{9A4A1279-F0C3-43A8-B9E8-4B350D95EB6D}" destId="{BDC1979F-2024-432C-855A-7536BD025E15}" srcOrd="0" destOrd="8" presId="urn:microsoft.com/office/officeart/2005/8/layout/hList6"/>
    <dgm:cxn modelId="{6F2D5333-3ECF-4691-AD50-FFEDEE68FAD2}" srcId="{4E1A3F11-35F5-46FB-967C-4DECDC8C18F2}" destId="{B9AEFEEB-443C-4611-B760-E6719E4433A1}" srcOrd="4" destOrd="0" parTransId="{A997C04B-6DD5-4786-B32E-17FDA4EAF26B}" sibTransId="{36E1EB76-D400-42F7-AD45-D9C6C98E3B69}"/>
    <dgm:cxn modelId="{A5E6AC08-9432-473A-A290-2086DEF783DA}" type="presOf" srcId="{A6117399-2D12-4D61-A6A6-5B48DEAD1054}" destId="{BDC1979F-2024-432C-855A-7536BD025E15}" srcOrd="0" destOrd="1" presId="urn:microsoft.com/office/officeart/2005/8/layout/hList6"/>
    <dgm:cxn modelId="{89396A2D-3426-49BA-AA13-80B47C2000F3}" srcId="{41953B7A-EEBF-47D9-9EAC-7275E34AC86E}" destId="{4E1A3F11-35F5-46FB-967C-4DECDC8C18F2}" srcOrd="0" destOrd="0" parTransId="{9AD14EDF-4CF7-477D-B233-026CD6983920}" sibTransId="{0BED4CE0-D5A4-4FC3-86A7-088B83EEDDB3}"/>
    <dgm:cxn modelId="{A2455240-3A17-4FB1-A884-1D75228FCA72}" type="presOf" srcId="{210CB986-077D-463A-B50B-F3420E773340}" destId="{B1CBDA09-4E19-4C7B-A278-0E1C40272878}" srcOrd="0" destOrd="3" presId="urn:microsoft.com/office/officeart/2005/8/layout/hList6"/>
    <dgm:cxn modelId="{B7F92ED6-6019-4B93-9892-B05B2136425A}" type="presOf" srcId="{5F8DE87D-07CD-481A-8AED-AE12C7100E5F}" destId="{BDC1979F-2024-432C-855A-7536BD025E15}" srcOrd="0" destOrd="4" presId="urn:microsoft.com/office/officeart/2005/8/layout/hList6"/>
    <dgm:cxn modelId="{F15FB43A-1465-4852-93A3-B1D9F904BD75}" type="presOf" srcId="{9DA5A13E-C1D3-43C9-9D19-EDEA1E728C5F}" destId="{BDC1979F-2024-432C-855A-7536BD025E15}" srcOrd="0" destOrd="2" presId="urn:microsoft.com/office/officeart/2005/8/layout/hList6"/>
    <dgm:cxn modelId="{2C31D822-67E5-4D83-AB4C-F399DCE744B5}" type="presParOf" srcId="{B1E21FE6-0488-493D-BED7-32888768A0EE}" destId="{BDC1979F-2024-432C-855A-7536BD025E15}" srcOrd="0" destOrd="0" presId="urn:microsoft.com/office/officeart/2005/8/layout/hList6"/>
    <dgm:cxn modelId="{1552195E-923C-4834-BC84-2F63E47701AC}" type="presParOf" srcId="{B1E21FE6-0488-493D-BED7-32888768A0EE}" destId="{4DDC5CA8-BE91-4A8F-96B3-9F592936E962}" srcOrd="1" destOrd="0" presId="urn:microsoft.com/office/officeart/2005/8/layout/hList6"/>
    <dgm:cxn modelId="{E3B27068-C90F-4D95-9653-1CE87D179DF6}" type="presParOf" srcId="{B1E21FE6-0488-493D-BED7-32888768A0EE}" destId="{B1CBDA09-4E19-4C7B-A278-0E1C40272878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1ABD4A43-C438-4F12-A105-EBA866B47B1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F87CEE-51EE-49FE-A6ED-792ACF85786E}">
      <dgm:prSet phldrT="[Text]"/>
      <dgm:spPr/>
      <dgm:t>
        <a:bodyPr/>
        <a:lstStyle/>
        <a:p>
          <a:r>
            <a:rPr lang="en-US" dirty="0" err="1" smtClean="0"/>
            <a:t>Valtionneuvosto</a:t>
          </a:r>
          <a:r>
            <a:rPr lang="en-US" dirty="0" smtClean="0"/>
            <a:t> on </a:t>
          </a:r>
          <a:r>
            <a:rPr lang="en-US" dirty="0" err="1" smtClean="0"/>
            <a:t>esittänyt</a:t>
          </a:r>
          <a:r>
            <a:rPr lang="en-US" dirty="0" smtClean="0"/>
            <a:t> </a:t>
          </a:r>
          <a:r>
            <a:rPr lang="en-US" dirty="0" err="1" smtClean="0"/>
            <a:t>mietinnän</a:t>
          </a:r>
          <a:r>
            <a:rPr lang="en-US" dirty="0" smtClean="0"/>
            <a:t> </a:t>
          </a:r>
          <a:r>
            <a:rPr lang="en-US" dirty="0" err="1" smtClean="0"/>
            <a:t>pohjalta</a:t>
          </a:r>
          <a:r>
            <a:rPr lang="en-US" dirty="0" smtClean="0"/>
            <a:t> </a:t>
          </a:r>
          <a:r>
            <a:rPr lang="en-US" dirty="0" err="1" smtClean="0"/>
            <a:t>muutoksia</a:t>
          </a:r>
          <a:endParaRPr lang="en-GB" dirty="0"/>
        </a:p>
      </dgm:t>
    </dgm:pt>
    <dgm:pt modelId="{E0423C1B-6820-4142-935D-DC28ECECB667}" type="parTrans" cxnId="{E6E18F75-A214-4C72-A6A3-EE5CC78D53EA}">
      <dgm:prSet/>
      <dgm:spPr/>
      <dgm:t>
        <a:bodyPr/>
        <a:lstStyle/>
        <a:p>
          <a:endParaRPr lang="en-GB"/>
        </a:p>
      </dgm:t>
    </dgm:pt>
    <dgm:pt modelId="{199A695B-C072-4B92-8DD4-F6EC5E3C2842}" type="sibTrans" cxnId="{E6E18F75-A214-4C72-A6A3-EE5CC78D53EA}">
      <dgm:prSet/>
      <dgm:spPr/>
      <dgm:t>
        <a:bodyPr/>
        <a:lstStyle/>
        <a:p>
          <a:endParaRPr lang="en-GB"/>
        </a:p>
      </dgm:t>
    </dgm:pt>
    <dgm:pt modelId="{B4CE834E-D730-4B6C-87BE-BC328733D8D2}">
      <dgm:prSet phldrT="[Text]"/>
      <dgm:spPr/>
      <dgm:t>
        <a:bodyPr/>
        <a:lstStyle/>
        <a:p>
          <a:r>
            <a:rPr lang="en-US" dirty="0" err="1" smtClean="0"/>
            <a:t>Sotilaan</a:t>
          </a:r>
          <a:r>
            <a:rPr lang="en-US" dirty="0" smtClean="0"/>
            <a:t> </a:t>
          </a:r>
          <a:r>
            <a:rPr lang="en-US" dirty="0" err="1" smtClean="0"/>
            <a:t>käyttäminen</a:t>
          </a:r>
          <a:r>
            <a:rPr lang="en-US" dirty="0" smtClean="0"/>
            <a:t> </a:t>
          </a:r>
          <a:r>
            <a:rPr lang="en-US" dirty="0" err="1" smtClean="0"/>
            <a:t>väestönsuojeluun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humanitaariseen</a:t>
          </a:r>
          <a:r>
            <a:rPr lang="en-US" dirty="0" smtClean="0"/>
            <a:t> </a:t>
          </a:r>
          <a:r>
            <a:rPr lang="en-US" dirty="0" err="1" smtClean="0"/>
            <a:t>avustustehtävään</a:t>
          </a:r>
          <a:r>
            <a:rPr lang="en-US" dirty="0" smtClean="0"/>
            <a:t> </a:t>
          </a:r>
          <a:r>
            <a:rPr lang="en-US" dirty="0" err="1" smtClean="0"/>
            <a:t>mahdollistetaan</a:t>
          </a:r>
          <a:endParaRPr lang="en-GB" dirty="0"/>
        </a:p>
      </dgm:t>
    </dgm:pt>
    <dgm:pt modelId="{0A768A55-D69F-4E39-8D5B-27796DD7DB9C}" type="parTrans" cxnId="{201D0A33-DE12-47C0-A941-1C57B5D022BE}">
      <dgm:prSet/>
      <dgm:spPr/>
      <dgm:t>
        <a:bodyPr/>
        <a:lstStyle/>
        <a:p>
          <a:endParaRPr lang="en-GB"/>
        </a:p>
      </dgm:t>
    </dgm:pt>
    <dgm:pt modelId="{C8C16789-CE03-448D-B1B7-483030E06EDC}" type="sibTrans" cxnId="{201D0A33-DE12-47C0-A941-1C57B5D022BE}">
      <dgm:prSet/>
      <dgm:spPr/>
      <dgm:t>
        <a:bodyPr/>
        <a:lstStyle/>
        <a:p>
          <a:endParaRPr lang="en-GB"/>
        </a:p>
      </dgm:t>
    </dgm:pt>
    <dgm:pt modelId="{3D28BD5E-B21C-4D0D-BCC7-103BF704AFF6}">
      <dgm:prSet phldrT="[Text]"/>
      <dgm:spPr/>
      <dgm:t>
        <a:bodyPr/>
        <a:lstStyle/>
        <a:p>
          <a:r>
            <a:rPr lang="en-US" dirty="0" err="1" smtClean="0"/>
            <a:t>Samalla</a:t>
          </a:r>
          <a:r>
            <a:rPr lang="en-US" dirty="0" smtClean="0"/>
            <a:t> </a:t>
          </a:r>
          <a:r>
            <a:rPr lang="en-US" dirty="0" err="1" smtClean="0"/>
            <a:t>lakiuudistuksella</a:t>
          </a:r>
          <a:r>
            <a:rPr lang="en-US" dirty="0" smtClean="0"/>
            <a:t> </a:t>
          </a:r>
          <a:r>
            <a:rPr lang="en-US" dirty="0" err="1" smtClean="0"/>
            <a:t>halutaan</a:t>
          </a:r>
          <a:r>
            <a:rPr lang="en-US" dirty="0" smtClean="0"/>
            <a:t> </a:t>
          </a:r>
          <a:r>
            <a:rPr lang="en-US" dirty="0" err="1" smtClean="0"/>
            <a:t>kattaa</a:t>
          </a:r>
          <a:r>
            <a:rPr lang="en-US" dirty="0" smtClean="0"/>
            <a:t> </a:t>
          </a:r>
          <a:r>
            <a:rPr lang="en-US" dirty="0" err="1" smtClean="0"/>
            <a:t>sekä</a:t>
          </a:r>
          <a:r>
            <a:rPr lang="en-US" dirty="0" smtClean="0"/>
            <a:t> </a:t>
          </a:r>
          <a:r>
            <a:rPr lang="en-US" dirty="0" err="1" smtClean="0"/>
            <a:t>EU:n</a:t>
          </a:r>
          <a:r>
            <a:rPr lang="en-US" dirty="0" smtClean="0"/>
            <a:t> </a:t>
          </a:r>
          <a:r>
            <a:rPr lang="en-US" dirty="0" err="1" smtClean="0"/>
            <a:t>sisäiset</a:t>
          </a:r>
          <a:r>
            <a:rPr lang="en-US" dirty="0" smtClean="0"/>
            <a:t> </a:t>
          </a:r>
          <a:r>
            <a:rPr lang="en-US" dirty="0" err="1" smtClean="0"/>
            <a:t>että</a:t>
          </a:r>
          <a:r>
            <a:rPr lang="en-US" dirty="0" smtClean="0"/>
            <a:t> </a:t>
          </a:r>
          <a:r>
            <a:rPr lang="en-US" dirty="0" err="1" smtClean="0"/>
            <a:t>ulkoiset</a:t>
          </a:r>
          <a:r>
            <a:rPr lang="en-US" dirty="0" smtClean="0"/>
            <a:t> </a:t>
          </a:r>
          <a:r>
            <a:rPr lang="en-US" dirty="0" err="1" smtClean="0"/>
            <a:t>avunannot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-</a:t>
          </a:r>
          <a:r>
            <a:rPr lang="en-US" dirty="0" err="1" smtClean="0"/>
            <a:t>pyynnöt</a:t>
          </a:r>
          <a:endParaRPr lang="en-GB" dirty="0"/>
        </a:p>
      </dgm:t>
    </dgm:pt>
    <dgm:pt modelId="{8D9492A4-F974-4C51-BB2B-4A70CC1289FA}" type="parTrans" cxnId="{37F00888-11AB-4E2B-ADE2-0FE890FDE5E1}">
      <dgm:prSet/>
      <dgm:spPr/>
      <dgm:t>
        <a:bodyPr/>
        <a:lstStyle/>
        <a:p>
          <a:endParaRPr lang="en-GB"/>
        </a:p>
      </dgm:t>
    </dgm:pt>
    <dgm:pt modelId="{F8E22450-08CC-4839-8E60-E574C071FFD3}" type="sibTrans" cxnId="{37F00888-11AB-4E2B-ADE2-0FE890FDE5E1}">
      <dgm:prSet/>
      <dgm:spPr/>
      <dgm:t>
        <a:bodyPr/>
        <a:lstStyle/>
        <a:p>
          <a:endParaRPr lang="en-GB"/>
        </a:p>
      </dgm:t>
    </dgm:pt>
    <dgm:pt modelId="{9788330A-EA55-48E6-9614-C01ABD4B42D9}">
      <dgm:prSet phldrT="[Text]"/>
      <dgm:spPr/>
      <dgm:t>
        <a:bodyPr/>
        <a:lstStyle/>
        <a:p>
          <a:r>
            <a:rPr lang="en-US" dirty="0" err="1" smtClean="0"/>
            <a:t>Suuronnettomuksiin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katastrofeihin</a:t>
          </a:r>
          <a:r>
            <a:rPr lang="en-US" dirty="0" smtClean="0"/>
            <a:t> </a:t>
          </a:r>
          <a:r>
            <a:rPr lang="en-US" dirty="0" err="1" smtClean="0"/>
            <a:t>vastaaminen</a:t>
          </a:r>
          <a:r>
            <a:rPr lang="en-US" dirty="0" smtClean="0"/>
            <a:t> </a:t>
          </a:r>
          <a:r>
            <a:rPr lang="en-US" dirty="0" err="1" smtClean="0"/>
            <a:t>sisältyy</a:t>
          </a:r>
          <a:endParaRPr lang="en-GB" dirty="0"/>
        </a:p>
      </dgm:t>
    </dgm:pt>
    <dgm:pt modelId="{5DEF6FA2-B43E-46BF-9D95-9347AF4E7DC1}" type="parTrans" cxnId="{2DBE5682-7993-449D-8B4A-AC42CD9D1E8A}">
      <dgm:prSet/>
      <dgm:spPr/>
      <dgm:t>
        <a:bodyPr/>
        <a:lstStyle/>
        <a:p>
          <a:endParaRPr lang="en-GB"/>
        </a:p>
      </dgm:t>
    </dgm:pt>
    <dgm:pt modelId="{2FCA3117-1897-4CDB-8AA5-438769D2ECEC}" type="sibTrans" cxnId="{2DBE5682-7993-449D-8B4A-AC42CD9D1E8A}">
      <dgm:prSet/>
      <dgm:spPr/>
      <dgm:t>
        <a:bodyPr/>
        <a:lstStyle/>
        <a:p>
          <a:endParaRPr lang="en-GB"/>
        </a:p>
      </dgm:t>
    </dgm:pt>
    <dgm:pt modelId="{2F5F12CA-E13C-43DC-9038-34F3834A772F}">
      <dgm:prSet phldrT="[Text]"/>
      <dgm:spPr/>
      <dgm:t>
        <a:bodyPr/>
        <a:lstStyle/>
        <a:p>
          <a:r>
            <a:rPr lang="en-US" dirty="0" err="1" smtClean="0"/>
            <a:t>Muutokset</a:t>
          </a:r>
          <a:r>
            <a:rPr lang="en-US" dirty="0" smtClean="0"/>
            <a:t> </a:t>
          </a:r>
          <a:r>
            <a:rPr lang="en-US" dirty="0" err="1" smtClean="0"/>
            <a:t>soveltuvat</a:t>
          </a:r>
          <a:r>
            <a:rPr lang="en-US" dirty="0" smtClean="0"/>
            <a:t> </a:t>
          </a:r>
          <a:r>
            <a:rPr lang="en-US" dirty="0" err="1" smtClean="0"/>
            <a:t>sekä</a:t>
          </a:r>
          <a:r>
            <a:rPr lang="en-US" dirty="0" smtClean="0"/>
            <a:t> </a:t>
          </a:r>
          <a:r>
            <a:rPr lang="en-US" dirty="0" err="1" smtClean="0"/>
            <a:t>sotilaan</a:t>
          </a:r>
          <a:r>
            <a:rPr lang="en-US" dirty="0" smtClean="0"/>
            <a:t> </a:t>
          </a:r>
          <a:r>
            <a:rPr lang="en-US" dirty="0" err="1" smtClean="0"/>
            <a:t>lähettämiseen</a:t>
          </a:r>
          <a:r>
            <a:rPr lang="en-US" dirty="0" smtClean="0"/>
            <a:t> </a:t>
          </a:r>
          <a:r>
            <a:rPr lang="en-US" dirty="0" err="1" smtClean="0"/>
            <a:t>että</a:t>
          </a:r>
          <a:r>
            <a:rPr lang="en-US" dirty="0" smtClean="0"/>
            <a:t> </a:t>
          </a:r>
          <a:r>
            <a:rPr lang="en-US" dirty="0" err="1" smtClean="0"/>
            <a:t>vastaanottamiseen</a:t>
          </a:r>
          <a:endParaRPr lang="en-GB" dirty="0"/>
        </a:p>
      </dgm:t>
    </dgm:pt>
    <dgm:pt modelId="{2563DB08-D2AB-427E-8413-CFBFA225A6EE}" type="parTrans" cxnId="{BFC961E8-729D-4752-80AC-F1639E8004E8}">
      <dgm:prSet/>
      <dgm:spPr/>
      <dgm:t>
        <a:bodyPr/>
        <a:lstStyle/>
        <a:p>
          <a:endParaRPr lang="en-GB"/>
        </a:p>
      </dgm:t>
    </dgm:pt>
    <dgm:pt modelId="{20C5960D-7EBD-47C6-A617-FFC12C6CF113}" type="sibTrans" cxnId="{BFC961E8-729D-4752-80AC-F1639E8004E8}">
      <dgm:prSet/>
      <dgm:spPr/>
      <dgm:t>
        <a:bodyPr/>
        <a:lstStyle/>
        <a:p>
          <a:endParaRPr lang="en-GB"/>
        </a:p>
      </dgm:t>
    </dgm:pt>
    <dgm:pt modelId="{CCAB841B-F5C6-4A9F-88AE-B0C1089CDC54}">
      <dgm:prSet phldrT="[Text]"/>
      <dgm:spPr/>
      <dgm:t>
        <a:bodyPr/>
        <a:lstStyle/>
        <a:p>
          <a:r>
            <a:rPr lang="en-US" dirty="0" err="1" smtClean="0"/>
            <a:t>Päätöksenteko</a:t>
          </a:r>
          <a:r>
            <a:rPr lang="en-US" dirty="0" smtClean="0"/>
            <a:t> </a:t>
          </a:r>
          <a:r>
            <a:rPr lang="en-US" dirty="0" err="1" smtClean="0"/>
            <a:t>nopeutuu</a:t>
          </a:r>
          <a:r>
            <a:rPr lang="en-US" dirty="0" smtClean="0"/>
            <a:t> mm. </a:t>
          </a:r>
          <a:r>
            <a:rPr lang="en-US" dirty="0" err="1" smtClean="0"/>
            <a:t>standardimuotoisella</a:t>
          </a:r>
          <a:r>
            <a:rPr lang="en-US" dirty="0" smtClean="0"/>
            <a:t> </a:t>
          </a:r>
          <a:r>
            <a:rPr lang="en-US" dirty="0" err="1" smtClean="0"/>
            <a:t>sopimuksella</a:t>
          </a:r>
          <a:r>
            <a:rPr lang="en-US" dirty="0" smtClean="0"/>
            <a:t> </a:t>
          </a:r>
          <a:r>
            <a:rPr lang="en-US" dirty="0" err="1" smtClean="0"/>
            <a:t>eduskunnan</a:t>
          </a:r>
          <a:r>
            <a:rPr lang="en-US" dirty="0" smtClean="0"/>
            <a:t> </a:t>
          </a:r>
          <a:r>
            <a:rPr lang="en-US" dirty="0" err="1" smtClean="0"/>
            <a:t>ohi</a:t>
          </a:r>
          <a:endParaRPr lang="en-GB" dirty="0"/>
        </a:p>
      </dgm:t>
    </dgm:pt>
    <dgm:pt modelId="{9E33E6F0-9C43-4FE4-8869-47F07C38C508}" type="parTrans" cxnId="{82DC7F1D-CBC5-4653-A2AC-7307F7E8BEBB}">
      <dgm:prSet/>
      <dgm:spPr/>
    </dgm:pt>
    <dgm:pt modelId="{8676E78E-0C3B-44C5-AC90-7328A3BF7135}" type="sibTrans" cxnId="{82DC7F1D-CBC5-4653-A2AC-7307F7E8BEBB}">
      <dgm:prSet/>
      <dgm:spPr/>
    </dgm:pt>
    <dgm:pt modelId="{4641596D-AC4D-4BC7-96A8-BB37F8037671}">
      <dgm:prSet phldrT="[Text]"/>
      <dgm:spPr/>
      <dgm:t>
        <a:bodyPr/>
        <a:lstStyle/>
        <a:p>
          <a:r>
            <a:rPr lang="en-US" dirty="0" err="1" smtClean="0"/>
            <a:t>Vastaanottamisessa</a:t>
          </a:r>
          <a:r>
            <a:rPr lang="en-US" dirty="0" smtClean="0"/>
            <a:t> </a:t>
          </a:r>
          <a:r>
            <a:rPr lang="en-US" dirty="0" err="1" smtClean="0"/>
            <a:t>keskeisiä</a:t>
          </a:r>
          <a:r>
            <a:rPr lang="en-US" dirty="0" smtClean="0"/>
            <a:t> </a:t>
          </a:r>
          <a:r>
            <a:rPr lang="en-US" dirty="0" err="1" smtClean="0"/>
            <a:t>kysymyksiä</a:t>
          </a:r>
          <a:r>
            <a:rPr lang="en-US" dirty="0" smtClean="0"/>
            <a:t> </a:t>
          </a:r>
          <a:r>
            <a:rPr lang="en-US" dirty="0" err="1" smtClean="0"/>
            <a:t>ovat</a:t>
          </a:r>
          <a:r>
            <a:rPr lang="en-US" dirty="0" smtClean="0"/>
            <a:t> </a:t>
          </a:r>
          <a:r>
            <a:rPr lang="en-US" dirty="0" err="1" smtClean="0"/>
            <a:t>tehtävien</a:t>
          </a:r>
          <a:r>
            <a:rPr lang="en-US" dirty="0" smtClean="0"/>
            <a:t> </a:t>
          </a:r>
          <a:r>
            <a:rPr lang="en-US" dirty="0" err="1" smtClean="0"/>
            <a:t>määrittely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tulijoiden</a:t>
          </a:r>
          <a:r>
            <a:rPr lang="en-US" dirty="0" smtClean="0"/>
            <a:t> </a:t>
          </a:r>
          <a:r>
            <a:rPr lang="en-US" dirty="0" err="1" smtClean="0"/>
            <a:t>oikeudellinen</a:t>
          </a:r>
          <a:r>
            <a:rPr lang="en-US" dirty="0" smtClean="0"/>
            <a:t> </a:t>
          </a:r>
          <a:r>
            <a:rPr lang="en-US" dirty="0" err="1" smtClean="0"/>
            <a:t>asema</a:t>
          </a:r>
          <a:endParaRPr lang="en-GB" dirty="0"/>
        </a:p>
      </dgm:t>
    </dgm:pt>
    <dgm:pt modelId="{85E66CFE-8DB5-4304-BD33-59912DC054F7}" type="parTrans" cxnId="{86DCDF6A-2D3F-46FF-88E1-4FD54C641E6C}">
      <dgm:prSet/>
      <dgm:spPr/>
    </dgm:pt>
    <dgm:pt modelId="{BB194977-44DE-4D92-9CEE-3A3A37922C08}" type="sibTrans" cxnId="{86DCDF6A-2D3F-46FF-88E1-4FD54C641E6C}">
      <dgm:prSet/>
      <dgm:spPr/>
    </dgm:pt>
    <dgm:pt modelId="{12CD57BC-A7DF-49F0-A22A-7AA0D74F9DBE}" type="pres">
      <dgm:prSet presAssocID="{1ABD4A43-C438-4F12-A105-EBA866B47B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9E9588C-B091-4696-9877-33684D29FB8C}" type="pres">
      <dgm:prSet presAssocID="{25F87CEE-51EE-49FE-A6ED-792ACF85786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B20D1F-684F-4450-BC1A-6D387A15183F}" type="pres">
      <dgm:prSet presAssocID="{25F87CEE-51EE-49FE-A6ED-792ACF85786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9BF9D3-0E99-42D9-841C-1EB13ABE5CD4}" type="pres">
      <dgm:prSet presAssocID="{3D28BD5E-B21C-4D0D-BCC7-103BF704AFF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093571-3D37-4BA3-A294-A36EDA153911}" type="pres">
      <dgm:prSet presAssocID="{3D28BD5E-B21C-4D0D-BCC7-103BF704AFF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94476B9-0841-4682-9E8D-CB4D96A40AE1}" type="presOf" srcId="{4641596D-AC4D-4BC7-96A8-BB37F8037671}" destId="{ED093571-3D37-4BA3-A294-A36EDA153911}" srcOrd="0" destOrd="2" presId="urn:microsoft.com/office/officeart/2005/8/layout/vList2"/>
    <dgm:cxn modelId="{BC78ADA8-CC5B-4839-BB70-26AE09FF3FF7}" type="presOf" srcId="{CCAB841B-F5C6-4A9F-88AE-B0C1089CDC54}" destId="{ED093571-3D37-4BA3-A294-A36EDA153911}" srcOrd="0" destOrd="1" presId="urn:microsoft.com/office/officeart/2005/8/layout/vList2"/>
    <dgm:cxn modelId="{201D0A33-DE12-47C0-A941-1C57B5D022BE}" srcId="{25F87CEE-51EE-49FE-A6ED-792ACF85786E}" destId="{B4CE834E-D730-4B6C-87BE-BC328733D8D2}" srcOrd="1" destOrd="0" parTransId="{0A768A55-D69F-4E39-8D5B-27796DD7DB9C}" sibTransId="{C8C16789-CE03-448D-B1B7-483030E06EDC}"/>
    <dgm:cxn modelId="{37F00888-11AB-4E2B-ADE2-0FE890FDE5E1}" srcId="{1ABD4A43-C438-4F12-A105-EBA866B47B1C}" destId="{3D28BD5E-B21C-4D0D-BCC7-103BF704AFF6}" srcOrd="1" destOrd="0" parTransId="{8D9492A4-F974-4C51-BB2B-4A70CC1289FA}" sibTransId="{F8E22450-08CC-4839-8E60-E574C071FFD3}"/>
    <dgm:cxn modelId="{BFC961E8-729D-4752-80AC-F1639E8004E8}" srcId="{25F87CEE-51EE-49FE-A6ED-792ACF85786E}" destId="{2F5F12CA-E13C-43DC-9038-34F3834A772F}" srcOrd="0" destOrd="0" parTransId="{2563DB08-D2AB-427E-8413-CFBFA225A6EE}" sibTransId="{20C5960D-7EBD-47C6-A617-FFC12C6CF113}"/>
    <dgm:cxn modelId="{09F3F966-F64F-4A44-BC0D-5D0111C6A581}" type="presOf" srcId="{B4CE834E-D730-4B6C-87BE-BC328733D8D2}" destId="{36B20D1F-684F-4450-BC1A-6D387A15183F}" srcOrd="0" destOrd="1" presId="urn:microsoft.com/office/officeart/2005/8/layout/vList2"/>
    <dgm:cxn modelId="{86DCDF6A-2D3F-46FF-88E1-4FD54C641E6C}" srcId="{3D28BD5E-B21C-4D0D-BCC7-103BF704AFF6}" destId="{4641596D-AC4D-4BC7-96A8-BB37F8037671}" srcOrd="2" destOrd="0" parTransId="{85E66CFE-8DB5-4304-BD33-59912DC054F7}" sibTransId="{BB194977-44DE-4D92-9CEE-3A3A37922C08}"/>
    <dgm:cxn modelId="{C7FF098B-7318-4D8A-AA00-066E588CF018}" type="presOf" srcId="{2F5F12CA-E13C-43DC-9038-34F3834A772F}" destId="{36B20D1F-684F-4450-BC1A-6D387A15183F}" srcOrd="0" destOrd="0" presId="urn:microsoft.com/office/officeart/2005/8/layout/vList2"/>
    <dgm:cxn modelId="{0788BEAF-2AA8-43C9-8FA5-A51A84442288}" type="presOf" srcId="{3D28BD5E-B21C-4D0D-BCC7-103BF704AFF6}" destId="{389BF9D3-0E99-42D9-841C-1EB13ABE5CD4}" srcOrd="0" destOrd="0" presId="urn:microsoft.com/office/officeart/2005/8/layout/vList2"/>
    <dgm:cxn modelId="{82DC7F1D-CBC5-4653-A2AC-7307F7E8BEBB}" srcId="{3D28BD5E-B21C-4D0D-BCC7-103BF704AFF6}" destId="{CCAB841B-F5C6-4A9F-88AE-B0C1089CDC54}" srcOrd="1" destOrd="0" parTransId="{9E33E6F0-9C43-4FE4-8869-47F07C38C508}" sibTransId="{8676E78E-0C3B-44C5-AC90-7328A3BF7135}"/>
    <dgm:cxn modelId="{0A356C2A-1729-4782-A94D-EA2A9EAAFAD7}" type="presOf" srcId="{25F87CEE-51EE-49FE-A6ED-792ACF85786E}" destId="{B9E9588C-B091-4696-9877-33684D29FB8C}" srcOrd="0" destOrd="0" presId="urn:microsoft.com/office/officeart/2005/8/layout/vList2"/>
    <dgm:cxn modelId="{2DBE5682-7993-449D-8B4A-AC42CD9D1E8A}" srcId="{3D28BD5E-B21C-4D0D-BCC7-103BF704AFF6}" destId="{9788330A-EA55-48E6-9614-C01ABD4B42D9}" srcOrd="0" destOrd="0" parTransId="{5DEF6FA2-B43E-46BF-9D95-9347AF4E7DC1}" sibTransId="{2FCA3117-1897-4CDB-8AA5-438769D2ECEC}"/>
    <dgm:cxn modelId="{456BE1C2-1389-4222-AC8D-413D03BA0935}" type="presOf" srcId="{9788330A-EA55-48E6-9614-C01ABD4B42D9}" destId="{ED093571-3D37-4BA3-A294-A36EDA153911}" srcOrd="0" destOrd="0" presId="urn:microsoft.com/office/officeart/2005/8/layout/vList2"/>
    <dgm:cxn modelId="{75003D6B-5E45-43D2-B407-76FBABA01B01}" type="presOf" srcId="{1ABD4A43-C438-4F12-A105-EBA866B47B1C}" destId="{12CD57BC-A7DF-49F0-A22A-7AA0D74F9DBE}" srcOrd="0" destOrd="0" presId="urn:microsoft.com/office/officeart/2005/8/layout/vList2"/>
    <dgm:cxn modelId="{E6E18F75-A214-4C72-A6A3-EE5CC78D53EA}" srcId="{1ABD4A43-C438-4F12-A105-EBA866B47B1C}" destId="{25F87CEE-51EE-49FE-A6ED-792ACF85786E}" srcOrd="0" destOrd="0" parTransId="{E0423C1B-6820-4142-935D-DC28ECECB667}" sibTransId="{199A695B-C072-4B92-8DD4-F6EC5E3C2842}"/>
    <dgm:cxn modelId="{1572ADEC-D35F-448A-93BC-073C43D040F1}" type="presParOf" srcId="{12CD57BC-A7DF-49F0-A22A-7AA0D74F9DBE}" destId="{B9E9588C-B091-4696-9877-33684D29FB8C}" srcOrd="0" destOrd="0" presId="urn:microsoft.com/office/officeart/2005/8/layout/vList2"/>
    <dgm:cxn modelId="{5CA196BA-E1EE-46A4-980F-8F011294E06D}" type="presParOf" srcId="{12CD57BC-A7DF-49F0-A22A-7AA0D74F9DBE}" destId="{36B20D1F-684F-4450-BC1A-6D387A15183F}" srcOrd="1" destOrd="0" presId="urn:microsoft.com/office/officeart/2005/8/layout/vList2"/>
    <dgm:cxn modelId="{18F6870F-AEC6-4189-8A61-DF9FEB819D6C}" type="presParOf" srcId="{12CD57BC-A7DF-49F0-A22A-7AA0D74F9DBE}" destId="{389BF9D3-0E99-42D9-841C-1EB13ABE5CD4}" srcOrd="2" destOrd="0" presId="urn:microsoft.com/office/officeart/2005/8/layout/vList2"/>
    <dgm:cxn modelId="{78FEE414-5A0A-41A5-B697-0608BC4EE04D}" type="presParOf" srcId="{12CD57BC-A7DF-49F0-A22A-7AA0D74F9DBE}" destId="{ED093571-3D37-4BA3-A294-A36EDA15391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143E3F51-049C-4730-886D-208C8113E4B6}" type="presOf" srcId="{D3F703C1-3D93-446D-802F-160F72633B35}" destId="{1984B29C-CC98-41AA-9206-24EF8D6DC9CD}" srcOrd="0" destOrd="0" presId="urn:microsoft.com/office/officeart/2005/8/layout/vList2"/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93A721C9-6E90-4E0F-8454-D7071B68E713}" type="presOf" srcId="{C4CF57C3-5663-4929-A4FA-ADFFF49DFB94}" destId="{7DDCF895-4429-4E99-952E-C7611DB65BED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F44156D0-BF75-4BC7-AAF7-33856241DDB7}" type="presOf" srcId="{CBA209F5-E7CB-42E3-BE59-2EB032E90584}" destId="{0925C8C3-E09C-454C-8289-DBC4062DD405}" srcOrd="0" destOrd="0" presId="urn:microsoft.com/office/officeart/2005/8/layout/vList2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BB01818C-B072-4469-9AF6-E4B5260B80A4}" type="presOf" srcId="{2037670B-EA0E-44BD-A2CF-F3FD12DE7F9F}" destId="{793AAC2E-77F7-4220-B744-06E233556BC4}" srcOrd="0" destOrd="0" presId="urn:microsoft.com/office/officeart/2005/8/layout/vList2"/>
    <dgm:cxn modelId="{F16A1519-CA75-4BC6-92BB-81AA26789C1B}" type="presOf" srcId="{13B2CDF3-681B-41D5-AA5F-7EB3B9241569}" destId="{87FDAE96-5E22-4E07-9C0A-08DFE6811FBF}" srcOrd="0" destOrd="0" presId="urn:microsoft.com/office/officeart/2005/8/layout/vList2"/>
    <dgm:cxn modelId="{B0E5A980-CA85-4DB5-B55B-4CA86FE98D96}" type="presOf" srcId="{D7961360-2205-413F-8B7F-6FBBD7D19B61}" destId="{FD796900-B0E0-424F-94A7-1722918BAF94}" srcOrd="0" destOrd="0" presId="urn:microsoft.com/office/officeart/2005/8/layout/vList2"/>
    <dgm:cxn modelId="{9762E30A-7B4F-4AF9-A6CE-D0B53DFD22C0}" type="presOf" srcId="{684CC453-5188-4025-B668-6CB5109E082C}" destId="{E7050014-E21A-4C6A-9029-C06D74C0C1B0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408B669E-719D-40E1-A175-D8DCF4689827}" type="presOf" srcId="{673CFB4F-E6E7-47B2-BE55-B51E8F34DB18}" destId="{9B20F51C-E784-4B38-A9DF-B45697948AEF}" srcOrd="0" destOrd="0" presId="urn:microsoft.com/office/officeart/2005/8/layout/vList2"/>
    <dgm:cxn modelId="{4E9510F3-72DF-4DB2-9FAE-AE169F54AD64}" type="presParOf" srcId="{9B20F51C-E784-4B38-A9DF-B45697948AEF}" destId="{793AAC2E-77F7-4220-B744-06E233556BC4}" srcOrd="0" destOrd="0" presId="urn:microsoft.com/office/officeart/2005/8/layout/vList2"/>
    <dgm:cxn modelId="{AFF94C7F-C954-4387-A350-4B96441EB60D}" type="presParOf" srcId="{9B20F51C-E784-4B38-A9DF-B45697948AEF}" destId="{39A219A9-776B-4DA8-AA69-BE49009F4973}" srcOrd="1" destOrd="0" presId="urn:microsoft.com/office/officeart/2005/8/layout/vList2"/>
    <dgm:cxn modelId="{72ADE117-2AB4-4790-AC7D-4B7305E110FF}" type="presParOf" srcId="{9B20F51C-E784-4B38-A9DF-B45697948AEF}" destId="{E7050014-E21A-4C6A-9029-C06D74C0C1B0}" srcOrd="2" destOrd="0" presId="urn:microsoft.com/office/officeart/2005/8/layout/vList2"/>
    <dgm:cxn modelId="{3441687A-FEC6-43AD-9C68-61D2C4F66855}" type="presParOf" srcId="{9B20F51C-E784-4B38-A9DF-B45697948AEF}" destId="{B208C907-6E70-46DE-ACBF-8971726D10C4}" srcOrd="3" destOrd="0" presId="urn:microsoft.com/office/officeart/2005/8/layout/vList2"/>
    <dgm:cxn modelId="{E935CC31-6DDC-4685-9DAF-C1336600290B}" type="presParOf" srcId="{9B20F51C-E784-4B38-A9DF-B45697948AEF}" destId="{FD796900-B0E0-424F-94A7-1722918BAF94}" srcOrd="4" destOrd="0" presId="urn:microsoft.com/office/officeart/2005/8/layout/vList2"/>
    <dgm:cxn modelId="{32359955-CB7E-44F5-A73A-2A02B750E44C}" type="presParOf" srcId="{9B20F51C-E784-4B38-A9DF-B45697948AEF}" destId="{A9A3FB7B-BA38-47DE-A8B6-F76522F2AC3F}" srcOrd="5" destOrd="0" presId="urn:microsoft.com/office/officeart/2005/8/layout/vList2"/>
    <dgm:cxn modelId="{72CFFC76-794C-4C7D-A20E-2B6DF693BB9F}" type="presParOf" srcId="{9B20F51C-E784-4B38-A9DF-B45697948AEF}" destId="{7DDCF895-4429-4E99-952E-C7611DB65BED}" srcOrd="6" destOrd="0" presId="urn:microsoft.com/office/officeart/2005/8/layout/vList2"/>
    <dgm:cxn modelId="{63454166-BEC5-4962-BDA2-29317C12E889}" type="presParOf" srcId="{9B20F51C-E784-4B38-A9DF-B45697948AEF}" destId="{67469FC6-0E73-4441-B275-AEE1A1FD617C}" srcOrd="7" destOrd="0" presId="urn:microsoft.com/office/officeart/2005/8/layout/vList2"/>
    <dgm:cxn modelId="{A550A920-D156-4B21-BF39-1C98C24B078C}" type="presParOf" srcId="{9B20F51C-E784-4B38-A9DF-B45697948AEF}" destId="{1984B29C-CC98-41AA-9206-24EF8D6DC9CD}" srcOrd="8" destOrd="0" presId="urn:microsoft.com/office/officeart/2005/8/layout/vList2"/>
    <dgm:cxn modelId="{89F82DB5-7F97-4A97-8083-29C12C659D4C}" type="presParOf" srcId="{9B20F51C-E784-4B38-A9DF-B45697948AEF}" destId="{0677A885-E38A-415E-B1C2-4C92F07FE6DA}" srcOrd="9" destOrd="0" presId="urn:microsoft.com/office/officeart/2005/8/layout/vList2"/>
    <dgm:cxn modelId="{D36A0640-AE10-42D1-8621-EB68B77B3167}" type="presParOf" srcId="{9B20F51C-E784-4B38-A9DF-B45697948AEF}" destId="{0925C8C3-E09C-454C-8289-DBC4062DD405}" srcOrd="10" destOrd="0" presId="urn:microsoft.com/office/officeart/2005/8/layout/vList2"/>
    <dgm:cxn modelId="{0566E616-3458-49BA-9F64-FED3C5BDB420}" type="presParOf" srcId="{9B20F51C-E784-4B38-A9DF-B45697948AEF}" destId="{6BAF824C-7C74-48E6-8DFC-FD277D93DBE2}" srcOrd="11" destOrd="0" presId="urn:microsoft.com/office/officeart/2005/8/layout/vList2"/>
    <dgm:cxn modelId="{B219FBD6-D8E3-41E2-A773-E67260CE8A04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839A2275-D709-4FBF-9052-F196E75F4973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22D4622-A125-4A24-A0EF-8A1D962D84CA}">
      <dgm:prSet/>
      <dgm:spPr/>
      <dgm:t>
        <a:bodyPr/>
        <a:lstStyle/>
        <a:p>
          <a:pPr rtl="0"/>
          <a:r>
            <a:rPr lang="fi-FI" dirty="0" smtClean="0"/>
            <a:t>Ryhmittyminen</a:t>
          </a:r>
          <a:endParaRPr lang="en-GB" dirty="0"/>
        </a:p>
      </dgm:t>
    </dgm:pt>
    <dgm:pt modelId="{C2749641-2453-4466-A44D-F6C4DA1ABB69}" type="parTrans" cxnId="{BA4F5F90-137D-4F0E-B379-BBDA29E6D937}">
      <dgm:prSet/>
      <dgm:spPr/>
      <dgm:t>
        <a:bodyPr/>
        <a:lstStyle/>
        <a:p>
          <a:endParaRPr lang="en-GB"/>
        </a:p>
      </dgm:t>
    </dgm:pt>
    <dgm:pt modelId="{48471D3B-0082-4277-A413-B622414A9463}" type="sibTrans" cxnId="{BA4F5F90-137D-4F0E-B379-BBDA29E6D937}">
      <dgm:prSet/>
      <dgm:spPr/>
      <dgm:t>
        <a:bodyPr/>
        <a:lstStyle/>
        <a:p>
          <a:endParaRPr lang="en-GB"/>
        </a:p>
      </dgm:t>
    </dgm:pt>
    <dgm:pt modelId="{21FA147E-DD5C-4B4F-BD34-4ADADC080E46}">
      <dgm:prSet/>
      <dgm:spPr/>
      <dgm:t>
        <a:bodyPr/>
        <a:lstStyle/>
        <a:p>
          <a:pPr rtl="0"/>
          <a:r>
            <a:rPr lang="fi-FI" dirty="0" smtClean="0"/>
            <a:t>Menetelmät</a:t>
          </a:r>
          <a:endParaRPr lang="en-GB" dirty="0"/>
        </a:p>
      </dgm:t>
    </dgm:pt>
    <dgm:pt modelId="{DEAC715F-DD45-4A4F-80B9-F5411E4C0467}" type="parTrans" cxnId="{0EAAB12B-D8AB-4216-9B0E-63972D754450}">
      <dgm:prSet/>
      <dgm:spPr/>
      <dgm:t>
        <a:bodyPr/>
        <a:lstStyle/>
        <a:p>
          <a:endParaRPr lang="en-GB"/>
        </a:p>
      </dgm:t>
    </dgm:pt>
    <dgm:pt modelId="{186DA0BD-F38A-4413-9CB1-CA3A4D430DE7}" type="sibTrans" cxnId="{0EAAB12B-D8AB-4216-9B0E-63972D754450}">
      <dgm:prSet/>
      <dgm:spPr/>
      <dgm:t>
        <a:bodyPr/>
        <a:lstStyle/>
        <a:p>
          <a:endParaRPr lang="en-GB"/>
        </a:p>
      </dgm:t>
    </dgm:pt>
    <dgm:pt modelId="{C5F382BC-17EB-4EA1-9267-AAF5819863B1}">
      <dgm:prSet/>
      <dgm:spPr/>
      <dgm:t>
        <a:bodyPr/>
        <a:lstStyle/>
        <a:p>
          <a:pPr rtl="0"/>
          <a:r>
            <a:rPr lang="fi-FI" dirty="0" smtClean="0"/>
            <a:t>Tavoitetilamäärittely</a:t>
          </a:r>
          <a:endParaRPr lang="fi-FI" dirty="0"/>
        </a:p>
      </dgm:t>
    </dgm:pt>
    <dgm:pt modelId="{D1A2B105-6FA0-422F-9C45-7EED1DB3F62C}" type="parTrans" cxnId="{1798A796-4267-4D00-8BC3-B8C94A254CEE}">
      <dgm:prSet/>
      <dgm:spPr/>
      <dgm:t>
        <a:bodyPr/>
        <a:lstStyle/>
        <a:p>
          <a:endParaRPr lang="en-GB"/>
        </a:p>
      </dgm:t>
    </dgm:pt>
    <dgm:pt modelId="{1DD52F50-8554-4CEC-AD7B-79900D1EECEB}" type="sibTrans" cxnId="{1798A796-4267-4D00-8BC3-B8C94A254CEE}">
      <dgm:prSet/>
      <dgm:spPr/>
      <dgm:t>
        <a:bodyPr/>
        <a:lstStyle/>
        <a:p>
          <a:endParaRPr lang="en-GB"/>
        </a:p>
      </dgm:t>
    </dgm:pt>
    <dgm:pt modelId="{9DB5BB30-FD05-4F33-B7F2-533A716153D1}">
      <dgm:prSet/>
      <dgm:spPr/>
      <dgm:t>
        <a:bodyPr/>
        <a:lstStyle/>
        <a:p>
          <a:pPr rtl="0"/>
          <a:r>
            <a:rPr lang="fi-FI" dirty="0" smtClean="0"/>
            <a:t>Puuteanalyysi</a:t>
          </a:r>
          <a:endParaRPr lang="en-GB" dirty="0"/>
        </a:p>
      </dgm:t>
    </dgm:pt>
    <dgm:pt modelId="{1C591520-9A20-42A6-A57D-1DFAAA3B301A}" type="parTrans" cxnId="{3919551F-ECE5-4652-9328-FDFA9438A49F}">
      <dgm:prSet/>
      <dgm:spPr/>
      <dgm:t>
        <a:bodyPr/>
        <a:lstStyle/>
        <a:p>
          <a:endParaRPr lang="en-GB"/>
        </a:p>
      </dgm:t>
    </dgm:pt>
    <dgm:pt modelId="{BA842D5E-1AEB-4218-A5CB-6D34C58A1290}" type="sibTrans" cxnId="{3919551F-ECE5-4652-9328-FDFA9438A49F}">
      <dgm:prSet/>
      <dgm:spPr/>
      <dgm:t>
        <a:bodyPr/>
        <a:lstStyle/>
        <a:p>
          <a:endParaRPr lang="en-GB"/>
        </a:p>
      </dgm:t>
    </dgm:pt>
    <dgm:pt modelId="{F2227DA7-02F0-4ED7-8C70-B08D9BB50855}">
      <dgm:prSet/>
      <dgm:spPr/>
      <dgm:t>
        <a:bodyPr/>
        <a:lstStyle/>
        <a:p>
          <a:pPr rtl="0"/>
          <a:r>
            <a:rPr lang="fi-FI" dirty="0" smtClean="0"/>
            <a:t>Toimintaohje ja muistilista valmiustoimijalle</a:t>
          </a:r>
          <a:endParaRPr lang="fi-FI" dirty="0"/>
        </a:p>
      </dgm:t>
    </dgm:pt>
    <dgm:pt modelId="{E9594A86-08A6-4BD1-BC06-B49EEED85D3E}" type="parTrans" cxnId="{6650B4E4-D591-424E-AAD7-4896EF915D69}">
      <dgm:prSet/>
      <dgm:spPr/>
      <dgm:t>
        <a:bodyPr/>
        <a:lstStyle/>
        <a:p>
          <a:endParaRPr lang="en-GB"/>
        </a:p>
      </dgm:t>
    </dgm:pt>
    <dgm:pt modelId="{E5B22C82-6633-4F00-A5AF-4A698F5FE150}" type="sibTrans" cxnId="{6650B4E4-D591-424E-AAD7-4896EF915D69}">
      <dgm:prSet/>
      <dgm:spPr/>
      <dgm:t>
        <a:bodyPr/>
        <a:lstStyle/>
        <a:p>
          <a:endParaRPr lang="en-GB"/>
        </a:p>
      </dgm:t>
    </dgm:pt>
    <dgm:pt modelId="{4B577345-EF08-452B-9556-75C7AC3DB345}">
      <dgm:prSet/>
      <dgm:spPr/>
      <dgm:t>
        <a:bodyPr/>
        <a:lstStyle/>
        <a:p>
          <a:pPr rtl="0"/>
          <a:r>
            <a:rPr lang="fi-FI" dirty="0" smtClean="0"/>
            <a:t>Palaute</a:t>
          </a:r>
          <a:endParaRPr lang="fi-FI" dirty="0"/>
        </a:p>
      </dgm:t>
    </dgm:pt>
    <dgm:pt modelId="{06362766-969A-4CCB-884A-13820884C2E8}" type="parTrans" cxnId="{314C332F-82D4-405F-A777-9009BA8E0AF2}">
      <dgm:prSet/>
      <dgm:spPr/>
      <dgm:t>
        <a:bodyPr/>
        <a:lstStyle/>
        <a:p>
          <a:endParaRPr lang="en-GB"/>
        </a:p>
      </dgm:t>
    </dgm:pt>
    <dgm:pt modelId="{E27F82AC-457C-4901-8B95-FD1E9371F260}" type="sibTrans" cxnId="{314C332F-82D4-405F-A777-9009BA8E0AF2}">
      <dgm:prSet/>
      <dgm:spPr/>
      <dgm:t>
        <a:bodyPr/>
        <a:lstStyle/>
        <a:p>
          <a:endParaRPr lang="en-GB"/>
        </a:p>
      </dgm:t>
    </dgm:pt>
    <dgm:pt modelId="{8EB5EACD-8961-46B5-B1B2-96DF8167CD28}">
      <dgm:prSet/>
      <dgm:spPr/>
      <dgm:t>
        <a:bodyPr/>
        <a:lstStyle/>
        <a:p>
          <a:pPr rtl="0"/>
          <a:r>
            <a:rPr lang="en-US" dirty="0" err="1" smtClean="0"/>
            <a:t>Toimenpidekartta</a:t>
          </a:r>
          <a:endParaRPr lang="en-GB" dirty="0"/>
        </a:p>
      </dgm:t>
    </dgm:pt>
    <dgm:pt modelId="{154F4A4A-D443-4891-8CAD-81CBAC3B891A}" type="parTrans" cxnId="{74EFD79D-29D3-44BE-B88E-0196C876090A}">
      <dgm:prSet/>
      <dgm:spPr/>
      <dgm:t>
        <a:bodyPr/>
        <a:lstStyle/>
        <a:p>
          <a:endParaRPr lang="en-GB"/>
        </a:p>
      </dgm:t>
    </dgm:pt>
    <dgm:pt modelId="{2B874AB6-0AC7-4189-BD1E-1382F3F6478F}" type="sibTrans" cxnId="{74EFD79D-29D3-44BE-B88E-0196C876090A}">
      <dgm:prSet/>
      <dgm:spPr/>
      <dgm:t>
        <a:bodyPr/>
        <a:lstStyle/>
        <a:p>
          <a:endParaRPr lang="en-GB"/>
        </a:p>
      </dgm:t>
    </dgm:pt>
    <dgm:pt modelId="{0017DA4D-E785-4643-9BF7-C7391B47B2D3}" type="pres">
      <dgm:prSet presAssocID="{839A2275-D709-4FBF-9052-F196E75F49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331533D-BA1D-4B0A-8273-E8FDE6643DB2}" type="pres">
      <dgm:prSet presAssocID="{4B577345-EF08-452B-9556-75C7AC3DB345}" presName="boxAndChildren" presStyleCnt="0"/>
      <dgm:spPr/>
      <dgm:t>
        <a:bodyPr/>
        <a:lstStyle/>
        <a:p>
          <a:endParaRPr lang="en-GB"/>
        </a:p>
      </dgm:t>
    </dgm:pt>
    <dgm:pt modelId="{EF0DE25F-2051-4E20-97C5-C2B6D632EF46}" type="pres">
      <dgm:prSet presAssocID="{4B577345-EF08-452B-9556-75C7AC3DB345}" presName="parentTextBox" presStyleLbl="node1" presStyleIdx="0" presStyleCnt="4"/>
      <dgm:spPr/>
      <dgm:t>
        <a:bodyPr/>
        <a:lstStyle/>
        <a:p>
          <a:endParaRPr lang="en-GB"/>
        </a:p>
      </dgm:t>
    </dgm:pt>
    <dgm:pt modelId="{41C30913-3DA2-4A79-B018-771DE95852B6}" type="pres">
      <dgm:prSet presAssocID="{E5B22C82-6633-4F00-A5AF-4A698F5FE150}" presName="sp" presStyleCnt="0"/>
      <dgm:spPr/>
      <dgm:t>
        <a:bodyPr/>
        <a:lstStyle/>
        <a:p>
          <a:endParaRPr lang="en-GB"/>
        </a:p>
      </dgm:t>
    </dgm:pt>
    <dgm:pt modelId="{807D0C67-F319-47ED-8D7D-2D6FA0B30234}" type="pres">
      <dgm:prSet presAssocID="{F2227DA7-02F0-4ED7-8C70-B08D9BB50855}" presName="arrowAndChildren" presStyleCnt="0"/>
      <dgm:spPr/>
      <dgm:t>
        <a:bodyPr/>
        <a:lstStyle/>
        <a:p>
          <a:endParaRPr lang="en-GB"/>
        </a:p>
      </dgm:t>
    </dgm:pt>
    <dgm:pt modelId="{CE14C6A2-98F8-4B45-9CEE-C784AC3F10E1}" type="pres">
      <dgm:prSet presAssocID="{F2227DA7-02F0-4ED7-8C70-B08D9BB50855}" presName="parentTextArrow" presStyleLbl="node1" presStyleIdx="1" presStyleCnt="4"/>
      <dgm:spPr/>
      <dgm:t>
        <a:bodyPr/>
        <a:lstStyle/>
        <a:p>
          <a:endParaRPr lang="en-GB"/>
        </a:p>
      </dgm:t>
    </dgm:pt>
    <dgm:pt modelId="{5CED4F9F-576B-48AB-BB87-1A453130DA8F}" type="pres">
      <dgm:prSet presAssocID="{186DA0BD-F38A-4413-9CB1-CA3A4D430DE7}" presName="sp" presStyleCnt="0"/>
      <dgm:spPr/>
      <dgm:t>
        <a:bodyPr/>
        <a:lstStyle/>
        <a:p>
          <a:endParaRPr lang="en-GB"/>
        </a:p>
      </dgm:t>
    </dgm:pt>
    <dgm:pt modelId="{7D8F5721-8440-4B30-846F-C2598DE30F7D}" type="pres">
      <dgm:prSet presAssocID="{21FA147E-DD5C-4B4F-BD34-4ADADC080E46}" presName="arrowAndChildren" presStyleCnt="0"/>
      <dgm:spPr/>
      <dgm:t>
        <a:bodyPr/>
        <a:lstStyle/>
        <a:p>
          <a:endParaRPr lang="en-GB"/>
        </a:p>
      </dgm:t>
    </dgm:pt>
    <dgm:pt modelId="{A35E7100-36EC-400D-A836-D76F27A0F9BB}" type="pres">
      <dgm:prSet presAssocID="{21FA147E-DD5C-4B4F-BD34-4ADADC080E46}" presName="parentTextArrow" presStyleLbl="node1" presStyleIdx="1" presStyleCnt="4"/>
      <dgm:spPr/>
      <dgm:t>
        <a:bodyPr/>
        <a:lstStyle/>
        <a:p>
          <a:endParaRPr lang="en-GB"/>
        </a:p>
      </dgm:t>
    </dgm:pt>
    <dgm:pt modelId="{0ED2CF79-3497-431E-AA8D-930697D3AD43}" type="pres">
      <dgm:prSet presAssocID="{21FA147E-DD5C-4B4F-BD34-4ADADC080E46}" presName="arrow" presStyleLbl="node1" presStyleIdx="2" presStyleCnt="4"/>
      <dgm:spPr/>
      <dgm:t>
        <a:bodyPr/>
        <a:lstStyle/>
        <a:p>
          <a:endParaRPr lang="en-GB"/>
        </a:p>
      </dgm:t>
    </dgm:pt>
    <dgm:pt modelId="{AE4AFCBF-1E01-4235-A03E-3093FD092383}" type="pres">
      <dgm:prSet presAssocID="{21FA147E-DD5C-4B4F-BD34-4ADADC080E46}" presName="descendantArrow" presStyleCnt="0"/>
      <dgm:spPr/>
      <dgm:t>
        <a:bodyPr/>
        <a:lstStyle/>
        <a:p>
          <a:endParaRPr lang="en-GB"/>
        </a:p>
      </dgm:t>
    </dgm:pt>
    <dgm:pt modelId="{AF6CB2EC-A299-47E4-ADB1-68C2CF512FD5}" type="pres">
      <dgm:prSet presAssocID="{C5F382BC-17EB-4EA1-9267-AAF5819863B1}" presName="childTextArrow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FC9C4D-EA48-4CF6-834C-3FF8961385F6}" type="pres">
      <dgm:prSet presAssocID="{9DB5BB30-FD05-4F33-B7F2-533A716153D1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ADA14B-4A6B-4FBC-93FC-AB6D1A0CC991}" type="pres">
      <dgm:prSet presAssocID="{8EB5EACD-8961-46B5-B1B2-96DF8167CD28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3938BA-7FC3-4795-80E0-E20BA3A13C67}" type="pres">
      <dgm:prSet presAssocID="{48471D3B-0082-4277-A413-B622414A9463}" presName="sp" presStyleCnt="0"/>
      <dgm:spPr/>
      <dgm:t>
        <a:bodyPr/>
        <a:lstStyle/>
        <a:p>
          <a:endParaRPr lang="en-GB"/>
        </a:p>
      </dgm:t>
    </dgm:pt>
    <dgm:pt modelId="{130DB2AB-3AAF-43F9-853D-63FA37C4A694}" type="pres">
      <dgm:prSet presAssocID="{B22D4622-A125-4A24-A0EF-8A1D962D84CA}" presName="arrowAndChildren" presStyleCnt="0"/>
      <dgm:spPr/>
      <dgm:t>
        <a:bodyPr/>
        <a:lstStyle/>
        <a:p>
          <a:endParaRPr lang="en-GB"/>
        </a:p>
      </dgm:t>
    </dgm:pt>
    <dgm:pt modelId="{3F22CEB6-889A-433F-B564-AC48E71C7BBA}" type="pres">
      <dgm:prSet presAssocID="{B22D4622-A125-4A24-A0EF-8A1D962D84CA}" presName="parentTextArrow" presStyleLbl="node1" presStyleIdx="3" presStyleCnt="4" custLinFactNeighborY="-123"/>
      <dgm:spPr/>
      <dgm:t>
        <a:bodyPr/>
        <a:lstStyle/>
        <a:p>
          <a:endParaRPr lang="en-GB"/>
        </a:p>
      </dgm:t>
    </dgm:pt>
  </dgm:ptLst>
  <dgm:cxnLst>
    <dgm:cxn modelId="{0EAAB12B-D8AB-4216-9B0E-63972D754450}" srcId="{839A2275-D709-4FBF-9052-F196E75F4973}" destId="{21FA147E-DD5C-4B4F-BD34-4ADADC080E46}" srcOrd="1" destOrd="0" parTransId="{DEAC715F-DD45-4A4F-80B9-F5411E4C0467}" sibTransId="{186DA0BD-F38A-4413-9CB1-CA3A4D430DE7}"/>
    <dgm:cxn modelId="{6650B4E4-D591-424E-AAD7-4896EF915D69}" srcId="{839A2275-D709-4FBF-9052-F196E75F4973}" destId="{F2227DA7-02F0-4ED7-8C70-B08D9BB50855}" srcOrd="2" destOrd="0" parTransId="{E9594A86-08A6-4BD1-BC06-B49EEED85D3E}" sibTransId="{E5B22C82-6633-4F00-A5AF-4A698F5FE150}"/>
    <dgm:cxn modelId="{A901BA8C-006E-4C4D-A887-B5AE3871BAF1}" type="presOf" srcId="{F2227DA7-02F0-4ED7-8C70-B08D9BB50855}" destId="{CE14C6A2-98F8-4B45-9CEE-C784AC3F10E1}" srcOrd="0" destOrd="0" presId="urn:microsoft.com/office/officeart/2005/8/layout/process4"/>
    <dgm:cxn modelId="{B007F5FD-89CD-410A-9D65-6A607B2FF82B}" type="presOf" srcId="{839A2275-D709-4FBF-9052-F196E75F4973}" destId="{0017DA4D-E785-4643-9BF7-C7391B47B2D3}" srcOrd="0" destOrd="0" presId="urn:microsoft.com/office/officeart/2005/8/layout/process4"/>
    <dgm:cxn modelId="{6ACACAC3-44B1-4C18-8D9B-14B952817401}" type="presOf" srcId="{4B577345-EF08-452B-9556-75C7AC3DB345}" destId="{EF0DE25F-2051-4E20-97C5-C2B6D632EF46}" srcOrd="0" destOrd="0" presId="urn:microsoft.com/office/officeart/2005/8/layout/process4"/>
    <dgm:cxn modelId="{74EFD79D-29D3-44BE-B88E-0196C876090A}" srcId="{21FA147E-DD5C-4B4F-BD34-4ADADC080E46}" destId="{8EB5EACD-8961-46B5-B1B2-96DF8167CD28}" srcOrd="2" destOrd="0" parTransId="{154F4A4A-D443-4891-8CAD-81CBAC3B891A}" sibTransId="{2B874AB6-0AC7-4189-BD1E-1382F3F6478F}"/>
    <dgm:cxn modelId="{4B5835E8-8390-4A23-8679-53F95BAEBFD3}" type="presOf" srcId="{8EB5EACD-8961-46B5-B1B2-96DF8167CD28}" destId="{59ADA14B-4A6B-4FBC-93FC-AB6D1A0CC991}" srcOrd="0" destOrd="0" presId="urn:microsoft.com/office/officeart/2005/8/layout/process4"/>
    <dgm:cxn modelId="{3919551F-ECE5-4652-9328-FDFA9438A49F}" srcId="{21FA147E-DD5C-4B4F-BD34-4ADADC080E46}" destId="{9DB5BB30-FD05-4F33-B7F2-533A716153D1}" srcOrd="1" destOrd="0" parTransId="{1C591520-9A20-42A6-A57D-1DFAAA3B301A}" sibTransId="{BA842D5E-1AEB-4218-A5CB-6D34C58A1290}"/>
    <dgm:cxn modelId="{314C332F-82D4-405F-A777-9009BA8E0AF2}" srcId="{839A2275-D709-4FBF-9052-F196E75F4973}" destId="{4B577345-EF08-452B-9556-75C7AC3DB345}" srcOrd="3" destOrd="0" parTransId="{06362766-969A-4CCB-884A-13820884C2E8}" sibTransId="{E27F82AC-457C-4901-8B95-FD1E9371F260}"/>
    <dgm:cxn modelId="{1798A796-4267-4D00-8BC3-B8C94A254CEE}" srcId="{21FA147E-DD5C-4B4F-BD34-4ADADC080E46}" destId="{C5F382BC-17EB-4EA1-9267-AAF5819863B1}" srcOrd="0" destOrd="0" parTransId="{D1A2B105-6FA0-422F-9C45-7EED1DB3F62C}" sibTransId="{1DD52F50-8554-4CEC-AD7B-79900D1EECEB}"/>
    <dgm:cxn modelId="{5C564BA9-322F-486B-A2A1-946FB74FD14A}" type="presOf" srcId="{B22D4622-A125-4A24-A0EF-8A1D962D84CA}" destId="{3F22CEB6-889A-433F-B564-AC48E71C7BBA}" srcOrd="0" destOrd="0" presId="urn:microsoft.com/office/officeart/2005/8/layout/process4"/>
    <dgm:cxn modelId="{D5F036C2-79EC-4AD8-A688-32565DEA0466}" type="presOf" srcId="{C5F382BC-17EB-4EA1-9267-AAF5819863B1}" destId="{AF6CB2EC-A299-47E4-ADB1-68C2CF512FD5}" srcOrd="0" destOrd="0" presId="urn:microsoft.com/office/officeart/2005/8/layout/process4"/>
    <dgm:cxn modelId="{DD396736-5F02-4300-96D6-6F740FEB5A1D}" type="presOf" srcId="{21FA147E-DD5C-4B4F-BD34-4ADADC080E46}" destId="{A35E7100-36EC-400D-A836-D76F27A0F9BB}" srcOrd="0" destOrd="0" presId="urn:microsoft.com/office/officeart/2005/8/layout/process4"/>
    <dgm:cxn modelId="{7E84424B-AF82-45A0-A777-E4B4629DBA00}" type="presOf" srcId="{9DB5BB30-FD05-4F33-B7F2-533A716153D1}" destId="{0DFC9C4D-EA48-4CF6-834C-3FF8961385F6}" srcOrd="0" destOrd="0" presId="urn:microsoft.com/office/officeart/2005/8/layout/process4"/>
    <dgm:cxn modelId="{499E018F-D5AA-4DEF-AC7F-E564AFAA149E}" type="presOf" srcId="{21FA147E-DD5C-4B4F-BD34-4ADADC080E46}" destId="{0ED2CF79-3497-431E-AA8D-930697D3AD43}" srcOrd="1" destOrd="0" presId="urn:microsoft.com/office/officeart/2005/8/layout/process4"/>
    <dgm:cxn modelId="{BA4F5F90-137D-4F0E-B379-BBDA29E6D937}" srcId="{839A2275-D709-4FBF-9052-F196E75F4973}" destId="{B22D4622-A125-4A24-A0EF-8A1D962D84CA}" srcOrd="0" destOrd="0" parTransId="{C2749641-2453-4466-A44D-F6C4DA1ABB69}" sibTransId="{48471D3B-0082-4277-A413-B622414A9463}"/>
    <dgm:cxn modelId="{E1925DF7-BF86-43B7-B0C4-C53651E0B16A}" type="presParOf" srcId="{0017DA4D-E785-4643-9BF7-C7391B47B2D3}" destId="{0331533D-BA1D-4B0A-8273-E8FDE6643DB2}" srcOrd="0" destOrd="0" presId="urn:microsoft.com/office/officeart/2005/8/layout/process4"/>
    <dgm:cxn modelId="{671D3084-569A-4E79-BC4B-8F550F269CD4}" type="presParOf" srcId="{0331533D-BA1D-4B0A-8273-E8FDE6643DB2}" destId="{EF0DE25F-2051-4E20-97C5-C2B6D632EF46}" srcOrd="0" destOrd="0" presId="urn:microsoft.com/office/officeart/2005/8/layout/process4"/>
    <dgm:cxn modelId="{C0182AF6-BB84-4802-86B4-D9ACC5A7863E}" type="presParOf" srcId="{0017DA4D-E785-4643-9BF7-C7391B47B2D3}" destId="{41C30913-3DA2-4A79-B018-771DE95852B6}" srcOrd="1" destOrd="0" presId="urn:microsoft.com/office/officeart/2005/8/layout/process4"/>
    <dgm:cxn modelId="{36352237-C026-4D33-98E0-F92092935AC0}" type="presParOf" srcId="{0017DA4D-E785-4643-9BF7-C7391B47B2D3}" destId="{807D0C67-F319-47ED-8D7D-2D6FA0B30234}" srcOrd="2" destOrd="0" presId="urn:microsoft.com/office/officeart/2005/8/layout/process4"/>
    <dgm:cxn modelId="{24AC2356-9927-44F6-AD3E-23FD9011BF18}" type="presParOf" srcId="{807D0C67-F319-47ED-8D7D-2D6FA0B30234}" destId="{CE14C6A2-98F8-4B45-9CEE-C784AC3F10E1}" srcOrd="0" destOrd="0" presId="urn:microsoft.com/office/officeart/2005/8/layout/process4"/>
    <dgm:cxn modelId="{DF3211EE-D01D-4B7F-9C7A-652C7103BE23}" type="presParOf" srcId="{0017DA4D-E785-4643-9BF7-C7391B47B2D3}" destId="{5CED4F9F-576B-48AB-BB87-1A453130DA8F}" srcOrd="3" destOrd="0" presId="urn:microsoft.com/office/officeart/2005/8/layout/process4"/>
    <dgm:cxn modelId="{E0550FA9-D70A-4F29-B2A3-51F9CCDE4821}" type="presParOf" srcId="{0017DA4D-E785-4643-9BF7-C7391B47B2D3}" destId="{7D8F5721-8440-4B30-846F-C2598DE30F7D}" srcOrd="4" destOrd="0" presId="urn:microsoft.com/office/officeart/2005/8/layout/process4"/>
    <dgm:cxn modelId="{D9C3DDCF-B619-44FF-A5C7-1DCC1D9BEBA1}" type="presParOf" srcId="{7D8F5721-8440-4B30-846F-C2598DE30F7D}" destId="{A35E7100-36EC-400D-A836-D76F27A0F9BB}" srcOrd="0" destOrd="0" presId="urn:microsoft.com/office/officeart/2005/8/layout/process4"/>
    <dgm:cxn modelId="{2339D0CF-999C-416A-B38D-2A44B93BFD20}" type="presParOf" srcId="{7D8F5721-8440-4B30-846F-C2598DE30F7D}" destId="{0ED2CF79-3497-431E-AA8D-930697D3AD43}" srcOrd="1" destOrd="0" presId="urn:microsoft.com/office/officeart/2005/8/layout/process4"/>
    <dgm:cxn modelId="{E9953094-A346-4472-A264-F8A72EA0AC50}" type="presParOf" srcId="{7D8F5721-8440-4B30-846F-C2598DE30F7D}" destId="{AE4AFCBF-1E01-4235-A03E-3093FD092383}" srcOrd="2" destOrd="0" presId="urn:microsoft.com/office/officeart/2005/8/layout/process4"/>
    <dgm:cxn modelId="{2BAD2A34-C619-45DA-A55E-79B1C8ECF730}" type="presParOf" srcId="{AE4AFCBF-1E01-4235-A03E-3093FD092383}" destId="{AF6CB2EC-A299-47E4-ADB1-68C2CF512FD5}" srcOrd="0" destOrd="0" presId="urn:microsoft.com/office/officeart/2005/8/layout/process4"/>
    <dgm:cxn modelId="{B90406F3-6058-4B42-BD4B-CE0E2E47E1DD}" type="presParOf" srcId="{AE4AFCBF-1E01-4235-A03E-3093FD092383}" destId="{0DFC9C4D-EA48-4CF6-834C-3FF8961385F6}" srcOrd="1" destOrd="0" presId="urn:microsoft.com/office/officeart/2005/8/layout/process4"/>
    <dgm:cxn modelId="{F22F71F7-C40F-4330-B9B1-511EC615C8B7}" type="presParOf" srcId="{AE4AFCBF-1E01-4235-A03E-3093FD092383}" destId="{59ADA14B-4A6B-4FBC-93FC-AB6D1A0CC991}" srcOrd="2" destOrd="0" presId="urn:microsoft.com/office/officeart/2005/8/layout/process4"/>
    <dgm:cxn modelId="{F81B4AE2-EDDB-486C-90DA-6B9BF34F72E8}" type="presParOf" srcId="{0017DA4D-E785-4643-9BF7-C7391B47B2D3}" destId="{993938BA-7FC3-4795-80E0-E20BA3A13C67}" srcOrd="5" destOrd="0" presId="urn:microsoft.com/office/officeart/2005/8/layout/process4"/>
    <dgm:cxn modelId="{FACA76BC-13F5-4673-B804-8D1AD214E520}" type="presParOf" srcId="{0017DA4D-E785-4643-9BF7-C7391B47B2D3}" destId="{130DB2AB-3AAF-43F9-853D-63FA37C4A694}" srcOrd="6" destOrd="0" presId="urn:microsoft.com/office/officeart/2005/8/layout/process4"/>
    <dgm:cxn modelId="{60DB0DB0-14C5-40D0-AFCB-DEEF20796F78}" type="presParOf" srcId="{130DB2AB-3AAF-43F9-853D-63FA37C4A694}" destId="{3F22CEB6-889A-433F-B564-AC48E71C7BB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66BA21D-85EE-4ED9-856B-A4C51935ED9F}" type="doc">
      <dgm:prSet loTypeId="urn:microsoft.com/office/officeart/2005/8/layout/gear1" loCatId="relationship" qsTypeId="urn:microsoft.com/office/officeart/2005/8/quickstyle/simple4" qsCatId="simple" csTypeId="urn:microsoft.com/office/officeart/2005/8/colors/accent1_2" csCatId="accent1" phldr="1"/>
      <dgm:spPr/>
    </dgm:pt>
    <dgm:pt modelId="{2A1C1CD9-A9E1-46EA-B855-7B4C8C7A3AC5}">
      <dgm:prSet phldrT="[Text]"/>
      <dgm:spPr/>
      <dgm:t>
        <a:bodyPr/>
        <a:lstStyle/>
        <a:p>
          <a:r>
            <a:rPr lang="en-US" dirty="0" err="1" smtClean="0"/>
            <a:t>Miten</a:t>
          </a:r>
          <a:r>
            <a:rPr lang="en-US" dirty="0" smtClean="0"/>
            <a:t> </a:t>
          </a:r>
          <a:r>
            <a:rPr lang="en-US" dirty="0" err="1" smtClean="0"/>
            <a:t>saadaan</a:t>
          </a:r>
          <a:r>
            <a:rPr lang="en-US" dirty="0" smtClean="0"/>
            <a:t> se </a:t>
          </a:r>
          <a:r>
            <a:rPr lang="en-US" dirty="0" err="1" smtClean="0"/>
            <a:t>mikä</a:t>
          </a:r>
          <a:r>
            <a:rPr lang="en-US" dirty="0" smtClean="0"/>
            <a:t> </a:t>
          </a:r>
          <a:r>
            <a:rPr lang="en-US" dirty="0" err="1" smtClean="0"/>
            <a:t>puuttuu</a:t>
          </a:r>
          <a:r>
            <a:rPr lang="en-US" dirty="0" smtClean="0"/>
            <a:t>?</a:t>
          </a:r>
          <a:endParaRPr lang="en-GB" dirty="0"/>
        </a:p>
      </dgm:t>
    </dgm:pt>
    <dgm:pt modelId="{98AF4BD8-7FD4-4BB1-82CD-F4105D90694B}" type="parTrans" cxnId="{06BA1AE9-00EE-41CA-925D-D937555B2798}">
      <dgm:prSet/>
      <dgm:spPr/>
      <dgm:t>
        <a:bodyPr/>
        <a:lstStyle/>
        <a:p>
          <a:endParaRPr lang="en-GB"/>
        </a:p>
      </dgm:t>
    </dgm:pt>
    <dgm:pt modelId="{400C17AF-9E96-4B5F-A6C7-2193B3DA6E58}" type="sibTrans" cxnId="{06BA1AE9-00EE-41CA-925D-D937555B2798}">
      <dgm:prSet/>
      <dgm:spPr/>
      <dgm:t>
        <a:bodyPr/>
        <a:lstStyle/>
        <a:p>
          <a:endParaRPr lang="en-GB"/>
        </a:p>
      </dgm:t>
    </dgm:pt>
    <dgm:pt modelId="{0ED5B887-EC88-4A10-9552-3750628AFCC5}">
      <dgm:prSet phldrT="[Text]"/>
      <dgm:spPr/>
      <dgm:t>
        <a:bodyPr/>
        <a:lstStyle/>
        <a:p>
          <a:r>
            <a:rPr lang="en-US" dirty="0" err="1" smtClean="0"/>
            <a:t>Mikä</a:t>
          </a:r>
          <a:r>
            <a:rPr lang="en-US" dirty="0" smtClean="0"/>
            <a:t> </a:t>
          </a:r>
          <a:r>
            <a:rPr lang="en-US" dirty="0" err="1" smtClean="0"/>
            <a:t>puuttuu</a:t>
          </a:r>
          <a:r>
            <a:rPr lang="en-US" dirty="0" smtClean="0"/>
            <a:t>?</a:t>
          </a:r>
          <a:endParaRPr lang="en-GB" dirty="0"/>
        </a:p>
      </dgm:t>
    </dgm:pt>
    <dgm:pt modelId="{F88D70D5-C4D0-40A6-8279-14986F015665}" type="parTrans" cxnId="{EF884E7E-3563-41C2-A589-E2456F521CD5}">
      <dgm:prSet/>
      <dgm:spPr/>
      <dgm:t>
        <a:bodyPr/>
        <a:lstStyle/>
        <a:p>
          <a:endParaRPr lang="en-GB"/>
        </a:p>
      </dgm:t>
    </dgm:pt>
    <dgm:pt modelId="{07E49DFE-804C-4C70-8E24-723BB6ABC192}" type="sibTrans" cxnId="{EF884E7E-3563-41C2-A589-E2456F521CD5}">
      <dgm:prSet/>
      <dgm:spPr/>
      <dgm:t>
        <a:bodyPr/>
        <a:lstStyle/>
        <a:p>
          <a:endParaRPr lang="en-GB"/>
        </a:p>
      </dgm:t>
    </dgm:pt>
    <dgm:pt modelId="{8EA18CD3-1BAE-4C35-8BDD-7605A9E9E2FC}">
      <dgm:prSet phldrT="[Text]"/>
      <dgm:spPr/>
      <dgm:t>
        <a:bodyPr/>
        <a:lstStyle/>
        <a:p>
          <a:r>
            <a:rPr lang="en-US" dirty="0" err="1" smtClean="0"/>
            <a:t>Mitä</a:t>
          </a:r>
          <a:r>
            <a:rPr lang="en-US" dirty="0" smtClean="0"/>
            <a:t> </a:t>
          </a:r>
          <a:r>
            <a:rPr lang="en-US" dirty="0" err="1" smtClean="0"/>
            <a:t>tarvitaan</a:t>
          </a:r>
          <a:r>
            <a:rPr lang="en-US" dirty="0" smtClean="0"/>
            <a:t>?</a:t>
          </a:r>
          <a:endParaRPr lang="en-GB" dirty="0"/>
        </a:p>
      </dgm:t>
    </dgm:pt>
    <dgm:pt modelId="{AB4C2975-ADF5-4E8C-A3F4-07EEA73F6E9E}" type="parTrans" cxnId="{B02E0096-50B3-4FB9-BD2D-F7E670109A48}">
      <dgm:prSet/>
      <dgm:spPr/>
      <dgm:t>
        <a:bodyPr/>
        <a:lstStyle/>
        <a:p>
          <a:endParaRPr lang="en-GB"/>
        </a:p>
      </dgm:t>
    </dgm:pt>
    <dgm:pt modelId="{411410C0-4969-46BC-8B14-03CA8B1A7E68}" type="sibTrans" cxnId="{B02E0096-50B3-4FB9-BD2D-F7E670109A48}">
      <dgm:prSet/>
      <dgm:spPr/>
      <dgm:t>
        <a:bodyPr/>
        <a:lstStyle/>
        <a:p>
          <a:endParaRPr lang="en-GB"/>
        </a:p>
      </dgm:t>
    </dgm:pt>
    <dgm:pt modelId="{CDD2D48E-1B4F-4977-9A5D-BED021AB0BEF}" type="pres">
      <dgm:prSet presAssocID="{766BA21D-85EE-4ED9-856B-A4C51935ED9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E657751-DEEA-45AF-B5A7-4CD6BE001A4A}" type="pres">
      <dgm:prSet presAssocID="{2A1C1CD9-A9E1-46EA-B855-7B4C8C7A3AC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4EC4E2-D606-4CE1-8B5C-B5FF94A34A72}" type="pres">
      <dgm:prSet presAssocID="{2A1C1CD9-A9E1-46EA-B855-7B4C8C7A3AC5}" presName="gear1srcNode" presStyleLbl="node1" presStyleIdx="0" presStyleCnt="3"/>
      <dgm:spPr/>
      <dgm:t>
        <a:bodyPr/>
        <a:lstStyle/>
        <a:p>
          <a:endParaRPr lang="en-GB"/>
        </a:p>
      </dgm:t>
    </dgm:pt>
    <dgm:pt modelId="{F623E378-5EE1-434C-9300-206C9104E46E}" type="pres">
      <dgm:prSet presAssocID="{2A1C1CD9-A9E1-46EA-B855-7B4C8C7A3AC5}" presName="gear1dstNode" presStyleLbl="node1" presStyleIdx="0" presStyleCnt="3"/>
      <dgm:spPr/>
      <dgm:t>
        <a:bodyPr/>
        <a:lstStyle/>
        <a:p>
          <a:endParaRPr lang="en-GB"/>
        </a:p>
      </dgm:t>
    </dgm:pt>
    <dgm:pt modelId="{83BF989F-CF01-4651-97DE-3873D23189CA}" type="pres">
      <dgm:prSet presAssocID="{0ED5B887-EC88-4A10-9552-3750628AFCC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939013-7882-4C85-B1E7-E85D26D43574}" type="pres">
      <dgm:prSet presAssocID="{0ED5B887-EC88-4A10-9552-3750628AFCC5}" presName="gear2srcNode" presStyleLbl="node1" presStyleIdx="1" presStyleCnt="3"/>
      <dgm:spPr/>
      <dgm:t>
        <a:bodyPr/>
        <a:lstStyle/>
        <a:p>
          <a:endParaRPr lang="en-GB"/>
        </a:p>
      </dgm:t>
    </dgm:pt>
    <dgm:pt modelId="{1F70D117-265A-4137-ADB9-1F7F1DF3BCA4}" type="pres">
      <dgm:prSet presAssocID="{0ED5B887-EC88-4A10-9552-3750628AFCC5}" presName="gear2dstNode" presStyleLbl="node1" presStyleIdx="1" presStyleCnt="3"/>
      <dgm:spPr/>
      <dgm:t>
        <a:bodyPr/>
        <a:lstStyle/>
        <a:p>
          <a:endParaRPr lang="en-GB"/>
        </a:p>
      </dgm:t>
    </dgm:pt>
    <dgm:pt modelId="{A751762F-B24A-42B2-ACB3-9787866BD0C7}" type="pres">
      <dgm:prSet presAssocID="{8EA18CD3-1BAE-4C35-8BDD-7605A9E9E2FC}" presName="gear3" presStyleLbl="node1" presStyleIdx="2" presStyleCnt="3"/>
      <dgm:spPr/>
      <dgm:t>
        <a:bodyPr/>
        <a:lstStyle/>
        <a:p>
          <a:endParaRPr lang="en-GB"/>
        </a:p>
      </dgm:t>
    </dgm:pt>
    <dgm:pt modelId="{A6BAFE9B-A753-483C-8F6E-9D15F654B0C1}" type="pres">
      <dgm:prSet presAssocID="{8EA18CD3-1BAE-4C35-8BDD-7605A9E9E2F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8B66F0-7CCD-41E3-A366-7F355B03D76E}" type="pres">
      <dgm:prSet presAssocID="{8EA18CD3-1BAE-4C35-8BDD-7605A9E9E2FC}" presName="gear3srcNode" presStyleLbl="node1" presStyleIdx="2" presStyleCnt="3"/>
      <dgm:spPr/>
      <dgm:t>
        <a:bodyPr/>
        <a:lstStyle/>
        <a:p>
          <a:endParaRPr lang="en-GB"/>
        </a:p>
      </dgm:t>
    </dgm:pt>
    <dgm:pt modelId="{67D0DEC0-8936-4FBA-A6E4-6EDCECBCA9E4}" type="pres">
      <dgm:prSet presAssocID="{8EA18CD3-1BAE-4C35-8BDD-7605A9E9E2FC}" presName="gear3dstNode" presStyleLbl="node1" presStyleIdx="2" presStyleCnt="3"/>
      <dgm:spPr/>
      <dgm:t>
        <a:bodyPr/>
        <a:lstStyle/>
        <a:p>
          <a:endParaRPr lang="en-GB"/>
        </a:p>
      </dgm:t>
    </dgm:pt>
    <dgm:pt modelId="{2148D4A0-02B0-4CF4-979C-EFF3841A8D23}" type="pres">
      <dgm:prSet presAssocID="{400C17AF-9E96-4B5F-A6C7-2193B3DA6E58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6D343502-88A6-4854-BAC1-91894458CA36}" type="pres">
      <dgm:prSet presAssocID="{07E49DFE-804C-4C70-8E24-723BB6ABC192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97377C0F-63FD-4E3F-93FE-9FF2CA3A8CAA}" type="pres">
      <dgm:prSet presAssocID="{411410C0-4969-46BC-8B14-03CA8B1A7E68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B02E0096-50B3-4FB9-BD2D-F7E670109A48}" srcId="{766BA21D-85EE-4ED9-856B-A4C51935ED9F}" destId="{8EA18CD3-1BAE-4C35-8BDD-7605A9E9E2FC}" srcOrd="2" destOrd="0" parTransId="{AB4C2975-ADF5-4E8C-A3F4-07EEA73F6E9E}" sibTransId="{411410C0-4969-46BC-8B14-03CA8B1A7E68}"/>
    <dgm:cxn modelId="{8B1C88C6-F30F-4FB5-9128-C99CC38C7FCB}" type="presOf" srcId="{400C17AF-9E96-4B5F-A6C7-2193B3DA6E58}" destId="{2148D4A0-02B0-4CF4-979C-EFF3841A8D23}" srcOrd="0" destOrd="0" presId="urn:microsoft.com/office/officeart/2005/8/layout/gear1"/>
    <dgm:cxn modelId="{5CE86C1B-4569-49AD-8FCA-E65D6C463006}" type="presOf" srcId="{2A1C1CD9-A9E1-46EA-B855-7B4C8C7A3AC5}" destId="{F623E378-5EE1-434C-9300-206C9104E46E}" srcOrd="2" destOrd="0" presId="urn:microsoft.com/office/officeart/2005/8/layout/gear1"/>
    <dgm:cxn modelId="{156B870D-89C9-4341-A782-20418A1900AF}" type="presOf" srcId="{0ED5B887-EC88-4A10-9552-3750628AFCC5}" destId="{1F70D117-265A-4137-ADB9-1F7F1DF3BCA4}" srcOrd="2" destOrd="0" presId="urn:microsoft.com/office/officeart/2005/8/layout/gear1"/>
    <dgm:cxn modelId="{B08BA875-5CC3-400A-97FD-59F6FF32CACD}" type="presOf" srcId="{411410C0-4969-46BC-8B14-03CA8B1A7E68}" destId="{97377C0F-63FD-4E3F-93FE-9FF2CA3A8CAA}" srcOrd="0" destOrd="0" presId="urn:microsoft.com/office/officeart/2005/8/layout/gear1"/>
    <dgm:cxn modelId="{8EBB8FD0-88D6-4321-9756-99D740A05CA2}" type="presOf" srcId="{2A1C1CD9-A9E1-46EA-B855-7B4C8C7A3AC5}" destId="{EE657751-DEEA-45AF-B5A7-4CD6BE001A4A}" srcOrd="0" destOrd="0" presId="urn:microsoft.com/office/officeart/2005/8/layout/gear1"/>
    <dgm:cxn modelId="{211FEEC3-FDCF-48FF-93C0-6B6AEC5DFF69}" type="presOf" srcId="{766BA21D-85EE-4ED9-856B-A4C51935ED9F}" destId="{CDD2D48E-1B4F-4977-9A5D-BED021AB0BEF}" srcOrd="0" destOrd="0" presId="urn:microsoft.com/office/officeart/2005/8/layout/gear1"/>
    <dgm:cxn modelId="{59C5F67F-ED12-4279-B0DC-06B7F803BD99}" type="presOf" srcId="{8EA18CD3-1BAE-4C35-8BDD-7605A9E9E2FC}" destId="{A751762F-B24A-42B2-ACB3-9787866BD0C7}" srcOrd="0" destOrd="0" presId="urn:microsoft.com/office/officeart/2005/8/layout/gear1"/>
    <dgm:cxn modelId="{F04B8ABD-4195-42C6-A90F-0FD247D5709E}" type="presOf" srcId="{8EA18CD3-1BAE-4C35-8BDD-7605A9E9E2FC}" destId="{67D0DEC0-8936-4FBA-A6E4-6EDCECBCA9E4}" srcOrd="3" destOrd="0" presId="urn:microsoft.com/office/officeart/2005/8/layout/gear1"/>
    <dgm:cxn modelId="{06BA1AE9-00EE-41CA-925D-D937555B2798}" srcId="{766BA21D-85EE-4ED9-856B-A4C51935ED9F}" destId="{2A1C1CD9-A9E1-46EA-B855-7B4C8C7A3AC5}" srcOrd="0" destOrd="0" parTransId="{98AF4BD8-7FD4-4BB1-82CD-F4105D90694B}" sibTransId="{400C17AF-9E96-4B5F-A6C7-2193B3DA6E58}"/>
    <dgm:cxn modelId="{90B9ED04-DE0C-42BD-8C99-05D73AEEB2BA}" type="presOf" srcId="{07E49DFE-804C-4C70-8E24-723BB6ABC192}" destId="{6D343502-88A6-4854-BAC1-91894458CA36}" srcOrd="0" destOrd="0" presId="urn:microsoft.com/office/officeart/2005/8/layout/gear1"/>
    <dgm:cxn modelId="{EF884E7E-3563-41C2-A589-E2456F521CD5}" srcId="{766BA21D-85EE-4ED9-856B-A4C51935ED9F}" destId="{0ED5B887-EC88-4A10-9552-3750628AFCC5}" srcOrd="1" destOrd="0" parTransId="{F88D70D5-C4D0-40A6-8279-14986F015665}" sibTransId="{07E49DFE-804C-4C70-8E24-723BB6ABC192}"/>
    <dgm:cxn modelId="{614BCF33-0900-4734-99DB-908EADBB40A2}" type="presOf" srcId="{0ED5B887-EC88-4A10-9552-3750628AFCC5}" destId="{83BF989F-CF01-4651-97DE-3873D23189CA}" srcOrd="0" destOrd="0" presId="urn:microsoft.com/office/officeart/2005/8/layout/gear1"/>
    <dgm:cxn modelId="{582098D5-77A6-436A-B84F-65EE980494F0}" type="presOf" srcId="{0ED5B887-EC88-4A10-9552-3750628AFCC5}" destId="{DA939013-7882-4C85-B1E7-E85D26D43574}" srcOrd="1" destOrd="0" presId="urn:microsoft.com/office/officeart/2005/8/layout/gear1"/>
    <dgm:cxn modelId="{4C60C9B3-71CA-4CFA-915B-EFC2C52EAEEE}" type="presOf" srcId="{8EA18CD3-1BAE-4C35-8BDD-7605A9E9E2FC}" destId="{A6BAFE9B-A753-483C-8F6E-9D15F654B0C1}" srcOrd="1" destOrd="0" presId="urn:microsoft.com/office/officeart/2005/8/layout/gear1"/>
    <dgm:cxn modelId="{B24E8851-D83F-4AB2-8D37-CB55EB681C0A}" type="presOf" srcId="{2A1C1CD9-A9E1-46EA-B855-7B4C8C7A3AC5}" destId="{384EC4E2-D606-4CE1-8B5C-B5FF94A34A72}" srcOrd="1" destOrd="0" presId="urn:microsoft.com/office/officeart/2005/8/layout/gear1"/>
    <dgm:cxn modelId="{7DE8DCFC-7B4B-4F03-9BCE-FC30363B92D8}" type="presOf" srcId="{8EA18CD3-1BAE-4C35-8BDD-7605A9E9E2FC}" destId="{428B66F0-7CCD-41E3-A366-7F355B03D76E}" srcOrd="2" destOrd="0" presId="urn:microsoft.com/office/officeart/2005/8/layout/gear1"/>
    <dgm:cxn modelId="{2AF09362-49A8-433A-B2FB-606D4AE99F10}" type="presParOf" srcId="{CDD2D48E-1B4F-4977-9A5D-BED021AB0BEF}" destId="{EE657751-DEEA-45AF-B5A7-4CD6BE001A4A}" srcOrd="0" destOrd="0" presId="urn:microsoft.com/office/officeart/2005/8/layout/gear1"/>
    <dgm:cxn modelId="{937CC7A6-F8AB-48A0-8A50-D415485450CE}" type="presParOf" srcId="{CDD2D48E-1B4F-4977-9A5D-BED021AB0BEF}" destId="{384EC4E2-D606-4CE1-8B5C-B5FF94A34A72}" srcOrd="1" destOrd="0" presId="urn:microsoft.com/office/officeart/2005/8/layout/gear1"/>
    <dgm:cxn modelId="{55147272-4ED5-4434-8D6D-E86FD2D79D8F}" type="presParOf" srcId="{CDD2D48E-1B4F-4977-9A5D-BED021AB0BEF}" destId="{F623E378-5EE1-434C-9300-206C9104E46E}" srcOrd="2" destOrd="0" presId="urn:microsoft.com/office/officeart/2005/8/layout/gear1"/>
    <dgm:cxn modelId="{E4DADA01-67BE-4F45-9CDD-52AE6EAA79C3}" type="presParOf" srcId="{CDD2D48E-1B4F-4977-9A5D-BED021AB0BEF}" destId="{83BF989F-CF01-4651-97DE-3873D23189CA}" srcOrd="3" destOrd="0" presId="urn:microsoft.com/office/officeart/2005/8/layout/gear1"/>
    <dgm:cxn modelId="{2971E9BC-5937-470B-AD19-D661804019E1}" type="presParOf" srcId="{CDD2D48E-1B4F-4977-9A5D-BED021AB0BEF}" destId="{DA939013-7882-4C85-B1E7-E85D26D43574}" srcOrd="4" destOrd="0" presId="urn:microsoft.com/office/officeart/2005/8/layout/gear1"/>
    <dgm:cxn modelId="{8EA521AE-388D-4650-A6AB-D05A4D50EB1E}" type="presParOf" srcId="{CDD2D48E-1B4F-4977-9A5D-BED021AB0BEF}" destId="{1F70D117-265A-4137-ADB9-1F7F1DF3BCA4}" srcOrd="5" destOrd="0" presId="urn:microsoft.com/office/officeart/2005/8/layout/gear1"/>
    <dgm:cxn modelId="{71EF4819-84F9-4E33-A5A3-D7A21E609C0D}" type="presParOf" srcId="{CDD2D48E-1B4F-4977-9A5D-BED021AB0BEF}" destId="{A751762F-B24A-42B2-ACB3-9787866BD0C7}" srcOrd="6" destOrd="0" presId="urn:microsoft.com/office/officeart/2005/8/layout/gear1"/>
    <dgm:cxn modelId="{787461A6-9EAB-45D4-A120-1AB1D643F6C2}" type="presParOf" srcId="{CDD2D48E-1B4F-4977-9A5D-BED021AB0BEF}" destId="{A6BAFE9B-A753-483C-8F6E-9D15F654B0C1}" srcOrd="7" destOrd="0" presId="urn:microsoft.com/office/officeart/2005/8/layout/gear1"/>
    <dgm:cxn modelId="{9FD197D9-2FDF-4275-8E98-53CE6CD54DD1}" type="presParOf" srcId="{CDD2D48E-1B4F-4977-9A5D-BED021AB0BEF}" destId="{428B66F0-7CCD-41E3-A366-7F355B03D76E}" srcOrd="8" destOrd="0" presId="urn:microsoft.com/office/officeart/2005/8/layout/gear1"/>
    <dgm:cxn modelId="{8060EFFA-2F9B-4FBC-9D29-5FEE0D12C071}" type="presParOf" srcId="{CDD2D48E-1B4F-4977-9A5D-BED021AB0BEF}" destId="{67D0DEC0-8936-4FBA-A6E4-6EDCECBCA9E4}" srcOrd="9" destOrd="0" presId="urn:microsoft.com/office/officeart/2005/8/layout/gear1"/>
    <dgm:cxn modelId="{A38F23B2-1D79-46D8-A067-84F18AA3F888}" type="presParOf" srcId="{CDD2D48E-1B4F-4977-9A5D-BED021AB0BEF}" destId="{2148D4A0-02B0-4CF4-979C-EFF3841A8D23}" srcOrd="10" destOrd="0" presId="urn:microsoft.com/office/officeart/2005/8/layout/gear1"/>
    <dgm:cxn modelId="{9F30ED6A-B522-4C8D-B933-D63D7CB768CF}" type="presParOf" srcId="{CDD2D48E-1B4F-4977-9A5D-BED021AB0BEF}" destId="{6D343502-88A6-4854-BAC1-91894458CA36}" srcOrd="11" destOrd="0" presId="urn:microsoft.com/office/officeart/2005/8/layout/gear1"/>
    <dgm:cxn modelId="{EE2D08FD-7D83-410E-97AC-C60E39609694}" type="presParOf" srcId="{CDD2D48E-1B4F-4977-9A5D-BED021AB0BEF}" destId="{97377C0F-63FD-4E3F-93FE-9FF2CA3A8CA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F1DA8B-8975-43F6-B2D7-1A8390D5AF6D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D95E2A-5A36-4894-AB93-A617DED193DA}">
      <dgm:prSet phldrT="[Text]"/>
      <dgm:spPr/>
      <dgm:t>
        <a:bodyPr/>
        <a:lstStyle/>
        <a:p>
          <a:r>
            <a:rPr lang="en-US" dirty="0" err="1" smtClean="0"/>
            <a:t>Laajamittainen</a:t>
          </a:r>
          <a:r>
            <a:rPr lang="en-US" dirty="0" smtClean="0"/>
            <a:t> </a:t>
          </a:r>
          <a:r>
            <a:rPr lang="en-US" dirty="0" err="1" smtClean="0"/>
            <a:t>maahantulo</a:t>
          </a:r>
          <a:endParaRPr lang="en-GB" dirty="0"/>
        </a:p>
      </dgm:t>
    </dgm:pt>
    <dgm:pt modelId="{B6E77DE7-3C70-415C-B9A1-62183D9BB712}" type="parTrans" cxnId="{5738C29E-D5AF-4BF5-A49E-0F3AA2F9E7D4}">
      <dgm:prSet/>
      <dgm:spPr/>
      <dgm:t>
        <a:bodyPr/>
        <a:lstStyle/>
        <a:p>
          <a:endParaRPr lang="en-GB"/>
        </a:p>
      </dgm:t>
    </dgm:pt>
    <dgm:pt modelId="{2B3A4FC2-3A47-4674-8D7E-5069D08AA283}" type="sibTrans" cxnId="{5738C29E-D5AF-4BF5-A49E-0F3AA2F9E7D4}">
      <dgm:prSet/>
      <dgm:spPr/>
      <dgm:t>
        <a:bodyPr/>
        <a:lstStyle/>
        <a:p>
          <a:endParaRPr lang="en-GB"/>
        </a:p>
      </dgm:t>
    </dgm:pt>
    <dgm:pt modelId="{389066FF-B148-4157-BBE9-3B90A598EED8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tarve</a:t>
          </a:r>
          <a:endParaRPr lang="en-GB" dirty="0"/>
        </a:p>
      </dgm:t>
    </dgm:pt>
    <dgm:pt modelId="{1875556E-D8BB-4EB1-91EB-811333308F01}" type="parTrans" cxnId="{DB4D8A07-6525-4F23-A470-F79D79509319}">
      <dgm:prSet/>
      <dgm:spPr/>
      <dgm:t>
        <a:bodyPr/>
        <a:lstStyle/>
        <a:p>
          <a:endParaRPr lang="en-GB"/>
        </a:p>
      </dgm:t>
    </dgm:pt>
    <dgm:pt modelId="{1F137DED-67D0-45D4-98B7-61C1F8FB6B93}" type="sibTrans" cxnId="{DB4D8A07-6525-4F23-A470-F79D79509319}">
      <dgm:prSet/>
      <dgm:spPr/>
      <dgm:t>
        <a:bodyPr/>
        <a:lstStyle/>
        <a:p>
          <a:endParaRPr lang="en-GB"/>
        </a:p>
      </dgm:t>
    </dgm:pt>
    <dgm:pt modelId="{2618BC24-BE13-4AF7-83CC-0A5CF3B25917}">
      <dgm:prSet phldrT="[Text]"/>
      <dgm:spPr/>
      <dgm:t>
        <a:bodyPr/>
        <a:lstStyle/>
        <a:p>
          <a:r>
            <a:rPr lang="en-US" dirty="0" err="1" smtClean="0"/>
            <a:t>SPR:n</a:t>
          </a:r>
          <a:r>
            <a:rPr lang="en-US" dirty="0" smtClean="0"/>
            <a:t> </a:t>
          </a:r>
          <a:r>
            <a:rPr lang="en-US" dirty="0" err="1" smtClean="0"/>
            <a:t>valmius</a:t>
          </a:r>
          <a:r>
            <a:rPr lang="en-US" dirty="0" smtClean="0"/>
            <a:t> </a:t>
          </a:r>
          <a:r>
            <a:rPr lang="en-US" dirty="0" err="1" smtClean="0"/>
            <a:t>ottaa</a:t>
          </a:r>
          <a:r>
            <a:rPr lang="en-US" dirty="0" smtClean="0"/>
            <a:t> </a:t>
          </a:r>
          <a:r>
            <a:rPr lang="en-US" dirty="0" err="1" smtClean="0"/>
            <a:t>vastaan</a:t>
          </a:r>
          <a:r>
            <a:rPr lang="en-US" dirty="0" smtClean="0"/>
            <a:t> </a:t>
          </a:r>
          <a:r>
            <a:rPr lang="en-US" dirty="0" err="1" smtClean="0"/>
            <a:t>kansainvälistä</a:t>
          </a:r>
          <a:r>
            <a:rPr lang="en-US" dirty="0" smtClean="0"/>
            <a:t> </a:t>
          </a:r>
          <a:r>
            <a:rPr lang="en-US" dirty="0" err="1" smtClean="0"/>
            <a:t>apua</a:t>
          </a:r>
          <a:endParaRPr lang="en-GB" dirty="0"/>
        </a:p>
      </dgm:t>
    </dgm:pt>
    <dgm:pt modelId="{747F9732-C7C9-4D78-92E3-335D06AECE87}" type="parTrans" cxnId="{734E1D4A-8D9B-4072-B7E7-7039D92B1995}">
      <dgm:prSet/>
      <dgm:spPr/>
      <dgm:t>
        <a:bodyPr/>
        <a:lstStyle/>
        <a:p>
          <a:endParaRPr lang="en-GB"/>
        </a:p>
      </dgm:t>
    </dgm:pt>
    <dgm:pt modelId="{8DBA456A-7AAB-4A04-8EF6-D93562F7634B}" type="sibTrans" cxnId="{734E1D4A-8D9B-4072-B7E7-7039D92B1995}">
      <dgm:prSet/>
      <dgm:spPr/>
      <dgm:t>
        <a:bodyPr/>
        <a:lstStyle/>
        <a:p>
          <a:endParaRPr lang="en-GB"/>
        </a:p>
      </dgm:t>
    </dgm:pt>
    <dgm:pt modelId="{809E00B8-B18F-4995-98A0-BA0BB7C1B7AE}">
      <dgm:prSet phldrT="[Text]"/>
      <dgm:spPr/>
      <dgm:t>
        <a:bodyPr/>
        <a:lstStyle/>
        <a:p>
          <a:r>
            <a:rPr lang="en-US" dirty="0" err="1" smtClean="0"/>
            <a:t>Kehitystarpeet</a:t>
          </a:r>
          <a:endParaRPr lang="en-GB" dirty="0"/>
        </a:p>
      </dgm:t>
    </dgm:pt>
    <dgm:pt modelId="{8CCFE018-D92C-4F92-A9AF-B511BDC2D10D}" type="parTrans" cxnId="{0EB7C067-B50A-468F-9D16-CA508B10A65D}">
      <dgm:prSet/>
      <dgm:spPr/>
      <dgm:t>
        <a:bodyPr/>
        <a:lstStyle/>
        <a:p>
          <a:endParaRPr lang="en-GB"/>
        </a:p>
      </dgm:t>
    </dgm:pt>
    <dgm:pt modelId="{793CBD83-CF6E-4E55-86EE-19F82B00B94E}" type="sibTrans" cxnId="{0EB7C067-B50A-468F-9D16-CA508B10A65D}">
      <dgm:prSet/>
      <dgm:spPr/>
      <dgm:t>
        <a:bodyPr/>
        <a:lstStyle/>
        <a:p>
          <a:endParaRPr lang="en-GB"/>
        </a:p>
      </dgm:t>
    </dgm:pt>
    <dgm:pt modelId="{3317CC76-26D5-48E2-9B36-D6F78AC99CD9}" type="pres">
      <dgm:prSet presAssocID="{92F1DA8B-8975-43F6-B2D7-1A8390D5AF6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C38444A-EAE7-4323-9855-590635ECE56E}" type="pres">
      <dgm:prSet presAssocID="{0AD95E2A-5A36-4894-AB93-A617DED193DA}" presName="roof" presStyleLbl="dkBgShp" presStyleIdx="0" presStyleCnt="2"/>
      <dgm:spPr/>
      <dgm:t>
        <a:bodyPr/>
        <a:lstStyle/>
        <a:p>
          <a:endParaRPr lang="en-GB"/>
        </a:p>
      </dgm:t>
    </dgm:pt>
    <dgm:pt modelId="{33706E0C-8610-4C9E-ADDA-D4FAE2198DB8}" type="pres">
      <dgm:prSet presAssocID="{0AD95E2A-5A36-4894-AB93-A617DED193DA}" presName="pillars" presStyleCnt="0"/>
      <dgm:spPr/>
    </dgm:pt>
    <dgm:pt modelId="{B682EE26-D1A6-409F-A66B-A81689830C38}" type="pres">
      <dgm:prSet presAssocID="{0AD95E2A-5A36-4894-AB93-A617DED193D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186844-D46A-4E26-8E48-EE785096041F}" type="pres">
      <dgm:prSet presAssocID="{2618BC24-BE13-4AF7-83CC-0A5CF3B25917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4B3677-F868-4A2F-965D-9335C1C26CB0}" type="pres">
      <dgm:prSet presAssocID="{809E00B8-B18F-4995-98A0-BA0BB7C1B7A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900B05-44F2-4750-8B41-8BA903EE987E}" type="pres">
      <dgm:prSet presAssocID="{0AD95E2A-5A36-4894-AB93-A617DED193DA}" presName="base" presStyleLbl="dkBgShp" presStyleIdx="1" presStyleCnt="2"/>
      <dgm:spPr/>
    </dgm:pt>
  </dgm:ptLst>
  <dgm:cxnLst>
    <dgm:cxn modelId="{734E1D4A-8D9B-4072-B7E7-7039D92B1995}" srcId="{0AD95E2A-5A36-4894-AB93-A617DED193DA}" destId="{2618BC24-BE13-4AF7-83CC-0A5CF3B25917}" srcOrd="1" destOrd="0" parTransId="{747F9732-C7C9-4D78-92E3-335D06AECE87}" sibTransId="{8DBA456A-7AAB-4A04-8EF6-D93562F7634B}"/>
    <dgm:cxn modelId="{D80F54E4-3BC9-4843-A05F-53A85B50D069}" type="presOf" srcId="{809E00B8-B18F-4995-98A0-BA0BB7C1B7AE}" destId="{234B3677-F868-4A2F-965D-9335C1C26CB0}" srcOrd="0" destOrd="0" presId="urn:microsoft.com/office/officeart/2005/8/layout/hList3"/>
    <dgm:cxn modelId="{5738C29E-D5AF-4BF5-A49E-0F3AA2F9E7D4}" srcId="{92F1DA8B-8975-43F6-B2D7-1A8390D5AF6D}" destId="{0AD95E2A-5A36-4894-AB93-A617DED193DA}" srcOrd="0" destOrd="0" parTransId="{B6E77DE7-3C70-415C-B9A1-62183D9BB712}" sibTransId="{2B3A4FC2-3A47-4674-8D7E-5069D08AA283}"/>
    <dgm:cxn modelId="{0B32006D-D643-4AC4-9BF4-F5809FE37DDF}" type="presOf" srcId="{389066FF-B148-4157-BBE9-3B90A598EED8}" destId="{B682EE26-D1A6-409F-A66B-A81689830C38}" srcOrd="0" destOrd="0" presId="urn:microsoft.com/office/officeart/2005/8/layout/hList3"/>
    <dgm:cxn modelId="{193BC838-3247-4D4D-92DC-2AF140C9C754}" type="presOf" srcId="{2618BC24-BE13-4AF7-83CC-0A5CF3B25917}" destId="{41186844-D46A-4E26-8E48-EE785096041F}" srcOrd="0" destOrd="0" presId="urn:microsoft.com/office/officeart/2005/8/layout/hList3"/>
    <dgm:cxn modelId="{F1FDA8B5-8218-4434-81D0-3CEC24F33885}" type="presOf" srcId="{92F1DA8B-8975-43F6-B2D7-1A8390D5AF6D}" destId="{3317CC76-26D5-48E2-9B36-D6F78AC99CD9}" srcOrd="0" destOrd="0" presId="urn:microsoft.com/office/officeart/2005/8/layout/hList3"/>
    <dgm:cxn modelId="{11EC5B5E-D30D-4F96-8BF9-84A25846FA11}" type="presOf" srcId="{0AD95E2A-5A36-4894-AB93-A617DED193DA}" destId="{3C38444A-EAE7-4323-9855-590635ECE56E}" srcOrd="0" destOrd="0" presId="urn:microsoft.com/office/officeart/2005/8/layout/hList3"/>
    <dgm:cxn modelId="{DB4D8A07-6525-4F23-A470-F79D79509319}" srcId="{0AD95E2A-5A36-4894-AB93-A617DED193DA}" destId="{389066FF-B148-4157-BBE9-3B90A598EED8}" srcOrd="0" destOrd="0" parTransId="{1875556E-D8BB-4EB1-91EB-811333308F01}" sibTransId="{1F137DED-67D0-45D4-98B7-61C1F8FB6B93}"/>
    <dgm:cxn modelId="{0EB7C067-B50A-468F-9D16-CA508B10A65D}" srcId="{0AD95E2A-5A36-4894-AB93-A617DED193DA}" destId="{809E00B8-B18F-4995-98A0-BA0BB7C1B7AE}" srcOrd="2" destOrd="0" parTransId="{8CCFE018-D92C-4F92-A9AF-B511BDC2D10D}" sibTransId="{793CBD83-CF6E-4E55-86EE-19F82B00B94E}"/>
    <dgm:cxn modelId="{C9E9E759-6EF7-4DEE-BBDB-1F9E9454594B}" type="presParOf" srcId="{3317CC76-26D5-48E2-9B36-D6F78AC99CD9}" destId="{3C38444A-EAE7-4323-9855-590635ECE56E}" srcOrd="0" destOrd="0" presId="urn:microsoft.com/office/officeart/2005/8/layout/hList3"/>
    <dgm:cxn modelId="{C5C45D7F-9433-47E7-9725-8FC1332A53A9}" type="presParOf" srcId="{3317CC76-26D5-48E2-9B36-D6F78AC99CD9}" destId="{33706E0C-8610-4C9E-ADDA-D4FAE2198DB8}" srcOrd="1" destOrd="0" presId="urn:microsoft.com/office/officeart/2005/8/layout/hList3"/>
    <dgm:cxn modelId="{33FCF06E-995D-49A2-9C2B-61343B51A085}" type="presParOf" srcId="{33706E0C-8610-4C9E-ADDA-D4FAE2198DB8}" destId="{B682EE26-D1A6-409F-A66B-A81689830C38}" srcOrd="0" destOrd="0" presId="urn:microsoft.com/office/officeart/2005/8/layout/hList3"/>
    <dgm:cxn modelId="{3F85FDC4-8129-49EC-88F5-5B798E7EE100}" type="presParOf" srcId="{33706E0C-8610-4C9E-ADDA-D4FAE2198DB8}" destId="{41186844-D46A-4E26-8E48-EE785096041F}" srcOrd="1" destOrd="0" presId="urn:microsoft.com/office/officeart/2005/8/layout/hList3"/>
    <dgm:cxn modelId="{1EA2F042-5775-4989-8297-6BC81BDCE070}" type="presParOf" srcId="{33706E0C-8610-4C9E-ADDA-D4FAE2198DB8}" destId="{234B3677-F868-4A2F-965D-9335C1C26CB0}" srcOrd="2" destOrd="0" presId="urn:microsoft.com/office/officeart/2005/8/layout/hList3"/>
    <dgm:cxn modelId="{D10EC8A7-AC49-4BF9-B7B5-7562877A94EE}" type="presParOf" srcId="{3317CC76-26D5-48E2-9B36-D6F78AC99CD9}" destId="{52900B05-44F2-4750-8B41-8BA903EE987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5C5B7F3-329B-41DC-86D2-877A23F2C9C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E14E29F-9F52-4D26-B4D9-427F11CBCC3B}">
      <dgm:prSet phldrT="[Text]"/>
      <dgm:spPr/>
      <dgm:t>
        <a:bodyPr/>
        <a:lstStyle/>
        <a:p>
          <a:r>
            <a:rPr lang="fi-FI" dirty="0" smtClean="0"/>
            <a:t>Koordinointi ja organisaatiorajapinnat</a:t>
          </a:r>
          <a:endParaRPr lang="fi-FI" dirty="0"/>
        </a:p>
      </dgm:t>
    </dgm:pt>
    <dgm:pt modelId="{3E95825D-B591-41C2-9C97-EED58FEF5E71}" type="sibTrans" cxnId="{AA9A6DDD-58C8-433D-B605-102D01D0F4EE}">
      <dgm:prSet/>
      <dgm:spPr/>
      <dgm:t>
        <a:bodyPr/>
        <a:lstStyle/>
        <a:p>
          <a:endParaRPr lang="fi-FI"/>
        </a:p>
      </dgm:t>
    </dgm:pt>
    <dgm:pt modelId="{09C627A0-8152-416B-AD22-EBAFBE08C327}" type="parTrans" cxnId="{AA9A6DDD-58C8-433D-B605-102D01D0F4EE}">
      <dgm:prSet/>
      <dgm:spPr/>
      <dgm:t>
        <a:bodyPr/>
        <a:lstStyle/>
        <a:p>
          <a:endParaRPr lang="fi-FI"/>
        </a:p>
      </dgm:t>
    </dgm:pt>
    <dgm:pt modelId="{33C0570B-58D1-4131-93F6-FF7F225AD1E7}">
      <dgm:prSet phldrT="[Text]"/>
      <dgm:spPr/>
      <dgm:t>
        <a:bodyPr/>
        <a:lstStyle/>
        <a:p>
          <a:r>
            <a:rPr lang="fi-FI" dirty="0" smtClean="0"/>
            <a:t>Turvallisuus</a:t>
          </a:r>
          <a:endParaRPr lang="fi-FI" dirty="0"/>
        </a:p>
      </dgm:t>
    </dgm:pt>
    <dgm:pt modelId="{E02E8E58-1E23-46EC-8963-9B7A32D12418}" type="parTrans" cxnId="{99F3F8C6-94B6-4B36-A97D-C3807EA2EDF4}">
      <dgm:prSet/>
      <dgm:spPr/>
      <dgm:t>
        <a:bodyPr/>
        <a:lstStyle/>
        <a:p>
          <a:endParaRPr lang="en-GB"/>
        </a:p>
      </dgm:t>
    </dgm:pt>
    <dgm:pt modelId="{25842C38-83AB-4155-B984-C097B2106C95}" type="sibTrans" cxnId="{99F3F8C6-94B6-4B36-A97D-C3807EA2EDF4}">
      <dgm:prSet/>
      <dgm:spPr/>
      <dgm:t>
        <a:bodyPr/>
        <a:lstStyle/>
        <a:p>
          <a:endParaRPr lang="en-GB"/>
        </a:p>
      </dgm:t>
    </dgm:pt>
    <dgm:pt modelId="{6D81C249-F2F7-49B6-BAEC-4014BA9BB76B}">
      <dgm:prSet phldrT="[Text]"/>
      <dgm:spPr/>
      <dgm:t>
        <a:bodyPr/>
        <a:lstStyle/>
        <a:p>
          <a:r>
            <a:rPr lang="fi-FI" dirty="0" smtClean="0"/>
            <a:t>Hälytysketju ja informaation kulku</a:t>
          </a:r>
          <a:endParaRPr lang="fi-FI" dirty="0"/>
        </a:p>
      </dgm:t>
    </dgm:pt>
    <dgm:pt modelId="{FD247B4A-6C48-4CF6-A5F9-E0887B95A1DB}" type="parTrans" cxnId="{72748A10-F28A-4459-8801-281FD6D6BB2F}">
      <dgm:prSet/>
      <dgm:spPr/>
      <dgm:t>
        <a:bodyPr/>
        <a:lstStyle/>
        <a:p>
          <a:endParaRPr lang="en-GB"/>
        </a:p>
      </dgm:t>
    </dgm:pt>
    <dgm:pt modelId="{0C43174B-F8ED-4CA5-81AE-9F841795775F}" type="sibTrans" cxnId="{72748A10-F28A-4459-8801-281FD6D6BB2F}">
      <dgm:prSet/>
      <dgm:spPr/>
      <dgm:t>
        <a:bodyPr/>
        <a:lstStyle/>
        <a:p>
          <a:endParaRPr lang="en-GB"/>
        </a:p>
      </dgm:t>
    </dgm:pt>
    <dgm:pt modelId="{44E18BBF-2A0C-4127-8FB1-CAEF5D760649}">
      <dgm:prSet phldrT="[Text]"/>
      <dgm:spPr/>
      <dgm:t>
        <a:bodyPr/>
        <a:lstStyle/>
        <a:p>
          <a:r>
            <a:rPr lang="fi-FI" dirty="0" smtClean="0"/>
            <a:t>Työvälineet</a:t>
          </a:r>
          <a:endParaRPr lang="fi-FI" dirty="0"/>
        </a:p>
      </dgm:t>
    </dgm:pt>
    <dgm:pt modelId="{7E65EFA9-8D9B-4E7A-A9C4-7307E3BB543C}" type="parTrans" cxnId="{15D87683-233F-4507-8EA7-800F17B98637}">
      <dgm:prSet/>
      <dgm:spPr/>
      <dgm:t>
        <a:bodyPr/>
        <a:lstStyle/>
        <a:p>
          <a:endParaRPr lang="en-GB"/>
        </a:p>
      </dgm:t>
    </dgm:pt>
    <dgm:pt modelId="{A206EBA8-897E-4457-877C-DAC35B319B2D}" type="sibTrans" cxnId="{15D87683-233F-4507-8EA7-800F17B98637}">
      <dgm:prSet/>
      <dgm:spPr/>
      <dgm:t>
        <a:bodyPr/>
        <a:lstStyle/>
        <a:p>
          <a:endParaRPr lang="en-GB"/>
        </a:p>
      </dgm:t>
    </dgm:pt>
    <dgm:pt modelId="{06717F0A-91CA-41BD-92FB-A007B8B075EE}">
      <dgm:prSet phldrT="[Text]"/>
      <dgm:spPr/>
      <dgm:t>
        <a:bodyPr/>
        <a:lstStyle/>
        <a:p>
          <a:r>
            <a:rPr lang="fi-FI" dirty="0" smtClean="0"/>
            <a:t>Resurssit ja toimijat</a:t>
          </a:r>
          <a:endParaRPr lang="fi-FI" dirty="0"/>
        </a:p>
      </dgm:t>
    </dgm:pt>
    <dgm:pt modelId="{86F99BED-B957-4FD8-AE7F-CA4250E165F4}" type="parTrans" cxnId="{BB89C28E-CE0F-4D3D-A8FD-3536FE848AF1}">
      <dgm:prSet/>
      <dgm:spPr/>
      <dgm:t>
        <a:bodyPr/>
        <a:lstStyle/>
        <a:p>
          <a:endParaRPr lang="en-GB"/>
        </a:p>
      </dgm:t>
    </dgm:pt>
    <dgm:pt modelId="{59CA1852-358C-4701-8E05-39CEE0108F4F}" type="sibTrans" cxnId="{BB89C28E-CE0F-4D3D-A8FD-3536FE848AF1}">
      <dgm:prSet/>
      <dgm:spPr/>
      <dgm:t>
        <a:bodyPr/>
        <a:lstStyle/>
        <a:p>
          <a:endParaRPr lang="en-GB"/>
        </a:p>
      </dgm:t>
    </dgm:pt>
    <dgm:pt modelId="{41723587-8682-40C1-BD44-C6158A7E5DFB}">
      <dgm:prSet phldrT="[Text]"/>
      <dgm:spPr/>
      <dgm:t>
        <a:bodyPr/>
        <a:lstStyle/>
        <a:p>
          <a:r>
            <a:rPr lang="fi-FI" dirty="0" smtClean="0"/>
            <a:t>Ryhmä 2</a:t>
          </a:r>
          <a:endParaRPr lang="fi-FI" dirty="0"/>
        </a:p>
      </dgm:t>
    </dgm:pt>
    <dgm:pt modelId="{1E28FF94-5646-426F-8704-B412BE01DC04}" type="parTrans" cxnId="{3937DB15-EE32-4FF2-84A2-45D53C8D579D}">
      <dgm:prSet/>
      <dgm:spPr/>
      <dgm:t>
        <a:bodyPr/>
        <a:lstStyle/>
        <a:p>
          <a:endParaRPr lang="en-GB"/>
        </a:p>
      </dgm:t>
    </dgm:pt>
    <dgm:pt modelId="{6964C4E2-47B9-4054-B928-BF6438CBF2B6}" type="sibTrans" cxnId="{3937DB15-EE32-4FF2-84A2-45D53C8D579D}">
      <dgm:prSet/>
      <dgm:spPr/>
      <dgm:t>
        <a:bodyPr/>
        <a:lstStyle/>
        <a:p>
          <a:endParaRPr lang="en-GB"/>
        </a:p>
      </dgm:t>
    </dgm:pt>
    <dgm:pt modelId="{DF4EA0C1-D2D4-4E91-B4D6-5CC34BB76F1F}">
      <dgm:prSet phldrT="[Text]"/>
      <dgm:spPr/>
      <dgm:t>
        <a:bodyPr/>
        <a:lstStyle/>
        <a:p>
          <a:r>
            <a:rPr lang="fi-FI" dirty="0" smtClean="0"/>
            <a:t>Johtaminen</a:t>
          </a:r>
          <a:endParaRPr lang="fi-FI" dirty="0"/>
        </a:p>
      </dgm:t>
    </dgm:pt>
    <dgm:pt modelId="{50DEBFE2-77EE-4BD2-B8D6-560C8A3DB6EE}" type="parTrans" cxnId="{3C7F837F-ECE9-48F2-867D-5E846FE0836C}">
      <dgm:prSet/>
      <dgm:spPr/>
      <dgm:t>
        <a:bodyPr/>
        <a:lstStyle/>
        <a:p>
          <a:endParaRPr lang="en-GB"/>
        </a:p>
      </dgm:t>
    </dgm:pt>
    <dgm:pt modelId="{44ED5704-0210-4D27-8518-13095F20A936}" type="sibTrans" cxnId="{3C7F837F-ECE9-48F2-867D-5E846FE0836C}">
      <dgm:prSet/>
      <dgm:spPr/>
      <dgm:t>
        <a:bodyPr/>
        <a:lstStyle/>
        <a:p>
          <a:endParaRPr lang="en-GB"/>
        </a:p>
      </dgm:t>
    </dgm:pt>
    <dgm:pt modelId="{F45E52F0-68DB-451C-84B8-31E474BA992F}">
      <dgm:prSet phldrT="[Text]"/>
      <dgm:spPr/>
      <dgm:t>
        <a:bodyPr/>
        <a:lstStyle/>
        <a:p>
          <a:r>
            <a:rPr lang="fi-FI" dirty="0" smtClean="0"/>
            <a:t>Ryhmä 1</a:t>
          </a:r>
          <a:endParaRPr lang="fi-FI" dirty="0"/>
        </a:p>
      </dgm:t>
    </dgm:pt>
    <dgm:pt modelId="{A38E41E0-2CB4-42E4-8AE5-DA3DD126EF39}" type="parTrans" cxnId="{345AF4A9-30A8-4C6F-BFBD-0AA66A9D8C8E}">
      <dgm:prSet/>
      <dgm:spPr/>
      <dgm:t>
        <a:bodyPr/>
        <a:lstStyle/>
        <a:p>
          <a:endParaRPr lang="en-GB"/>
        </a:p>
      </dgm:t>
    </dgm:pt>
    <dgm:pt modelId="{D495C1A6-EF2D-4611-B3DE-6A6C94FCCBA2}" type="sibTrans" cxnId="{345AF4A9-30A8-4C6F-BFBD-0AA66A9D8C8E}">
      <dgm:prSet/>
      <dgm:spPr/>
      <dgm:t>
        <a:bodyPr/>
        <a:lstStyle/>
        <a:p>
          <a:endParaRPr lang="en-GB"/>
        </a:p>
      </dgm:t>
    </dgm:pt>
    <dgm:pt modelId="{C23C9311-451F-4CEE-BEDF-3EE08615E477}">
      <dgm:prSet phldrT="[Text]"/>
      <dgm:spPr/>
      <dgm:t>
        <a:bodyPr/>
        <a:lstStyle/>
        <a:p>
          <a:r>
            <a:rPr lang="fi-FI" dirty="0" smtClean="0"/>
            <a:t>Ryhmä 3</a:t>
          </a:r>
          <a:endParaRPr lang="fi-FI" dirty="0"/>
        </a:p>
      </dgm:t>
    </dgm:pt>
    <dgm:pt modelId="{7B654A72-EF40-49CB-A6B1-1138B4E99EB3}" type="parTrans" cxnId="{483600F3-D68C-4540-8E2B-7B1336357466}">
      <dgm:prSet/>
      <dgm:spPr/>
      <dgm:t>
        <a:bodyPr/>
        <a:lstStyle/>
        <a:p>
          <a:endParaRPr lang="en-GB"/>
        </a:p>
      </dgm:t>
    </dgm:pt>
    <dgm:pt modelId="{8BD7A088-80C1-4043-83D9-2C84D409BB22}" type="sibTrans" cxnId="{483600F3-D68C-4540-8E2B-7B1336357466}">
      <dgm:prSet/>
      <dgm:spPr/>
      <dgm:t>
        <a:bodyPr/>
        <a:lstStyle/>
        <a:p>
          <a:endParaRPr lang="en-GB"/>
        </a:p>
      </dgm:t>
    </dgm:pt>
    <dgm:pt modelId="{CEAD9D27-D4A0-4185-BF97-4FA402576DED}">
      <dgm:prSet phldrT="[Text]"/>
      <dgm:spPr/>
      <dgm:t>
        <a:bodyPr/>
        <a:lstStyle/>
        <a:p>
          <a:r>
            <a:rPr lang="fi-FI" dirty="0" smtClean="0"/>
            <a:t>Ryhmä 4</a:t>
          </a:r>
          <a:endParaRPr lang="fi-FI" dirty="0"/>
        </a:p>
      </dgm:t>
    </dgm:pt>
    <dgm:pt modelId="{387AD8DF-EAFC-403D-B519-CA363A8DFA8F}" type="parTrans" cxnId="{2811521F-CEC7-4C29-955B-B7CC8D5866D6}">
      <dgm:prSet/>
      <dgm:spPr/>
      <dgm:t>
        <a:bodyPr/>
        <a:lstStyle/>
        <a:p>
          <a:endParaRPr lang="en-GB"/>
        </a:p>
      </dgm:t>
    </dgm:pt>
    <dgm:pt modelId="{85B2CFDC-F3A5-4632-BF95-66AD0070AEA0}" type="sibTrans" cxnId="{2811521F-CEC7-4C29-955B-B7CC8D5866D6}">
      <dgm:prSet/>
      <dgm:spPr/>
      <dgm:t>
        <a:bodyPr/>
        <a:lstStyle/>
        <a:p>
          <a:endParaRPr lang="en-GB"/>
        </a:p>
      </dgm:t>
    </dgm:pt>
    <dgm:pt modelId="{B698D75B-4BD6-40B5-BD65-FE9003BA640F}">
      <dgm:prSet phldrT="[Text]"/>
      <dgm:spPr/>
      <dgm:t>
        <a:bodyPr/>
        <a:lstStyle/>
        <a:p>
          <a:r>
            <a:rPr lang="fi-FI" dirty="0" smtClean="0"/>
            <a:t>Ryhmä 5</a:t>
          </a:r>
          <a:endParaRPr lang="fi-FI" dirty="0"/>
        </a:p>
      </dgm:t>
    </dgm:pt>
    <dgm:pt modelId="{644ACE14-B9B3-4915-BF10-5B8FE071FD91}" type="parTrans" cxnId="{1AFD808A-34B1-48F1-A80F-A19B76C62A38}">
      <dgm:prSet/>
      <dgm:spPr/>
      <dgm:t>
        <a:bodyPr/>
        <a:lstStyle/>
        <a:p>
          <a:endParaRPr lang="en-GB"/>
        </a:p>
      </dgm:t>
    </dgm:pt>
    <dgm:pt modelId="{1073E53C-DA0E-4920-B573-9C073CDF2139}" type="sibTrans" cxnId="{1AFD808A-34B1-48F1-A80F-A19B76C62A38}">
      <dgm:prSet/>
      <dgm:spPr/>
      <dgm:t>
        <a:bodyPr/>
        <a:lstStyle/>
        <a:p>
          <a:endParaRPr lang="en-GB"/>
        </a:p>
      </dgm:t>
    </dgm:pt>
    <dgm:pt modelId="{38F2C868-E21D-40FD-B316-75C69A960866}">
      <dgm:prSet phldrT="[Text]"/>
      <dgm:spPr/>
      <dgm:t>
        <a:bodyPr/>
        <a:lstStyle/>
        <a:p>
          <a:r>
            <a:rPr lang="fi-FI" dirty="0" smtClean="0"/>
            <a:t>Ryhmä 6</a:t>
          </a:r>
          <a:endParaRPr lang="fi-FI" dirty="0"/>
        </a:p>
      </dgm:t>
    </dgm:pt>
    <dgm:pt modelId="{37804343-1943-4886-99C1-9D6838FD4887}" type="parTrans" cxnId="{6C3B9B94-E74B-4CA0-8F68-D3512A3B4F44}">
      <dgm:prSet/>
      <dgm:spPr/>
      <dgm:t>
        <a:bodyPr/>
        <a:lstStyle/>
        <a:p>
          <a:endParaRPr lang="en-GB"/>
        </a:p>
      </dgm:t>
    </dgm:pt>
    <dgm:pt modelId="{25AE75D8-5906-45B3-B22E-F719907365B6}" type="sibTrans" cxnId="{6C3B9B94-E74B-4CA0-8F68-D3512A3B4F44}">
      <dgm:prSet/>
      <dgm:spPr/>
      <dgm:t>
        <a:bodyPr/>
        <a:lstStyle/>
        <a:p>
          <a:endParaRPr lang="en-GB"/>
        </a:p>
      </dgm:t>
    </dgm:pt>
    <dgm:pt modelId="{CA3FD156-F83D-4EBF-A420-802581813E19}" type="pres">
      <dgm:prSet presAssocID="{35C5B7F3-329B-41DC-86D2-877A23F2C9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8DD9B018-EA8D-4A19-A921-FF08FA936B1C}" type="pres">
      <dgm:prSet presAssocID="{DF4EA0C1-D2D4-4E91-B4D6-5CC34BB76F1F}" presName="linNode" presStyleCnt="0"/>
      <dgm:spPr/>
    </dgm:pt>
    <dgm:pt modelId="{2F3C0703-2C52-4D4F-AE58-F8F7ED586649}" type="pres">
      <dgm:prSet presAssocID="{DF4EA0C1-D2D4-4E91-B4D6-5CC34BB76F1F}" presName="parentText" presStyleLbl="node1" presStyleIdx="0" presStyleCnt="6" custLinFactNeighborY="-3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14B8F5-17E8-435E-ABE1-1A09EF1E2F53}" type="pres">
      <dgm:prSet presAssocID="{DF4EA0C1-D2D4-4E91-B4D6-5CC34BB76F1F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62BF44-C32F-4DF8-92D2-956F4445F293}" type="pres">
      <dgm:prSet presAssocID="{44ED5704-0210-4D27-8518-13095F20A936}" presName="sp" presStyleCnt="0"/>
      <dgm:spPr/>
    </dgm:pt>
    <dgm:pt modelId="{AB291444-7EAA-448E-86C7-2E00949E8717}" type="pres">
      <dgm:prSet presAssocID="{0E14E29F-9F52-4D26-B4D9-427F11CBCC3B}" presName="linNode" presStyleCnt="0"/>
      <dgm:spPr/>
    </dgm:pt>
    <dgm:pt modelId="{86E8566D-59DB-4FD4-B86E-9D6908A379AA}" type="pres">
      <dgm:prSet presAssocID="{0E14E29F-9F52-4D26-B4D9-427F11CBCC3B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4C91FBB-E683-48E7-B727-4C8F349B996D}" type="pres">
      <dgm:prSet presAssocID="{0E14E29F-9F52-4D26-B4D9-427F11CBCC3B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DC57121-C125-498E-897B-D44EB11C0384}" type="pres">
      <dgm:prSet presAssocID="{3E95825D-B591-41C2-9C97-EED58FEF5E71}" presName="sp" presStyleCnt="0"/>
      <dgm:spPr/>
    </dgm:pt>
    <dgm:pt modelId="{AE8F4266-791A-41D0-AFD6-DFEDB74A30F2}" type="pres">
      <dgm:prSet presAssocID="{33C0570B-58D1-4131-93F6-FF7F225AD1E7}" presName="linNode" presStyleCnt="0"/>
      <dgm:spPr/>
    </dgm:pt>
    <dgm:pt modelId="{A2F7D9B7-4893-4A5D-B862-894FE6578B47}" type="pres">
      <dgm:prSet presAssocID="{33C0570B-58D1-4131-93F6-FF7F225AD1E7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D7C9C1-BA74-4E05-86AC-0497B629ADF7}" type="pres">
      <dgm:prSet presAssocID="{33C0570B-58D1-4131-93F6-FF7F225AD1E7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F2104B-0C28-4BC7-9D5B-01330E18ED5F}" type="pres">
      <dgm:prSet presAssocID="{25842C38-83AB-4155-B984-C097B2106C95}" presName="sp" presStyleCnt="0"/>
      <dgm:spPr/>
    </dgm:pt>
    <dgm:pt modelId="{0EC7D2BE-94B8-4D49-BE03-CCC3EC987467}" type="pres">
      <dgm:prSet presAssocID="{6D81C249-F2F7-49B6-BAEC-4014BA9BB76B}" presName="linNode" presStyleCnt="0"/>
      <dgm:spPr/>
    </dgm:pt>
    <dgm:pt modelId="{77E71657-4734-4FF4-AAFB-0B5937217EB4}" type="pres">
      <dgm:prSet presAssocID="{6D81C249-F2F7-49B6-BAEC-4014BA9BB76B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B191E7-FE89-41EB-B9E9-C7EF4A700A76}" type="pres">
      <dgm:prSet presAssocID="{6D81C249-F2F7-49B6-BAEC-4014BA9BB76B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4BF02C-42A5-4A53-8346-5013063590F6}" type="pres">
      <dgm:prSet presAssocID="{0C43174B-F8ED-4CA5-81AE-9F841795775F}" presName="sp" presStyleCnt="0"/>
      <dgm:spPr/>
    </dgm:pt>
    <dgm:pt modelId="{A22FA445-B61F-463D-AEC2-BC2FBEE22DAE}" type="pres">
      <dgm:prSet presAssocID="{44E18BBF-2A0C-4127-8FB1-CAEF5D760649}" presName="linNode" presStyleCnt="0"/>
      <dgm:spPr/>
    </dgm:pt>
    <dgm:pt modelId="{F5BBA6AE-E406-4D47-B9AD-A4BE4AEB7C45}" type="pres">
      <dgm:prSet presAssocID="{44E18BBF-2A0C-4127-8FB1-CAEF5D760649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0B2718-56B7-4A57-8CA5-0D7DBE9B46E6}" type="pres">
      <dgm:prSet presAssocID="{44E18BBF-2A0C-4127-8FB1-CAEF5D760649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F1BFAD-80A6-4F37-B8FA-4121F56DC902}" type="pres">
      <dgm:prSet presAssocID="{A206EBA8-897E-4457-877C-DAC35B319B2D}" presName="sp" presStyleCnt="0"/>
      <dgm:spPr/>
    </dgm:pt>
    <dgm:pt modelId="{8E1DC765-4FB4-4DD9-86D8-ABE1A6D6F990}" type="pres">
      <dgm:prSet presAssocID="{06717F0A-91CA-41BD-92FB-A007B8B075EE}" presName="linNode" presStyleCnt="0"/>
      <dgm:spPr/>
    </dgm:pt>
    <dgm:pt modelId="{9380F398-104C-4736-B06E-E5D06528D60A}" type="pres">
      <dgm:prSet presAssocID="{06717F0A-91CA-41BD-92FB-A007B8B075EE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428864-C87D-4801-8C26-5CB449F80436}" type="pres">
      <dgm:prSet presAssocID="{06717F0A-91CA-41BD-92FB-A007B8B075EE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835DC3-7B1E-491D-A483-6A575876F08F}" type="presOf" srcId="{44E18BBF-2A0C-4127-8FB1-CAEF5D760649}" destId="{F5BBA6AE-E406-4D47-B9AD-A4BE4AEB7C45}" srcOrd="0" destOrd="0" presId="urn:microsoft.com/office/officeart/2005/8/layout/vList5"/>
    <dgm:cxn modelId="{BB89C28E-CE0F-4D3D-A8FD-3536FE848AF1}" srcId="{35C5B7F3-329B-41DC-86D2-877A23F2C9C1}" destId="{06717F0A-91CA-41BD-92FB-A007B8B075EE}" srcOrd="5" destOrd="0" parTransId="{86F99BED-B957-4FD8-AE7F-CA4250E165F4}" sibTransId="{59CA1852-358C-4701-8E05-39CEE0108F4F}"/>
    <dgm:cxn modelId="{0462267C-292C-4F26-AD1B-BFEDB65D1727}" type="presOf" srcId="{0E14E29F-9F52-4D26-B4D9-427F11CBCC3B}" destId="{86E8566D-59DB-4FD4-B86E-9D6908A379AA}" srcOrd="0" destOrd="0" presId="urn:microsoft.com/office/officeart/2005/8/layout/vList5"/>
    <dgm:cxn modelId="{CBB03803-53A5-4526-B345-8E6CA5DFC350}" type="presOf" srcId="{35C5B7F3-329B-41DC-86D2-877A23F2C9C1}" destId="{CA3FD156-F83D-4EBF-A420-802581813E19}" srcOrd="0" destOrd="0" presId="urn:microsoft.com/office/officeart/2005/8/layout/vList5"/>
    <dgm:cxn modelId="{99F3F8C6-94B6-4B36-A97D-C3807EA2EDF4}" srcId="{35C5B7F3-329B-41DC-86D2-877A23F2C9C1}" destId="{33C0570B-58D1-4131-93F6-FF7F225AD1E7}" srcOrd="2" destOrd="0" parTransId="{E02E8E58-1E23-46EC-8963-9B7A32D12418}" sibTransId="{25842C38-83AB-4155-B984-C097B2106C95}"/>
    <dgm:cxn modelId="{D2BE9758-F1B0-4D13-826A-0D6E6AFFAAFE}" type="presOf" srcId="{F45E52F0-68DB-451C-84B8-31E474BA992F}" destId="{4414B8F5-17E8-435E-ABE1-1A09EF1E2F53}" srcOrd="0" destOrd="0" presId="urn:microsoft.com/office/officeart/2005/8/layout/vList5"/>
    <dgm:cxn modelId="{8AEA98B9-FA4A-4E75-90C8-640E25C47446}" type="presOf" srcId="{06717F0A-91CA-41BD-92FB-A007B8B075EE}" destId="{9380F398-104C-4736-B06E-E5D06528D60A}" srcOrd="0" destOrd="0" presId="urn:microsoft.com/office/officeart/2005/8/layout/vList5"/>
    <dgm:cxn modelId="{0A21FB34-36F2-48F2-ACF6-7974D3D5255E}" type="presOf" srcId="{41723587-8682-40C1-BD44-C6158A7E5DFB}" destId="{B4C91FBB-E683-48E7-B727-4C8F349B996D}" srcOrd="0" destOrd="0" presId="urn:microsoft.com/office/officeart/2005/8/layout/vList5"/>
    <dgm:cxn modelId="{1AFD808A-34B1-48F1-A80F-A19B76C62A38}" srcId="{44E18BBF-2A0C-4127-8FB1-CAEF5D760649}" destId="{B698D75B-4BD6-40B5-BD65-FE9003BA640F}" srcOrd="0" destOrd="0" parTransId="{644ACE14-B9B3-4915-BF10-5B8FE071FD91}" sibTransId="{1073E53C-DA0E-4920-B573-9C073CDF2139}"/>
    <dgm:cxn modelId="{C1886D00-714A-4BFE-8E36-E732D38BE1B2}" type="presOf" srcId="{C23C9311-451F-4CEE-BEDF-3EE08615E477}" destId="{38D7C9C1-BA74-4E05-86AC-0497B629ADF7}" srcOrd="0" destOrd="0" presId="urn:microsoft.com/office/officeart/2005/8/layout/vList5"/>
    <dgm:cxn modelId="{345AF4A9-30A8-4C6F-BFBD-0AA66A9D8C8E}" srcId="{DF4EA0C1-D2D4-4E91-B4D6-5CC34BB76F1F}" destId="{F45E52F0-68DB-451C-84B8-31E474BA992F}" srcOrd="0" destOrd="0" parTransId="{A38E41E0-2CB4-42E4-8AE5-DA3DD126EF39}" sibTransId="{D495C1A6-EF2D-4611-B3DE-6A6C94FCCBA2}"/>
    <dgm:cxn modelId="{2811521F-CEC7-4C29-955B-B7CC8D5866D6}" srcId="{6D81C249-F2F7-49B6-BAEC-4014BA9BB76B}" destId="{CEAD9D27-D4A0-4185-BF97-4FA402576DED}" srcOrd="0" destOrd="0" parTransId="{387AD8DF-EAFC-403D-B519-CA363A8DFA8F}" sibTransId="{85B2CFDC-F3A5-4632-BF95-66AD0070AEA0}"/>
    <dgm:cxn modelId="{873EA6D9-10C1-4AAB-8C6C-076D5006C421}" type="presOf" srcId="{DF4EA0C1-D2D4-4E91-B4D6-5CC34BB76F1F}" destId="{2F3C0703-2C52-4D4F-AE58-F8F7ED586649}" srcOrd="0" destOrd="0" presId="urn:microsoft.com/office/officeart/2005/8/layout/vList5"/>
    <dgm:cxn modelId="{F95CBCA7-7F88-4AAB-A0E1-B6F7765384C8}" type="presOf" srcId="{38F2C868-E21D-40FD-B316-75C69A960866}" destId="{B8428864-C87D-4801-8C26-5CB449F80436}" srcOrd="0" destOrd="0" presId="urn:microsoft.com/office/officeart/2005/8/layout/vList5"/>
    <dgm:cxn modelId="{AA9A6DDD-58C8-433D-B605-102D01D0F4EE}" srcId="{35C5B7F3-329B-41DC-86D2-877A23F2C9C1}" destId="{0E14E29F-9F52-4D26-B4D9-427F11CBCC3B}" srcOrd="1" destOrd="0" parTransId="{09C627A0-8152-416B-AD22-EBAFBE08C327}" sibTransId="{3E95825D-B591-41C2-9C97-EED58FEF5E71}"/>
    <dgm:cxn modelId="{95CFE0F0-4DFA-4006-8913-0320B0F64E18}" type="presOf" srcId="{B698D75B-4BD6-40B5-BD65-FE9003BA640F}" destId="{510B2718-56B7-4A57-8CA5-0D7DBE9B46E6}" srcOrd="0" destOrd="0" presId="urn:microsoft.com/office/officeart/2005/8/layout/vList5"/>
    <dgm:cxn modelId="{3C7F837F-ECE9-48F2-867D-5E846FE0836C}" srcId="{35C5B7F3-329B-41DC-86D2-877A23F2C9C1}" destId="{DF4EA0C1-D2D4-4E91-B4D6-5CC34BB76F1F}" srcOrd="0" destOrd="0" parTransId="{50DEBFE2-77EE-4BD2-B8D6-560C8A3DB6EE}" sibTransId="{44ED5704-0210-4D27-8518-13095F20A936}"/>
    <dgm:cxn modelId="{483600F3-D68C-4540-8E2B-7B1336357466}" srcId="{33C0570B-58D1-4131-93F6-FF7F225AD1E7}" destId="{C23C9311-451F-4CEE-BEDF-3EE08615E477}" srcOrd="0" destOrd="0" parTransId="{7B654A72-EF40-49CB-A6B1-1138B4E99EB3}" sibTransId="{8BD7A088-80C1-4043-83D9-2C84D409BB22}"/>
    <dgm:cxn modelId="{2E92777A-F667-4FC6-9205-B817479B0C45}" type="presOf" srcId="{6D81C249-F2F7-49B6-BAEC-4014BA9BB76B}" destId="{77E71657-4734-4FF4-AAFB-0B5937217EB4}" srcOrd="0" destOrd="0" presId="urn:microsoft.com/office/officeart/2005/8/layout/vList5"/>
    <dgm:cxn modelId="{BD6B5F51-EF92-410E-BE30-0FA1B6E00775}" type="presOf" srcId="{CEAD9D27-D4A0-4185-BF97-4FA402576DED}" destId="{D7B191E7-FE89-41EB-B9E9-C7EF4A700A76}" srcOrd="0" destOrd="0" presId="urn:microsoft.com/office/officeart/2005/8/layout/vList5"/>
    <dgm:cxn modelId="{15D87683-233F-4507-8EA7-800F17B98637}" srcId="{35C5B7F3-329B-41DC-86D2-877A23F2C9C1}" destId="{44E18BBF-2A0C-4127-8FB1-CAEF5D760649}" srcOrd="4" destOrd="0" parTransId="{7E65EFA9-8D9B-4E7A-A9C4-7307E3BB543C}" sibTransId="{A206EBA8-897E-4457-877C-DAC35B319B2D}"/>
    <dgm:cxn modelId="{6C3B9B94-E74B-4CA0-8F68-D3512A3B4F44}" srcId="{06717F0A-91CA-41BD-92FB-A007B8B075EE}" destId="{38F2C868-E21D-40FD-B316-75C69A960866}" srcOrd="0" destOrd="0" parTransId="{37804343-1943-4886-99C1-9D6838FD4887}" sibTransId="{25AE75D8-5906-45B3-B22E-F719907365B6}"/>
    <dgm:cxn modelId="{24DA9113-0E07-4877-8959-D9F2F7B69B08}" type="presOf" srcId="{33C0570B-58D1-4131-93F6-FF7F225AD1E7}" destId="{A2F7D9B7-4893-4A5D-B862-894FE6578B47}" srcOrd="0" destOrd="0" presId="urn:microsoft.com/office/officeart/2005/8/layout/vList5"/>
    <dgm:cxn modelId="{3937DB15-EE32-4FF2-84A2-45D53C8D579D}" srcId="{0E14E29F-9F52-4D26-B4D9-427F11CBCC3B}" destId="{41723587-8682-40C1-BD44-C6158A7E5DFB}" srcOrd="0" destOrd="0" parTransId="{1E28FF94-5646-426F-8704-B412BE01DC04}" sibTransId="{6964C4E2-47B9-4054-B928-BF6438CBF2B6}"/>
    <dgm:cxn modelId="{72748A10-F28A-4459-8801-281FD6D6BB2F}" srcId="{35C5B7F3-329B-41DC-86D2-877A23F2C9C1}" destId="{6D81C249-F2F7-49B6-BAEC-4014BA9BB76B}" srcOrd="3" destOrd="0" parTransId="{FD247B4A-6C48-4CF6-A5F9-E0887B95A1DB}" sibTransId="{0C43174B-F8ED-4CA5-81AE-9F841795775F}"/>
    <dgm:cxn modelId="{895FFB82-460A-4C42-BE9D-1CD6D5122101}" type="presParOf" srcId="{CA3FD156-F83D-4EBF-A420-802581813E19}" destId="{8DD9B018-EA8D-4A19-A921-FF08FA936B1C}" srcOrd="0" destOrd="0" presId="urn:microsoft.com/office/officeart/2005/8/layout/vList5"/>
    <dgm:cxn modelId="{0D6F0970-30B4-44F5-B26F-0FF9A7F20F37}" type="presParOf" srcId="{8DD9B018-EA8D-4A19-A921-FF08FA936B1C}" destId="{2F3C0703-2C52-4D4F-AE58-F8F7ED586649}" srcOrd="0" destOrd="0" presId="urn:microsoft.com/office/officeart/2005/8/layout/vList5"/>
    <dgm:cxn modelId="{B5BB86F6-FFE1-4936-842C-F5B3287C0A7D}" type="presParOf" srcId="{8DD9B018-EA8D-4A19-A921-FF08FA936B1C}" destId="{4414B8F5-17E8-435E-ABE1-1A09EF1E2F53}" srcOrd="1" destOrd="0" presId="urn:microsoft.com/office/officeart/2005/8/layout/vList5"/>
    <dgm:cxn modelId="{DCB499D3-0E26-4273-BA82-C512ACF80BAA}" type="presParOf" srcId="{CA3FD156-F83D-4EBF-A420-802581813E19}" destId="{9662BF44-C32F-4DF8-92D2-956F4445F293}" srcOrd="1" destOrd="0" presId="urn:microsoft.com/office/officeart/2005/8/layout/vList5"/>
    <dgm:cxn modelId="{CFF765FD-065E-4ED7-848F-5F46414311D6}" type="presParOf" srcId="{CA3FD156-F83D-4EBF-A420-802581813E19}" destId="{AB291444-7EAA-448E-86C7-2E00949E8717}" srcOrd="2" destOrd="0" presId="urn:microsoft.com/office/officeart/2005/8/layout/vList5"/>
    <dgm:cxn modelId="{AF7C3A79-7DB0-46FE-B358-23DD868B388E}" type="presParOf" srcId="{AB291444-7EAA-448E-86C7-2E00949E8717}" destId="{86E8566D-59DB-4FD4-B86E-9D6908A379AA}" srcOrd="0" destOrd="0" presId="urn:microsoft.com/office/officeart/2005/8/layout/vList5"/>
    <dgm:cxn modelId="{DDB948AF-783C-4072-907E-C8FAE9B8DD53}" type="presParOf" srcId="{AB291444-7EAA-448E-86C7-2E00949E8717}" destId="{B4C91FBB-E683-48E7-B727-4C8F349B996D}" srcOrd="1" destOrd="0" presId="urn:microsoft.com/office/officeart/2005/8/layout/vList5"/>
    <dgm:cxn modelId="{E5C52381-89AD-423F-B03E-A756B00A4C1D}" type="presParOf" srcId="{CA3FD156-F83D-4EBF-A420-802581813E19}" destId="{9DC57121-C125-498E-897B-D44EB11C0384}" srcOrd="3" destOrd="0" presId="urn:microsoft.com/office/officeart/2005/8/layout/vList5"/>
    <dgm:cxn modelId="{85B39B93-0D38-49C0-B6F2-A38BA032A6FD}" type="presParOf" srcId="{CA3FD156-F83D-4EBF-A420-802581813E19}" destId="{AE8F4266-791A-41D0-AFD6-DFEDB74A30F2}" srcOrd="4" destOrd="0" presId="urn:microsoft.com/office/officeart/2005/8/layout/vList5"/>
    <dgm:cxn modelId="{1A6D3679-3758-4461-B228-2AD38766C8F9}" type="presParOf" srcId="{AE8F4266-791A-41D0-AFD6-DFEDB74A30F2}" destId="{A2F7D9B7-4893-4A5D-B862-894FE6578B47}" srcOrd="0" destOrd="0" presId="urn:microsoft.com/office/officeart/2005/8/layout/vList5"/>
    <dgm:cxn modelId="{7D6A184C-33A5-43F1-8BB2-B01983019AEE}" type="presParOf" srcId="{AE8F4266-791A-41D0-AFD6-DFEDB74A30F2}" destId="{38D7C9C1-BA74-4E05-86AC-0497B629ADF7}" srcOrd="1" destOrd="0" presId="urn:microsoft.com/office/officeart/2005/8/layout/vList5"/>
    <dgm:cxn modelId="{EDBB5F41-3720-4E9A-B734-801C99D519B9}" type="presParOf" srcId="{CA3FD156-F83D-4EBF-A420-802581813E19}" destId="{DBF2104B-0C28-4BC7-9D5B-01330E18ED5F}" srcOrd="5" destOrd="0" presId="urn:microsoft.com/office/officeart/2005/8/layout/vList5"/>
    <dgm:cxn modelId="{6D73DB74-D10F-413A-A9FF-31A16B7650C4}" type="presParOf" srcId="{CA3FD156-F83D-4EBF-A420-802581813E19}" destId="{0EC7D2BE-94B8-4D49-BE03-CCC3EC987467}" srcOrd="6" destOrd="0" presId="urn:microsoft.com/office/officeart/2005/8/layout/vList5"/>
    <dgm:cxn modelId="{B000F055-7E50-4FBA-9080-534FF6FE3CD9}" type="presParOf" srcId="{0EC7D2BE-94B8-4D49-BE03-CCC3EC987467}" destId="{77E71657-4734-4FF4-AAFB-0B5937217EB4}" srcOrd="0" destOrd="0" presId="urn:microsoft.com/office/officeart/2005/8/layout/vList5"/>
    <dgm:cxn modelId="{58988975-A4AD-4632-A75F-4E84E62E2867}" type="presParOf" srcId="{0EC7D2BE-94B8-4D49-BE03-CCC3EC987467}" destId="{D7B191E7-FE89-41EB-B9E9-C7EF4A700A76}" srcOrd="1" destOrd="0" presId="urn:microsoft.com/office/officeart/2005/8/layout/vList5"/>
    <dgm:cxn modelId="{B9376917-94F3-4EFC-A3CE-DAC7CA202F61}" type="presParOf" srcId="{CA3FD156-F83D-4EBF-A420-802581813E19}" destId="{F44BF02C-42A5-4A53-8346-5013063590F6}" srcOrd="7" destOrd="0" presId="urn:microsoft.com/office/officeart/2005/8/layout/vList5"/>
    <dgm:cxn modelId="{FBEF7895-DECB-4783-9262-92DAD430122C}" type="presParOf" srcId="{CA3FD156-F83D-4EBF-A420-802581813E19}" destId="{A22FA445-B61F-463D-AEC2-BC2FBEE22DAE}" srcOrd="8" destOrd="0" presId="urn:microsoft.com/office/officeart/2005/8/layout/vList5"/>
    <dgm:cxn modelId="{F14EE282-3E9E-4D37-BA2C-485AB0177056}" type="presParOf" srcId="{A22FA445-B61F-463D-AEC2-BC2FBEE22DAE}" destId="{F5BBA6AE-E406-4D47-B9AD-A4BE4AEB7C45}" srcOrd="0" destOrd="0" presId="urn:microsoft.com/office/officeart/2005/8/layout/vList5"/>
    <dgm:cxn modelId="{397CAF10-910A-4092-A764-D0718FA34F74}" type="presParOf" srcId="{A22FA445-B61F-463D-AEC2-BC2FBEE22DAE}" destId="{510B2718-56B7-4A57-8CA5-0D7DBE9B46E6}" srcOrd="1" destOrd="0" presId="urn:microsoft.com/office/officeart/2005/8/layout/vList5"/>
    <dgm:cxn modelId="{425A6D40-763D-4B38-AABF-DC1D81E9C78D}" type="presParOf" srcId="{CA3FD156-F83D-4EBF-A420-802581813E19}" destId="{F8F1BFAD-80A6-4F37-B8FA-4121F56DC902}" srcOrd="9" destOrd="0" presId="urn:microsoft.com/office/officeart/2005/8/layout/vList5"/>
    <dgm:cxn modelId="{605EF5B0-5444-4CB6-9379-B474F44FAB9B}" type="presParOf" srcId="{CA3FD156-F83D-4EBF-A420-802581813E19}" destId="{8E1DC765-4FB4-4DD9-86D8-ABE1A6D6F990}" srcOrd="10" destOrd="0" presId="urn:microsoft.com/office/officeart/2005/8/layout/vList5"/>
    <dgm:cxn modelId="{E79E2F7F-CBAA-4F8F-B1DE-B1C50DF9F9F0}" type="presParOf" srcId="{8E1DC765-4FB4-4DD9-86D8-ABE1A6D6F990}" destId="{9380F398-104C-4736-B06E-E5D06528D60A}" srcOrd="0" destOrd="0" presId="urn:microsoft.com/office/officeart/2005/8/layout/vList5"/>
    <dgm:cxn modelId="{D12D9D34-E1AF-4176-A743-D03458821414}" type="presParOf" srcId="{8E1DC765-4FB4-4DD9-86D8-ABE1A6D6F990}" destId="{B8428864-C87D-4801-8C26-5CB449F804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35C5B7F3-329B-41DC-86D2-877A23F2C9C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E14E29F-9F52-4D26-B4D9-427F11CBCC3B}">
      <dgm:prSet phldrT="[Text]"/>
      <dgm:spPr/>
      <dgm:t>
        <a:bodyPr/>
        <a:lstStyle/>
        <a:p>
          <a:r>
            <a:rPr lang="fi-FI" dirty="0" smtClean="0"/>
            <a:t>Koordinointi ja organisaatiorajapinnat</a:t>
          </a:r>
          <a:endParaRPr lang="fi-FI" dirty="0"/>
        </a:p>
      </dgm:t>
    </dgm:pt>
    <dgm:pt modelId="{3E95825D-B591-41C2-9C97-EED58FEF5E71}" type="sibTrans" cxnId="{AA9A6DDD-58C8-433D-B605-102D01D0F4EE}">
      <dgm:prSet/>
      <dgm:spPr/>
      <dgm:t>
        <a:bodyPr/>
        <a:lstStyle/>
        <a:p>
          <a:endParaRPr lang="fi-FI"/>
        </a:p>
      </dgm:t>
    </dgm:pt>
    <dgm:pt modelId="{09C627A0-8152-416B-AD22-EBAFBE08C327}" type="parTrans" cxnId="{AA9A6DDD-58C8-433D-B605-102D01D0F4EE}">
      <dgm:prSet/>
      <dgm:spPr/>
      <dgm:t>
        <a:bodyPr/>
        <a:lstStyle/>
        <a:p>
          <a:endParaRPr lang="fi-FI"/>
        </a:p>
      </dgm:t>
    </dgm:pt>
    <dgm:pt modelId="{33C0570B-58D1-4131-93F6-FF7F225AD1E7}">
      <dgm:prSet phldrT="[Text]"/>
      <dgm:spPr/>
      <dgm:t>
        <a:bodyPr/>
        <a:lstStyle/>
        <a:p>
          <a:r>
            <a:rPr lang="fi-FI" dirty="0" smtClean="0"/>
            <a:t>Turvallisuus</a:t>
          </a:r>
          <a:endParaRPr lang="fi-FI" dirty="0"/>
        </a:p>
      </dgm:t>
    </dgm:pt>
    <dgm:pt modelId="{E02E8E58-1E23-46EC-8963-9B7A32D12418}" type="parTrans" cxnId="{99F3F8C6-94B6-4B36-A97D-C3807EA2EDF4}">
      <dgm:prSet/>
      <dgm:spPr/>
      <dgm:t>
        <a:bodyPr/>
        <a:lstStyle/>
        <a:p>
          <a:endParaRPr lang="en-GB"/>
        </a:p>
      </dgm:t>
    </dgm:pt>
    <dgm:pt modelId="{25842C38-83AB-4155-B984-C097B2106C95}" type="sibTrans" cxnId="{99F3F8C6-94B6-4B36-A97D-C3807EA2EDF4}">
      <dgm:prSet/>
      <dgm:spPr/>
      <dgm:t>
        <a:bodyPr/>
        <a:lstStyle/>
        <a:p>
          <a:endParaRPr lang="en-GB"/>
        </a:p>
      </dgm:t>
    </dgm:pt>
    <dgm:pt modelId="{6D81C249-F2F7-49B6-BAEC-4014BA9BB76B}">
      <dgm:prSet phldrT="[Text]"/>
      <dgm:spPr/>
      <dgm:t>
        <a:bodyPr/>
        <a:lstStyle/>
        <a:p>
          <a:r>
            <a:rPr lang="fi-FI" dirty="0" smtClean="0"/>
            <a:t>Hälytysketju ja informaation kulku</a:t>
          </a:r>
          <a:endParaRPr lang="fi-FI" dirty="0"/>
        </a:p>
      </dgm:t>
    </dgm:pt>
    <dgm:pt modelId="{FD247B4A-6C48-4CF6-A5F9-E0887B95A1DB}" type="parTrans" cxnId="{72748A10-F28A-4459-8801-281FD6D6BB2F}">
      <dgm:prSet/>
      <dgm:spPr/>
      <dgm:t>
        <a:bodyPr/>
        <a:lstStyle/>
        <a:p>
          <a:endParaRPr lang="en-GB"/>
        </a:p>
      </dgm:t>
    </dgm:pt>
    <dgm:pt modelId="{0C43174B-F8ED-4CA5-81AE-9F841795775F}" type="sibTrans" cxnId="{72748A10-F28A-4459-8801-281FD6D6BB2F}">
      <dgm:prSet/>
      <dgm:spPr/>
      <dgm:t>
        <a:bodyPr/>
        <a:lstStyle/>
        <a:p>
          <a:endParaRPr lang="en-GB"/>
        </a:p>
      </dgm:t>
    </dgm:pt>
    <dgm:pt modelId="{44E18BBF-2A0C-4127-8FB1-CAEF5D760649}">
      <dgm:prSet phldrT="[Text]"/>
      <dgm:spPr/>
      <dgm:t>
        <a:bodyPr/>
        <a:lstStyle/>
        <a:p>
          <a:r>
            <a:rPr lang="fi-FI" dirty="0" smtClean="0"/>
            <a:t>Työvälineet</a:t>
          </a:r>
          <a:endParaRPr lang="fi-FI" dirty="0"/>
        </a:p>
      </dgm:t>
    </dgm:pt>
    <dgm:pt modelId="{7E65EFA9-8D9B-4E7A-A9C4-7307E3BB543C}" type="parTrans" cxnId="{15D87683-233F-4507-8EA7-800F17B98637}">
      <dgm:prSet/>
      <dgm:spPr/>
      <dgm:t>
        <a:bodyPr/>
        <a:lstStyle/>
        <a:p>
          <a:endParaRPr lang="en-GB"/>
        </a:p>
      </dgm:t>
    </dgm:pt>
    <dgm:pt modelId="{A206EBA8-897E-4457-877C-DAC35B319B2D}" type="sibTrans" cxnId="{15D87683-233F-4507-8EA7-800F17B98637}">
      <dgm:prSet/>
      <dgm:spPr/>
      <dgm:t>
        <a:bodyPr/>
        <a:lstStyle/>
        <a:p>
          <a:endParaRPr lang="en-GB"/>
        </a:p>
      </dgm:t>
    </dgm:pt>
    <dgm:pt modelId="{06717F0A-91CA-41BD-92FB-A007B8B075EE}">
      <dgm:prSet phldrT="[Text]"/>
      <dgm:spPr/>
      <dgm:t>
        <a:bodyPr/>
        <a:lstStyle/>
        <a:p>
          <a:r>
            <a:rPr lang="fi-FI" dirty="0" smtClean="0"/>
            <a:t>Resurssit ja toimijat</a:t>
          </a:r>
          <a:endParaRPr lang="fi-FI" dirty="0"/>
        </a:p>
      </dgm:t>
    </dgm:pt>
    <dgm:pt modelId="{86F99BED-B957-4FD8-AE7F-CA4250E165F4}" type="parTrans" cxnId="{BB89C28E-CE0F-4D3D-A8FD-3536FE848AF1}">
      <dgm:prSet/>
      <dgm:spPr/>
      <dgm:t>
        <a:bodyPr/>
        <a:lstStyle/>
        <a:p>
          <a:endParaRPr lang="en-GB"/>
        </a:p>
      </dgm:t>
    </dgm:pt>
    <dgm:pt modelId="{59CA1852-358C-4701-8E05-39CEE0108F4F}" type="sibTrans" cxnId="{BB89C28E-CE0F-4D3D-A8FD-3536FE848AF1}">
      <dgm:prSet/>
      <dgm:spPr/>
      <dgm:t>
        <a:bodyPr/>
        <a:lstStyle/>
        <a:p>
          <a:endParaRPr lang="en-GB"/>
        </a:p>
      </dgm:t>
    </dgm:pt>
    <dgm:pt modelId="{41723587-8682-40C1-BD44-C6158A7E5DFB}">
      <dgm:prSet phldrT="[Text]"/>
      <dgm:spPr/>
      <dgm:t>
        <a:bodyPr/>
        <a:lstStyle/>
        <a:p>
          <a:r>
            <a:rPr lang="fi-FI" dirty="0" smtClean="0"/>
            <a:t>Ryhmä 4</a:t>
          </a:r>
          <a:endParaRPr lang="fi-FI" dirty="0"/>
        </a:p>
      </dgm:t>
    </dgm:pt>
    <dgm:pt modelId="{1E28FF94-5646-426F-8704-B412BE01DC04}" type="parTrans" cxnId="{3937DB15-EE32-4FF2-84A2-45D53C8D579D}">
      <dgm:prSet/>
      <dgm:spPr/>
      <dgm:t>
        <a:bodyPr/>
        <a:lstStyle/>
        <a:p>
          <a:endParaRPr lang="en-GB"/>
        </a:p>
      </dgm:t>
    </dgm:pt>
    <dgm:pt modelId="{6964C4E2-47B9-4054-B928-BF6438CBF2B6}" type="sibTrans" cxnId="{3937DB15-EE32-4FF2-84A2-45D53C8D579D}">
      <dgm:prSet/>
      <dgm:spPr/>
      <dgm:t>
        <a:bodyPr/>
        <a:lstStyle/>
        <a:p>
          <a:endParaRPr lang="en-GB"/>
        </a:p>
      </dgm:t>
    </dgm:pt>
    <dgm:pt modelId="{DF4EA0C1-D2D4-4E91-B4D6-5CC34BB76F1F}">
      <dgm:prSet phldrT="[Text]"/>
      <dgm:spPr/>
      <dgm:t>
        <a:bodyPr/>
        <a:lstStyle/>
        <a:p>
          <a:r>
            <a:rPr lang="fi-FI" dirty="0" smtClean="0"/>
            <a:t>Johtaminen</a:t>
          </a:r>
          <a:endParaRPr lang="fi-FI" dirty="0"/>
        </a:p>
      </dgm:t>
    </dgm:pt>
    <dgm:pt modelId="{50DEBFE2-77EE-4BD2-B8D6-560C8A3DB6EE}" type="parTrans" cxnId="{3C7F837F-ECE9-48F2-867D-5E846FE0836C}">
      <dgm:prSet/>
      <dgm:spPr/>
      <dgm:t>
        <a:bodyPr/>
        <a:lstStyle/>
        <a:p>
          <a:endParaRPr lang="en-GB"/>
        </a:p>
      </dgm:t>
    </dgm:pt>
    <dgm:pt modelId="{44ED5704-0210-4D27-8518-13095F20A936}" type="sibTrans" cxnId="{3C7F837F-ECE9-48F2-867D-5E846FE0836C}">
      <dgm:prSet/>
      <dgm:spPr/>
      <dgm:t>
        <a:bodyPr/>
        <a:lstStyle/>
        <a:p>
          <a:endParaRPr lang="en-GB"/>
        </a:p>
      </dgm:t>
    </dgm:pt>
    <dgm:pt modelId="{F45E52F0-68DB-451C-84B8-31E474BA992F}">
      <dgm:prSet phldrT="[Text]"/>
      <dgm:spPr/>
      <dgm:t>
        <a:bodyPr/>
        <a:lstStyle/>
        <a:p>
          <a:r>
            <a:rPr lang="fi-FI" dirty="0" smtClean="0"/>
            <a:t>Ryhmä 5</a:t>
          </a:r>
          <a:endParaRPr lang="fi-FI" dirty="0"/>
        </a:p>
      </dgm:t>
    </dgm:pt>
    <dgm:pt modelId="{A38E41E0-2CB4-42E4-8AE5-DA3DD126EF39}" type="parTrans" cxnId="{345AF4A9-30A8-4C6F-BFBD-0AA66A9D8C8E}">
      <dgm:prSet/>
      <dgm:spPr/>
      <dgm:t>
        <a:bodyPr/>
        <a:lstStyle/>
        <a:p>
          <a:endParaRPr lang="en-GB"/>
        </a:p>
      </dgm:t>
    </dgm:pt>
    <dgm:pt modelId="{D495C1A6-EF2D-4611-B3DE-6A6C94FCCBA2}" type="sibTrans" cxnId="{345AF4A9-30A8-4C6F-BFBD-0AA66A9D8C8E}">
      <dgm:prSet/>
      <dgm:spPr/>
      <dgm:t>
        <a:bodyPr/>
        <a:lstStyle/>
        <a:p>
          <a:endParaRPr lang="en-GB"/>
        </a:p>
      </dgm:t>
    </dgm:pt>
    <dgm:pt modelId="{C23C9311-451F-4CEE-BEDF-3EE08615E477}">
      <dgm:prSet phldrT="[Text]"/>
      <dgm:spPr/>
      <dgm:t>
        <a:bodyPr/>
        <a:lstStyle/>
        <a:p>
          <a:r>
            <a:rPr lang="fi-FI" dirty="0" smtClean="0"/>
            <a:t>Ryhmä 2</a:t>
          </a:r>
          <a:endParaRPr lang="fi-FI" dirty="0"/>
        </a:p>
      </dgm:t>
    </dgm:pt>
    <dgm:pt modelId="{7B654A72-EF40-49CB-A6B1-1138B4E99EB3}" type="parTrans" cxnId="{483600F3-D68C-4540-8E2B-7B1336357466}">
      <dgm:prSet/>
      <dgm:spPr/>
      <dgm:t>
        <a:bodyPr/>
        <a:lstStyle/>
        <a:p>
          <a:endParaRPr lang="en-GB"/>
        </a:p>
      </dgm:t>
    </dgm:pt>
    <dgm:pt modelId="{8BD7A088-80C1-4043-83D9-2C84D409BB22}" type="sibTrans" cxnId="{483600F3-D68C-4540-8E2B-7B1336357466}">
      <dgm:prSet/>
      <dgm:spPr/>
      <dgm:t>
        <a:bodyPr/>
        <a:lstStyle/>
        <a:p>
          <a:endParaRPr lang="en-GB"/>
        </a:p>
      </dgm:t>
    </dgm:pt>
    <dgm:pt modelId="{CEAD9D27-D4A0-4185-BF97-4FA402576DED}">
      <dgm:prSet phldrT="[Text]"/>
      <dgm:spPr/>
      <dgm:t>
        <a:bodyPr/>
        <a:lstStyle/>
        <a:p>
          <a:r>
            <a:rPr lang="fi-FI" dirty="0" smtClean="0"/>
            <a:t>Ryhmä 3</a:t>
          </a:r>
          <a:endParaRPr lang="fi-FI" dirty="0"/>
        </a:p>
      </dgm:t>
    </dgm:pt>
    <dgm:pt modelId="{387AD8DF-EAFC-403D-B519-CA363A8DFA8F}" type="parTrans" cxnId="{2811521F-CEC7-4C29-955B-B7CC8D5866D6}">
      <dgm:prSet/>
      <dgm:spPr/>
      <dgm:t>
        <a:bodyPr/>
        <a:lstStyle/>
        <a:p>
          <a:endParaRPr lang="en-GB"/>
        </a:p>
      </dgm:t>
    </dgm:pt>
    <dgm:pt modelId="{85B2CFDC-F3A5-4632-BF95-66AD0070AEA0}" type="sibTrans" cxnId="{2811521F-CEC7-4C29-955B-B7CC8D5866D6}">
      <dgm:prSet/>
      <dgm:spPr/>
      <dgm:t>
        <a:bodyPr/>
        <a:lstStyle/>
        <a:p>
          <a:endParaRPr lang="en-GB"/>
        </a:p>
      </dgm:t>
    </dgm:pt>
    <dgm:pt modelId="{B698D75B-4BD6-40B5-BD65-FE9003BA640F}">
      <dgm:prSet phldrT="[Text]"/>
      <dgm:spPr/>
      <dgm:t>
        <a:bodyPr/>
        <a:lstStyle/>
        <a:p>
          <a:r>
            <a:rPr lang="fi-FI" dirty="0" smtClean="0"/>
            <a:t>Ryhmä 6</a:t>
          </a:r>
          <a:endParaRPr lang="fi-FI" dirty="0"/>
        </a:p>
      </dgm:t>
    </dgm:pt>
    <dgm:pt modelId="{644ACE14-B9B3-4915-BF10-5B8FE071FD91}" type="parTrans" cxnId="{1AFD808A-34B1-48F1-A80F-A19B76C62A38}">
      <dgm:prSet/>
      <dgm:spPr/>
      <dgm:t>
        <a:bodyPr/>
        <a:lstStyle/>
        <a:p>
          <a:endParaRPr lang="en-GB"/>
        </a:p>
      </dgm:t>
    </dgm:pt>
    <dgm:pt modelId="{1073E53C-DA0E-4920-B573-9C073CDF2139}" type="sibTrans" cxnId="{1AFD808A-34B1-48F1-A80F-A19B76C62A38}">
      <dgm:prSet/>
      <dgm:spPr/>
      <dgm:t>
        <a:bodyPr/>
        <a:lstStyle/>
        <a:p>
          <a:endParaRPr lang="en-GB"/>
        </a:p>
      </dgm:t>
    </dgm:pt>
    <dgm:pt modelId="{38F2C868-E21D-40FD-B316-75C69A960866}">
      <dgm:prSet phldrT="[Text]"/>
      <dgm:spPr/>
      <dgm:t>
        <a:bodyPr/>
        <a:lstStyle/>
        <a:p>
          <a:r>
            <a:rPr lang="fi-FI" dirty="0" smtClean="0"/>
            <a:t>Ryhmä 1</a:t>
          </a:r>
          <a:endParaRPr lang="fi-FI" dirty="0"/>
        </a:p>
      </dgm:t>
    </dgm:pt>
    <dgm:pt modelId="{37804343-1943-4886-99C1-9D6838FD4887}" type="parTrans" cxnId="{6C3B9B94-E74B-4CA0-8F68-D3512A3B4F44}">
      <dgm:prSet/>
      <dgm:spPr/>
      <dgm:t>
        <a:bodyPr/>
        <a:lstStyle/>
        <a:p>
          <a:endParaRPr lang="en-GB"/>
        </a:p>
      </dgm:t>
    </dgm:pt>
    <dgm:pt modelId="{25AE75D8-5906-45B3-B22E-F719907365B6}" type="sibTrans" cxnId="{6C3B9B94-E74B-4CA0-8F68-D3512A3B4F44}">
      <dgm:prSet/>
      <dgm:spPr/>
      <dgm:t>
        <a:bodyPr/>
        <a:lstStyle/>
        <a:p>
          <a:endParaRPr lang="en-GB"/>
        </a:p>
      </dgm:t>
    </dgm:pt>
    <dgm:pt modelId="{CA3FD156-F83D-4EBF-A420-802581813E19}" type="pres">
      <dgm:prSet presAssocID="{35C5B7F3-329B-41DC-86D2-877A23F2C9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8DD9B018-EA8D-4A19-A921-FF08FA936B1C}" type="pres">
      <dgm:prSet presAssocID="{DF4EA0C1-D2D4-4E91-B4D6-5CC34BB76F1F}" presName="linNode" presStyleCnt="0"/>
      <dgm:spPr/>
    </dgm:pt>
    <dgm:pt modelId="{2F3C0703-2C52-4D4F-AE58-F8F7ED586649}" type="pres">
      <dgm:prSet presAssocID="{DF4EA0C1-D2D4-4E91-B4D6-5CC34BB76F1F}" presName="parentText" presStyleLbl="node1" presStyleIdx="0" presStyleCnt="6" custLinFactNeighborY="-3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14B8F5-17E8-435E-ABE1-1A09EF1E2F53}" type="pres">
      <dgm:prSet presAssocID="{DF4EA0C1-D2D4-4E91-B4D6-5CC34BB76F1F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62BF44-C32F-4DF8-92D2-956F4445F293}" type="pres">
      <dgm:prSet presAssocID="{44ED5704-0210-4D27-8518-13095F20A936}" presName="sp" presStyleCnt="0"/>
      <dgm:spPr/>
    </dgm:pt>
    <dgm:pt modelId="{AB291444-7EAA-448E-86C7-2E00949E8717}" type="pres">
      <dgm:prSet presAssocID="{0E14E29F-9F52-4D26-B4D9-427F11CBCC3B}" presName="linNode" presStyleCnt="0"/>
      <dgm:spPr/>
    </dgm:pt>
    <dgm:pt modelId="{86E8566D-59DB-4FD4-B86E-9D6908A379AA}" type="pres">
      <dgm:prSet presAssocID="{0E14E29F-9F52-4D26-B4D9-427F11CBCC3B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4C91FBB-E683-48E7-B727-4C8F349B996D}" type="pres">
      <dgm:prSet presAssocID="{0E14E29F-9F52-4D26-B4D9-427F11CBCC3B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DC57121-C125-498E-897B-D44EB11C0384}" type="pres">
      <dgm:prSet presAssocID="{3E95825D-B591-41C2-9C97-EED58FEF5E71}" presName="sp" presStyleCnt="0"/>
      <dgm:spPr/>
    </dgm:pt>
    <dgm:pt modelId="{AE8F4266-791A-41D0-AFD6-DFEDB74A30F2}" type="pres">
      <dgm:prSet presAssocID="{33C0570B-58D1-4131-93F6-FF7F225AD1E7}" presName="linNode" presStyleCnt="0"/>
      <dgm:spPr/>
    </dgm:pt>
    <dgm:pt modelId="{A2F7D9B7-4893-4A5D-B862-894FE6578B47}" type="pres">
      <dgm:prSet presAssocID="{33C0570B-58D1-4131-93F6-FF7F225AD1E7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D7C9C1-BA74-4E05-86AC-0497B629ADF7}" type="pres">
      <dgm:prSet presAssocID="{33C0570B-58D1-4131-93F6-FF7F225AD1E7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F2104B-0C28-4BC7-9D5B-01330E18ED5F}" type="pres">
      <dgm:prSet presAssocID="{25842C38-83AB-4155-B984-C097B2106C95}" presName="sp" presStyleCnt="0"/>
      <dgm:spPr/>
    </dgm:pt>
    <dgm:pt modelId="{0EC7D2BE-94B8-4D49-BE03-CCC3EC987467}" type="pres">
      <dgm:prSet presAssocID="{6D81C249-F2F7-49B6-BAEC-4014BA9BB76B}" presName="linNode" presStyleCnt="0"/>
      <dgm:spPr/>
    </dgm:pt>
    <dgm:pt modelId="{77E71657-4734-4FF4-AAFB-0B5937217EB4}" type="pres">
      <dgm:prSet presAssocID="{6D81C249-F2F7-49B6-BAEC-4014BA9BB76B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B191E7-FE89-41EB-B9E9-C7EF4A700A76}" type="pres">
      <dgm:prSet presAssocID="{6D81C249-F2F7-49B6-BAEC-4014BA9BB76B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4BF02C-42A5-4A53-8346-5013063590F6}" type="pres">
      <dgm:prSet presAssocID="{0C43174B-F8ED-4CA5-81AE-9F841795775F}" presName="sp" presStyleCnt="0"/>
      <dgm:spPr/>
    </dgm:pt>
    <dgm:pt modelId="{A22FA445-B61F-463D-AEC2-BC2FBEE22DAE}" type="pres">
      <dgm:prSet presAssocID="{44E18BBF-2A0C-4127-8FB1-CAEF5D760649}" presName="linNode" presStyleCnt="0"/>
      <dgm:spPr/>
    </dgm:pt>
    <dgm:pt modelId="{F5BBA6AE-E406-4D47-B9AD-A4BE4AEB7C45}" type="pres">
      <dgm:prSet presAssocID="{44E18BBF-2A0C-4127-8FB1-CAEF5D760649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0B2718-56B7-4A57-8CA5-0D7DBE9B46E6}" type="pres">
      <dgm:prSet presAssocID="{44E18BBF-2A0C-4127-8FB1-CAEF5D760649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F1BFAD-80A6-4F37-B8FA-4121F56DC902}" type="pres">
      <dgm:prSet presAssocID="{A206EBA8-897E-4457-877C-DAC35B319B2D}" presName="sp" presStyleCnt="0"/>
      <dgm:spPr/>
    </dgm:pt>
    <dgm:pt modelId="{8E1DC765-4FB4-4DD9-86D8-ABE1A6D6F990}" type="pres">
      <dgm:prSet presAssocID="{06717F0A-91CA-41BD-92FB-A007B8B075EE}" presName="linNode" presStyleCnt="0"/>
      <dgm:spPr/>
    </dgm:pt>
    <dgm:pt modelId="{9380F398-104C-4736-B06E-E5D06528D60A}" type="pres">
      <dgm:prSet presAssocID="{06717F0A-91CA-41BD-92FB-A007B8B075EE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428864-C87D-4801-8C26-5CB449F80436}" type="pres">
      <dgm:prSet presAssocID="{06717F0A-91CA-41BD-92FB-A007B8B075EE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89C28E-CE0F-4D3D-A8FD-3536FE848AF1}" srcId="{35C5B7F3-329B-41DC-86D2-877A23F2C9C1}" destId="{06717F0A-91CA-41BD-92FB-A007B8B075EE}" srcOrd="5" destOrd="0" parTransId="{86F99BED-B957-4FD8-AE7F-CA4250E165F4}" sibTransId="{59CA1852-358C-4701-8E05-39CEE0108F4F}"/>
    <dgm:cxn modelId="{1393D5F0-DE23-4B17-9543-3B9EFAD67B95}" type="presOf" srcId="{35C5B7F3-329B-41DC-86D2-877A23F2C9C1}" destId="{CA3FD156-F83D-4EBF-A420-802581813E19}" srcOrd="0" destOrd="0" presId="urn:microsoft.com/office/officeart/2005/8/layout/vList5"/>
    <dgm:cxn modelId="{AB8DF6FD-E58A-4C88-AA3A-77FAC2291536}" type="presOf" srcId="{38F2C868-E21D-40FD-B316-75C69A960866}" destId="{B8428864-C87D-4801-8C26-5CB449F80436}" srcOrd="0" destOrd="0" presId="urn:microsoft.com/office/officeart/2005/8/layout/vList5"/>
    <dgm:cxn modelId="{96140E60-BD7E-4BB6-9DBC-103EF7B6F5D8}" type="presOf" srcId="{0E14E29F-9F52-4D26-B4D9-427F11CBCC3B}" destId="{86E8566D-59DB-4FD4-B86E-9D6908A379AA}" srcOrd="0" destOrd="0" presId="urn:microsoft.com/office/officeart/2005/8/layout/vList5"/>
    <dgm:cxn modelId="{D4D7EA57-CF06-4492-A471-DCD778BEBF53}" type="presOf" srcId="{41723587-8682-40C1-BD44-C6158A7E5DFB}" destId="{B4C91FBB-E683-48E7-B727-4C8F349B996D}" srcOrd="0" destOrd="0" presId="urn:microsoft.com/office/officeart/2005/8/layout/vList5"/>
    <dgm:cxn modelId="{99F3F8C6-94B6-4B36-A97D-C3807EA2EDF4}" srcId="{35C5B7F3-329B-41DC-86D2-877A23F2C9C1}" destId="{33C0570B-58D1-4131-93F6-FF7F225AD1E7}" srcOrd="2" destOrd="0" parTransId="{E02E8E58-1E23-46EC-8963-9B7A32D12418}" sibTransId="{25842C38-83AB-4155-B984-C097B2106C95}"/>
    <dgm:cxn modelId="{8506E576-7BC5-4A17-BB5B-98F0481705BB}" type="presOf" srcId="{DF4EA0C1-D2D4-4E91-B4D6-5CC34BB76F1F}" destId="{2F3C0703-2C52-4D4F-AE58-F8F7ED586649}" srcOrd="0" destOrd="0" presId="urn:microsoft.com/office/officeart/2005/8/layout/vList5"/>
    <dgm:cxn modelId="{9EECF894-3AAC-406F-807F-6F5F6F6456BD}" type="presOf" srcId="{B698D75B-4BD6-40B5-BD65-FE9003BA640F}" destId="{510B2718-56B7-4A57-8CA5-0D7DBE9B46E6}" srcOrd="0" destOrd="0" presId="urn:microsoft.com/office/officeart/2005/8/layout/vList5"/>
    <dgm:cxn modelId="{FC12439A-A926-480B-BD90-FD797AA256DB}" type="presOf" srcId="{C23C9311-451F-4CEE-BEDF-3EE08615E477}" destId="{38D7C9C1-BA74-4E05-86AC-0497B629ADF7}" srcOrd="0" destOrd="0" presId="urn:microsoft.com/office/officeart/2005/8/layout/vList5"/>
    <dgm:cxn modelId="{A1C4DCED-D9FE-4A82-9B65-42C87F3AF3A4}" type="presOf" srcId="{F45E52F0-68DB-451C-84B8-31E474BA992F}" destId="{4414B8F5-17E8-435E-ABE1-1A09EF1E2F53}" srcOrd="0" destOrd="0" presId="urn:microsoft.com/office/officeart/2005/8/layout/vList5"/>
    <dgm:cxn modelId="{1AFD808A-34B1-48F1-A80F-A19B76C62A38}" srcId="{44E18BBF-2A0C-4127-8FB1-CAEF5D760649}" destId="{B698D75B-4BD6-40B5-BD65-FE9003BA640F}" srcOrd="0" destOrd="0" parTransId="{644ACE14-B9B3-4915-BF10-5B8FE071FD91}" sibTransId="{1073E53C-DA0E-4920-B573-9C073CDF2139}"/>
    <dgm:cxn modelId="{345AF4A9-30A8-4C6F-BFBD-0AA66A9D8C8E}" srcId="{DF4EA0C1-D2D4-4E91-B4D6-5CC34BB76F1F}" destId="{F45E52F0-68DB-451C-84B8-31E474BA992F}" srcOrd="0" destOrd="0" parTransId="{A38E41E0-2CB4-42E4-8AE5-DA3DD126EF39}" sibTransId="{D495C1A6-EF2D-4611-B3DE-6A6C94FCCBA2}"/>
    <dgm:cxn modelId="{2811521F-CEC7-4C29-955B-B7CC8D5866D6}" srcId="{6D81C249-F2F7-49B6-BAEC-4014BA9BB76B}" destId="{CEAD9D27-D4A0-4185-BF97-4FA402576DED}" srcOrd="0" destOrd="0" parTransId="{387AD8DF-EAFC-403D-B519-CA363A8DFA8F}" sibTransId="{85B2CFDC-F3A5-4632-BF95-66AD0070AEA0}"/>
    <dgm:cxn modelId="{3C7F837F-ECE9-48F2-867D-5E846FE0836C}" srcId="{35C5B7F3-329B-41DC-86D2-877A23F2C9C1}" destId="{DF4EA0C1-D2D4-4E91-B4D6-5CC34BB76F1F}" srcOrd="0" destOrd="0" parTransId="{50DEBFE2-77EE-4BD2-B8D6-560C8A3DB6EE}" sibTransId="{44ED5704-0210-4D27-8518-13095F20A936}"/>
    <dgm:cxn modelId="{AA9A6DDD-58C8-433D-B605-102D01D0F4EE}" srcId="{35C5B7F3-329B-41DC-86D2-877A23F2C9C1}" destId="{0E14E29F-9F52-4D26-B4D9-427F11CBCC3B}" srcOrd="1" destOrd="0" parTransId="{09C627A0-8152-416B-AD22-EBAFBE08C327}" sibTransId="{3E95825D-B591-41C2-9C97-EED58FEF5E71}"/>
    <dgm:cxn modelId="{483600F3-D68C-4540-8E2B-7B1336357466}" srcId="{33C0570B-58D1-4131-93F6-FF7F225AD1E7}" destId="{C23C9311-451F-4CEE-BEDF-3EE08615E477}" srcOrd="0" destOrd="0" parTransId="{7B654A72-EF40-49CB-A6B1-1138B4E99EB3}" sibTransId="{8BD7A088-80C1-4043-83D9-2C84D409BB22}"/>
    <dgm:cxn modelId="{15D87683-233F-4507-8EA7-800F17B98637}" srcId="{35C5B7F3-329B-41DC-86D2-877A23F2C9C1}" destId="{44E18BBF-2A0C-4127-8FB1-CAEF5D760649}" srcOrd="4" destOrd="0" parTransId="{7E65EFA9-8D9B-4E7A-A9C4-7307E3BB543C}" sibTransId="{A206EBA8-897E-4457-877C-DAC35B319B2D}"/>
    <dgm:cxn modelId="{0C91DA78-7353-4F94-9383-315A1624C485}" type="presOf" srcId="{CEAD9D27-D4A0-4185-BF97-4FA402576DED}" destId="{D7B191E7-FE89-41EB-B9E9-C7EF4A700A76}" srcOrd="0" destOrd="0" presId="urn:microsoft.com/office/officeart/2005/8/layout/vList5"/>
    <dgm:cxn modelId="{6C3B9B94-E74B-4CA0-8F68-D3512A3B4F44}" srcId="{06717F0A-91CA-41BD-92FB-A007B8B075EE}" destId="{38F2C868-E21D-40FD-B316-75C69A960866}" srcOrd="0" destOrd="0" parTransId="{37804343-1943-4886-99C1-9D6838FD4887}" sibTransId="{25AE75D8-5906-45B3-B22E-F719907365B6}"/>
    <dgm:cxn modelId="{3937DB15-EE32-4FF2-84A2-45D53C8D579D}" srcId="{0E14E29F-9F52-4D26-B4D9-427F11CBCC3B}" destId="{41723587-8682-40C1-BD44-C6158A7E5DFB}" srcOrd="0" destOrd="0" parTransId="{1E28FF94-5646-426F-8704-B412BE01DC04}" sibTransId="{6964C4E2-47B9-4054-B928-BF6438CBF2B6}"/>
    <dgm:cxn modelId="{72748A10-F28A-4459-8801-281FD6D6BB2F}" srcId="{35C5B7F3-329B-41DC-86D2-877A23F2C9C1}" destId="{6D81C249-F2F7-49B6-BAEC-4014BA9BB76B}" srcOrd="3" destOrd="0" parTransId="{FD247B4A-6C48-4CF6-A5F9-E0887B95A1DB}" sibTransId="{0C43174B-F8ED-4CA5-81AE-9F841795775F}"/>
    <dgm:cxn modelId="{09BB8D59-508C-415F-8D2C-793F70505D6A}" type="presOf" srcId="{44E18BBF-2A0C-4127-8FB1-CAEF5D760649}" destId="{F5BBA6AE-E406-4D47-B9AD-A4BE4AEB7C45}" srcOrd="0" destOrd="0" presId="urn:microsoft.com/office/officeart/2005/8/layout/vList5"/>
    <dgm:cxn modelId="{53855F8A-837F-4686-B800-027511D28073}" type="presOf" srcId="{6D81C249-F2F7-49B6-BAEC-4014BA9BB76B}" destId="{77E71657-4734-4FF4-AAFB-0B5937217EB4}" srcOrd="0" destOrd="0" presId="urn:microsoft.com/office/officeart/2005/8/layout/vList5"/>
    <dgm:cxn modelId="{E807545A-6B49-4FB5-B239-E5FCE62A4E17}" type="presOf" srcId="{06717F0A-91CA-41BD-92FB-A007B8B075EE}" destId="{9380F398-104C-4736-B06E-E5D06528D60A}" srcOrd="0" destOrd="0" presId="urn:microsoft.com/office/officeart/2005/8/layout/vList5"/>
    <dgm:cxn modelId="{B36537E0-E84D-41C2-B8D0-558B97EEA70E}" type="presOf" srcId="{33C0570B-58D1-4131-93F6-FF7F225AD1E7}" destId="{A2F7D9B7-4893-4A5D-B862-894FE6578B47}" srcOrd="0" destOrd="0" presId="urn:microsoft.com/office/officeart/2005/8/layout/vList5"/>
    <dgm:cxn modelId="{D65C9E05-6648-41A3-988D-B86348A5BE03}" type="presParOf" srcId="{CA3FD156-F83D-4EBF-A420-802581813E19}" destId="{8DD9B018-EA8D-4A19-A921-FF08FA936B1C}" srcOrd="0" destOrd="0" presId="urn:microsoft.com/office/officeart/2005/8/layout/vList5"/>
    <dgm:cxn modelId="{34603349-E4E0-46F2-9B5E-C570CF3AEAA4}" type="presParOf" srcId="{8DD9B018-EA8D-4A19-A921-FF08FA936B1C}" destId="{2F3C0703-2C52-4D4F-AE58-F8F7ED586649}" srcOrd="0" destOrd="0" presId="urn:microsoft.com/office/officeart/2005/8/layout/vList5"/>
    <dgm:cxn modelId="{250E0A1A-9254-47A8-ABEA-C9D3DA3E3606}" type="presParOf" srcId="{8DD9B018-EA8D-4A19-A921-FF08FA936B1C}" destId="{4414B8F5-17E8-435E-ABE1-1A09EF1E2F53}" srcOrd="1" destOrd="0" presId="urn:microsoft.com/office/officeart/2005/8/layout/vList5"/>
    <dgm:cxn modelId="{52CC14A8-E1B4-4E6D-A704-584C6A165D0C}" type="presParOf" srcId="{CA3FD156-F83D-4EBF-A420-802581813E19}" destId="{9662BF44-C32F-4DF8-92D2-956F4445F293}" srcOrd="1" destOrd="0" presId="urn:microsoft.com/office/officeart/2005/8/layout/vList5"/>
    <dgm:cxn modelId="{5189323D-3803-4530-B015-E5489733A9E5}" type="presParOf" srcId="{CA3FD156-F83D-4EBF-A420-802581813E19}" destId="{AB291444-7EAA-448E-86C7-2E00949E8717}" srcOrd="2" destOrd="0" presId="urn:microsoft.com/office/officeart/2005/8/layout/vList5"/>
    <dgm:cxn modelId="{0346312A-09F8-42C6-B3E6-FCDA5B4FC8B5}" type="presParOf" srcId="{AB291444-7EAA-448E-86C7-2E00949E8717}" destId="{86E8566D-59DB-4FD4-B86E-9D6908A379AA}" srcOrd="0" destOrd="0" presId="urn:microsoft.com/office/officeart/2005/8/layout/vList5"/>
    <dgm:cxn modelId="{104264C4-0A21-428C-B456-4CCEECA434B3}" type="presParOf" srcId="{AB291444-7EAA-448E-86C7-2E00949E8717}" destId="{B4C91FBB-E683-48E7-B727-4C8F349B996D}" srcOrd="1" destOrd="0" presId="urn:microsoft.com/office/officeart/2005/8/layout/vList5"/>
    <dgm:cxn modelId="{27AB9E13-E2CF-453B-A59F-72B7B11C0F64}" type="presParOf" srcId="{CA3FD156-F83D-4EBF-A420-802581813E19}" destId="{9DC57121-C125-498E-897B-D44EB11C0384}" srcOrd="3" destOrd="0" presId="urn:microsoft.com/office/officeart/2005/8/layout/vList5"/>
    <dgm:cxn modelId="{E6E60720-EDC9-4406-8069-AE6C6FA1ECE8}" type="presParOf" srcId="{CA3FD156-F83D-4EBF-A420-802581813E19}" destId="{AE8F4266-791A-41D0-AFD6-DFEDB74A30F2}" srcOrd="4" destOrd="0" presId="urn:microsoft.com/office/officeart/2005/8/layout/vList5"/>
    <dgm:cxn modelId="{F80836FF-D5B8-4339-A31F-8DF11EF4A188}" type="presParOf" srcId="{AE8F4266-791A-41D0-AFD6-DFEDB74A30F2}" destId="{A2F7D9B7-4893-4A5D-B862-894FE6578B47}" srcOrd="0" destOrd="0" presId="urn:microsoft.com/office/officeart/2005/8/layout/vList5"/>
    <dgm:cxn modelId="{D0FA8F03-A15E-4383-AC38-A89395275444}" type="presParOf" srcId="{AE8F4266-791A-41D0-AFD6-DFEDB74A30F2}" destId="{38D7C9C1-BA74-4E05-86AC-0497B629ADF7}" srcOrd="1" destOrd="0" presId="urn:microsoft.com/office/officeart/2005/8/layout/vList5"/>
    <dgm:cxn modelId="{8672E7D3-A11D-4AD5-BDAF-27DD266D6D89}" type="presParOf" srcId="{CA3FD156-F83D-4EBF-A420-802581813E19}" destId="{DBF2104B-0C28-4BC7-9D5B-01330E18ED5F}" srcOrd="5" destOrd="0" presId="urn:microsoft.com/office/officeart/2005/8/layout/vList5"/>
    <dgm:cxn modelId="{07B2A714-DAA1-46DB-9E0D-57AB4AF89962}" type="presParOf" srcId="{CA3FD156-F83D-4EBF-A420-802581813E19}" destId="{0EC7D2BE-94B8-4D49-BE03-CCC3EC987467}" srcOrd="6" destOrd="0" presId="urn:microsoft.com/office/officeart/2005/8/layout/vList5"/>
    <dgm:cxn modelId="{A1AC7EB2-89F8-43A7-BB37-04ED93856E82}" type="presParOf" srcId="{0EC7D2BE-94B8-4D49-BE03-CCC3EC987467}" destId="{77E71657-4734-4FF4-AAFB-0B5937217EB4}" srcOrd="0" destOrd="0" presId="urn:microsoft.com/office/officeart/2005/8/layout/vList5"/>
    <dgm:cxn modelId="{EA6858EA-4939-43F3-AF85-FC4FB7EA5216}" type="presParOf" srcId="{0EC7D2BE-94B8-4D49-BE03-CCC3EC987467}" destId="{D7B191E7-FE89-41EB-B9E9-C7EF4A700A76}" srcOrd="1" destOrd="0" presId="urn:microsoft.com/office/officeart/2005/8/layout/vList5"/>
    <dgm:cxn modelId="{6B915CFE-A57D-446A-9867-1A7D6A9E596C}" type="presParOf" srcId="{CA3FD156-F83D-4EBF-A420-802581813E19}" destId="{F44BF02C-42A5-4A53-8346-5013063590F6}" srcOrd="7" destOrd="0" presId="urn:microsoft.com/office/officeart/2005/8/layout/vList5"/>
    <dgm:cxn modelId="{D278088F-E89A-4967-BD7F-3B3D5F48AECD}" type="presParOf" srcId="{CA3FD156-F83D-4EBF-A420-802581813E19}" destId="{A22FA445-B61F-463D-AEC2-BC2FBEE22DAE}" srcOrd="8" destOrd="0" presId="urn:microsoft.com/office/officeart/2005/8/layout/vList5"/>
    <dgm:cxn modelId="{80C8D5F9-3306-4284-BE69-B125EB69D435}" type="presParOf" srcId="{A22FA445-B61F-463D-AEC2-BC2FBEE22DAE}" destId="{F5BBA6AE-E406-4D47-B9AD-A4BE4AEB7C45}" srcOrd="0" destOrd="0" presId="urn:microsoft.com/office/officeart/2005/8/layout/vList5"/>
    <dgm:cxn modelId="{03E9E7CA-ABAB-4F90-8C7A-8625F15A145D}" type="presParOf" srcId="{A22FA445-B61F-463D-AEC2-BC2FBEE22DAE}" destId="{510B2718-56B7-4A57-8CA5-0D7DBE9B46E6}" srcOrd="1" destOrd="0" presId="urn:microsoft.com/office/officeart/2005/8/layout/vList5"/>
    <dgm:cxn modelId="{436993E0-5B9F-4ACC-9184-1A7A2826C9B1}" type="presParOf" srcId="{CA3FD156-F83D-4EBF-A420-802581813E19}" destId="{F8F1BFAD-80A6-4F37-B8FA-4121F56DC902}" srcOrd="9" destOrd="0" presId="urn:microsoft.com/office/officeart/2005/8/layout/vList5"/>
    <dgm:cxn modelId="{615C8272-24B2-4F17-9914-179E8A3A5D8C}" type="presParOf" srcId="{CA3FD156-F83D-4EBF-A420-802581813E19}" destId="{8E1DC765-4FB4-4DD9-86D8-ABE1A6D6F990}" srcOrd="10" destOrd="0" presId="urn:microsoft.com/office/officeart/2005/8/layout/vList5"/>
    <dgm:cxn modelId="{B6A70B30-D4BB-42AD-AD7B-1CEFF5F635E5}" type="presParOf" srcId="{8E1DC765-4FB4-4DD9-86D8-ABE1A6D6F990}" destId="{9380F398-104C-4736-B06E-E5D06528D60A}" srcOrd="0" destOrd="0" presId="urn:microsoft.com/office/officeart/2005/8/layout/vList5"/>
    <dgm:cxn modelId="{F1E6B8D0-7C71-463F-8B8E-87D929266FB9}" type="presParOf" srcId="{8E1DC765-4FB4-4DD9-86D8-ABE1A6D6F990}" destId="{B8428864-C87D-4801-8C26-5CB449F804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46406A37-8078-48DB-9212-047BE50C6057}" type="doc">
      <dgm:prSet loTypeId="urn:microsoft.com/office/officeart/2005/8/layout/l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40CE8CA-EB35-4134-9FBA-B8931B609DD3}">
      <dgm:prSet phldrT="[Text]" custT="1"/>
      <dgm:spPr/>
      <dgm:t>
        <a:bodyPr/>
        <a:lstStyle/>
        <a:p>
          <a:r>
            <a:rPr lang="fi-FI" sz="1600" noProof="0" dirty="0" smtClean="0"/>
            <a:t>Johtaminen</a:t>
          </a:r>
          <a:endParaRPr lang="fi-FI" sz="1600" noProof="0" dirty="0"/>
        </a:p>
      </dgm:t>
    </dgm:pt>
    <dgm:pt modelId="{F0AA23E6-957E-487F-A950-92E048D30499}" type="parTrans" cxnId="{513E49C1-775D-4A7C-B516-A8E3A520D9B9}">
      <dgm:prSet/>
      <dgm:spPr/>
      <dgm:t>
        <a:bodyPr/>
        <a:lstStyle/>
        <a:p>
          <a:endParaRPr lang="en-GB" sz="2400"/>
        </a:p>
      </dgm:t>
    </dgm:pt>
    <dgm:pt modelId="{6B8F8832-1E17-406C-9494-0DFA0191DB4C}" type="sibTrans" cxnId="{513E49C1-775D-4A7C-B516-A8E3A520D9B9}">
      <dgm:prSet/>
      <dgm:spPr/>
      <dgm:t>
        <a:bodyPr/>
        <a:lstStyle/>
        <a:p>
          <a:endParaRPr lang="en-GB" sz="2400"/>
        </a:p>
      </dgm:t>
    </dgm:pt>
    <dgm:pt modelId="{DC4FA5D7-AF9E-4E56-9B88-12A516273D0D}">
      <dgm:prSet phldrT="[Text]" custT="1"/>
      <dgm:spPr/>
      <dgm:t>
        <a:bodyPr/>
        <a:lstStyle/>
        <a:p>
          <a:r>
            <a:rPr lang="fi-FI" sz="900" noProof="0" smtClean="0"/>
            <a:t>Lisätään valmiussuunnitelmaan osio avun vastaanoton johtomallista</a:t>
          </a:r>
          <a:endParaRPr lang="fi-FI" sz="900" noProof="0"/>
        </a:p>
      </dgm:t>
    </dgm:pt>
    <dgm:pt modelId="{4DC9B0B0-AB74-410E-A2A0-49D5C9D005F7}" type="parTrans" cxnId="{7BBBF71C-2ED2-4BDC-9BB8-CE636F6921E6}">
      <dgm:prSet/>
      <dgm:spPr/>
      <dgm:t>
        <a:bodyPr/>
        <a:lstStyle/>
        <a:p>
          <a:endParaRPr lang="en-GB" sz="2400"/>
        </a:p>
      </dgm:t>
    </dgm:pt>
    <dgm:pt modelId="{AFE28221-C78F-4BF6-966C-C20ADE212BCE}" type="sibTrans" cxnId="{7BBBF71C-2ED2-4BDC-9BB8-CE636F6921E6}">
      <dgm:prSet/>
      <dgm:spPr/>
      <dgm:t>
        <a:bodyPr/>
        <a:lstStyle/>
        <a:p>
          <a:endParaRPr lang="en-GB" sz="2400"/>
        </a:p>
      </dgm:t>
    </dgm:pt>
    <dgm:pt modelId="{9370BE77-23AE-4103-AB40-D260A3831CEA}">
      <dgm:prSet phldrT="[Text]" custT="1"/>
      <dgm:spPr/>
      <dgm:t>
        <a:bodyPr/>
        <a:lstStyle/>
        <a:p>
          <a:r>
            <a:rPr lang="fi-FI" sz="900" noProof="0" smtClean="0"/>
            <a:t>Luodaan toimintaohjeet ja toimintakortit toimijoille</a:t>
          </a:r>
          <a:endParaRPr lang="fi-FI" sz="900" noProof="0"/>
        </a:p>
      </dgm:t>
    </dgm:pt>
    <dgm:pt modelId="{157E8210-38AE-477C-8435-D95599CA4DCB}" type="parTrans" cxnId="{B2965B91-CCD6-4D25-8FFD-121C7D3CE5C7}">
      <dgm:prSet/>
      <dgm:spPr/>
      <dgm:t>
        <a:bodyPr/>
        <a:lstStyle/>
        <a:p>
          <a:endParaRPr lang="en-GB" sz="2400"/>
        </a:p>
      </dgm:t>
    </dgm:pt>
    <dgm:pt modelId="{1620BA9E-6254-45A7-990B-FD1C92FB2409}" type="sibTrans" cxnId="{B2965B91-CCD6-4D25-8FFD-121C7D3CE5C7}">
      <dgm:prSet/>
      <dgm:spPr/>
      <dgm:t>
        <a:bodyPr/>
        <a:lstStyle/>
        <a:p>
          <a:endParaRPr lang="en-GB" sz="2400"/>
        </a:p>
      </dgm:t>
    </dgm:pt>
    <dgm:pt modelId="{DDE956C0-67A4-4B08-BD4A-6C5230FDB734}">
      <dgm:prSet phldrT="[Text]" custT="1"/>
      <dgm:spPr/>
      <dgm:t>
        <a:bodyPr/>
        <a:lstStyle/>
        <a:p>
          <a:r>
            <a:rPr lang="fi-FI" sz="900" noProof="0" smtClean="0"/>
            <a:t>Mallinetaan johtamisprosessin kuvaus jossa näkyy päätöksenteko</a:t>
          </a:r>
          <a:endParaRPr lang="fi-FI" sz="900" noProof="0"/>
        </a:p>
      </dgm:t>
    </dgm:pt>
    <dgm:pt modelId="{0C210F55-8C9A-4959-BC10-3E9C69E9101E}" type="parTrans" cxnId="{870AFA7A-5868-4DBB-A2C5-E98211092B35}">
      <dgm:prSet/>
      <dgm:spPr/>
      <dgm:t>
        <a:bodyPr/>
        <a:lstStyle/>
        <a:p>
          <a:endParaRPr lang="en-GB" sz="2400"/>
        </a:p>
      </dgm:t>
    </dgm:pt>
    <dgm:pt modelId="{2EBC77FB-FDF5-43B1-A983-A90917A01EFC}" type="sibTrans" cxnId="{870AFA7A-5868-4DBB-A2C5-E98211092B35}">
      <dgm:prSet/>
      <dgm:spPr/>
      <dgm:t>
        <a:bodyPr/>
        <a:lstStyle/>
        <a:p>
          <a:endParaRPr lang="en-GB" sz="2400"/>
        </a:p>
      </dgm:t>
    </dgm:pt>
    <dgm:pt modelId="{A1150EDD-774B-4B51-B1A5-E407F5243989}">
      <dgm:prSet phldrT="[Text]" custT="1"/>
      <dgm:spPr/>
      <dgm:t>
        <a:bodyPr/>
        <a:lstStyle/>
        <a:p>
          <a:r>
            <a:rPr lang="fi-FI" sz="900" noProof="0" smtClean="0"/>
            <a:t>Nimetään avun pyyntöjen  ja vastausten käsitteljä</a:t>
          </a:r>
          <a:endParaRPr lang="fi-FI" sz="900" noProof="0"/>
        </a:p>
      </dgm:t>
    </dgm:pt>
    <dgm:pt modelId="{78FFD5CB-9168-485B-A23A-063D32903F7A}" type="parTrans" cxnId="{D8DFC316-07BA-4211-8318-30390944AD9E}">
      <dgm:prSet/>
      <dgm:spPr/>
      <dgm:t>
        <a:bodyPr/>
        <a:lstStyle/>
        <a:p>
          <a:endParaRPr lang="en-GB" sz="2400"/>
        </a:p>
      </dgm:t>
    </dgm:pt>
    <dgm:pt modelId="{02B35146-8C83-473D-9F0B-445CE417AD2F}" type="sibTrans" cxnId="{D8DFC316-07BA-4211-8318-30390944AD9E}">
      <dgm:prSet/>
      <dgm:spPr/>
      <dgm:t>
        <a:bodyPr/>
        <a:lstStyle/>
        <a:p>
          <a:endParaRPr lang="en-GB" sz="2400"/>
        </a:p>
      </dgm:t>
    </dgm:pt>
    <dgm:pt modelId="{58F44EC8-5630-4CD9-9FEB-3F98DBB36B00}">
      <dgm:prSet phldrT="[Text]" custT="1"/>
      <dgm:spPr/>
      <dgm:t>
        <a:bodyPr/>
        <a:lstStyle/>
        <a:p>
          <a:r>
            <a:rPr lang="fi-FI" sz="900" noProof="0" smtClean="0"/>
            <a:t>Varmistetaan Punaisen Ristin Ulkopuolisen rahoituksen hakemisen valmius</a:t>
          </a:r>
          <a:endParaRPr lang="fi-FI" sz="900" noProof="0"/>
        </a:p>
      </dgm:t>
    </dgm:pt>
    <dgm:pt modelId="{A07C744E-2E14-4A87-8051-F70A62B0D9BD}" type="parTrans" cxnId="{F57A1613-6CA4-40BA-87D7-D3559EEE9C34}">
      <dgm:prSet/>
      <dgm:spPr/>
      <dgm:t>
        <a:bodyPr/>
        <a:lstStyle/>
        <a:p>
          <a:endParaRPr lang="en-GB" sz="2400"/>
        </a:p>
      </dgm:t>
    </dgm:pt>
    <dgm:pt modelId="{E6936985-8155-40B6-BA01-A5B1E254BBC4}" type="sibTrans" cxnId="{F57A1613-6CA4-40BA-87D7-D3559EEE9C34}">
      <dgm:prSet/>
      <dgm:spPr/>
      <dgm:t>
        <a:bodyPr/>
        <a:lstStyle/>
        <a:p>
          <a:endParaRPr lang="en-GB" sz="2400"/>
        </a:p>
      </dgm:t>
    </dgm:pt>
    <dgm:pt modelId="{04B13FA8-607F-432F-A569-60E304BE4E81}">
      <dgm:prSet phldrT="[Text]" custT="1"/>
      <dgm:spPr/>
      <dgm:t>
        <a:bodyPr/>
        <a:lstStyle/>
        <a:p>
          <a:r>
            <a:rPr lang="fi-FI" sz="1600" noProof="0" dirty="0" smtClean="0"/>
            <a:t>Koordinointi ja organisaatio-rajapinnat</a:t>
          </a:r>
          <a:endParaRPr lang="fi-FI" sz="1600" noProof="0" dirty="0"/>
        </a:p>
      </dgm:t>
    </dgm:pt>
    <dgm:pt modelId="{25879E36-7460-46DC-BDF4-66CDD32B7F9D}" type="parTrans" cxnId="{FD9FACA9-E8CF-4CC1-A09C-CD2643FDA850}">
      <dgm:prSet/>
      <dgm:spPr/>
      <dgm:t>
        <a:bodyPr/>
        <a:lstStyle/>
        <a:p>
          <a:endParaRPr lang="en-GB" sz="2400"/>
        </a:p>
      </dgm:t>
    </dgm:pt>
    <dgm:pt modelId="{41BD9D0B-69E6-4ED3-A6DD-50F82D6A463B}" type="sibTrans" cxnId="{FD9FACA9-E8CF-4CC1-A09C-CD2643FDA850}">
      <dgm:prSet/>
      <dgm:spPr/>
      <dgm:t>
        <a:bodyPr/>
        <a:lstStyle/>
        <a:p>
          <a:endParaRPr lang="en-GB" sz="2400"/>
        </a:p>
      </dgm:t>
    </dgm:pt>
    <dgm:pt modelId="{ADB71FBD-B4B5-4D84-A0FD-21B00CC69058}">
      <dgm:prSet phldrT="[Text]" custT="1"/>
      <dgm:spPr/>
      <dgm:t>
        <a:bodyPr/>
        <a:lstStyle/>
        <a:p>
          <a:r>
            <a:rPr lang="fi-FI" sz="900" noProof="0" smtClean="0"/>
            <a:t>Luodaan ulkomaisten järjestöjen koordinointimalli</a:t>
          </a:r>
          <a:endParaRPr lang="fi-FI" sz="900" noProof="0"/>
        </a:p>
      </dgm:t>
    </dgm:pt>
    <dgm:pt modelId="{0C0822A3-A073-41E3-B1E4-E5336B8A2A26}" type="parTrans" cxnId="{D2A26D91-187B-41D3-A4DC-B911549BF9EE}">
      <dgm:prSet/>
      <dgm:spPr/>
      <dgm:t>
        <a:bodyPr/>
        <a:lstStyle/>
        <a:p>
          <a:endParaRPr lang="en-GB" sz="2400"/>
        </a:p>
      </dgm:t>
    </dgm:pt>
    <dgm:pt modelId="{86EC2A1B-256E-4824-863C-E315FE8D17D4}" type="sibTrans" cxnId="{D2A26D91-187B-41D3-A4DC-B911549BF9EE}">
      <dgm:prSet/>
      <dgm:spPr/>
      <dgm:t>
        <a:bodyPr/>
        <a:lstStyle/>
        <a:p>
          <a:endParaRPr lang="en-GB" sz="2400"/>
        </a:p>
      </dgm:t>
    </dgm:pt>
    <dgm:pt modelId="{2C5D16B0-554F-448B-992B-635A6E37C61D}">
      <dgm:prSet phldrT="[Text]" custT="1"/>
      <dgm:spPr/>
      <dgm:t>
        <a:bodyPr/>
        <a:lstStyle/>
        <a:p>
          <a:r>
            <a:rPr lang="fi-FI" sz="900" noProof="0" smtClean="0"/>
            <a:t>Tehdään koordinoitimalli kuinka vapaaehtoisia ohjataan tulijoille</a:t>
          </a:r>
          <a:endParaRPr lang="fi-FI" sz="900" noProof="0"/>
        </a:p>
      </dgm:t>
    </dgm:pt>
    <dgm:pt modelId="{184FDA97-1F56-47D4-849D-30CCCC5AB414}" type="parTrans" cxnId="{000EA659-F1E6-47AC-9472-4513018B3823}">
      <dgm:prSet/>
      <dgm:spPr/>
      <dgm:t>
        <a:bodyPr/>
        <a:lstStyle/>
        <a:p>
          <a:endParaRPr lang="en-GB" sz="2400"/>
        </a:p>
      </dgm:t>
    </dgm:pt>
    <dgm:pt modelId="{0C69B732-E7E9-432C-B4BB-7795AC52AA23}" type="sibTrans" cxnId="{000EA659-F1E6-47AC-9472-4513018B3823}">
      <dgm:prSet/>
      <dgm:spPr/>
      <dgm:t>
        <a:bodyPr/>
        <a:lstStyle/>
        <a:p>
          <a:endParaRPr lang="en-GB" sz="2400"/>
        </a:p>
      </dgm:t>
    </dgm:pt>
    <dgm:pt modelId="{F29CF610-C711-41AD-B138-DD6C8D7E2DFA}">
      <dgm:prSet phldrT="[Text]" custT="1"/>
      <dgm:spPr/>
      <dgm:t>
        <a:bodyPr/>
        <a:lstStyle/>
        <a:p>
          <a:r>
            <a:rPr lang="fi-FI" sz="900" noProof="0" smtClean="0"/>
            <a:t>Pyritään valmiussopimukseens tullin ja rajavartiolaitoksen kanssa</a:t>
          </a:r>
          <a:endParaRPr lang="fi-FI" sz="900" noProof="0"/>
        </a:p>
      </dgm:t>
    </dgm:pt>
    <dgm:pt modelId="{8AFB5CDF-CB38-4B95-A480-9928513B68C3}" type="parTrans" cxnId="{68CEEB93-5E90-4789-9105-C80EEC8BE525}">
      <dgm:prSet/>
      <dgm:spPr/>
      <dgm:t>
        <a:bodyPr/>
        <a:lstStyle/>
        <a:p>
          <a:endParaRPr lang="en-GB" sz="2400"/>
        </a:p>
      </dgm:t>
    </dgm:pt>
    <dgm:pt modelId="{E932A37F-AAAB-4547-9481-14194E7195F7}" type="sibTrans" cxnId="{68CEEB93-5E90-4789-9105-C80EEC8BE525}">
      <dgm:prSet/>
      <dgm:spPr/>
      <dgm:t>
        <a:bodyPr/>
        <a:lstStyle/>
        <a:p>
          <a:endParaRPr lang="en-GB" sz="2400"/>
        </a:p>
      </dgm:t>
    </dgm:pt>
    <dgm:pt modelId="{4FBBC8F1-5806-48D0-97BE-08BFB8C6B649}">
      <dgm:prSet phldrT="[Text]" custT="1"/>
      <dgm:spPr/>
      <dgm:t>
        <a:bodyPr/>
        <a:lstStyle/>
        <a:p>
          <a:r>
            <a:rPr lang="fi-FI" sz="900" noProof="0" smtClean="0"/>
            <a:t>Lisätään kv-avun vastaanotto yhteistyösopimuk-siin paikallisten viranomaisten kanssa</a:t>
          </a:r>
          <a:endParaRPr lang="fi-FI" sz="900" noProof="0"/>
        </a:p>
      </dgm:t>
    </dgm:pt>
    <dgm:pt modelId="{2E97873B-089B-4445-B99A-6F679348FDCC}" type="parTrans" cxnId="{66208350-3553-451C-BB13-76ABDA4E130B}">
      <dgm:prSet/>
      <dgm:spPr/>
      <dgm:t>
        <a:bodyPr/>
        <a:lstStyle/>
        <a:p>
          <a:endParaRPr lang="en-GB" sz="2400"/>
        </a:p>
      </dgm:t>
    </dgm:pt>
    <dgm:pt modelId="{7150BD53-E3C0-4127-B93E-D3DB4623D5FB}" type="sibTrans" cxnId="{66208350-3553-451C-BB13-76ABDA4E130B}">
      <dgm:prSet/>
      <dgm:spPr/>
      <dgm:t>
        <a:bodyPr/>
        <a:lstStyle/>
        <a:p>
          <a:endParaRPr lang="en-GB" sz="2400"/>
        </a:p>
      </dgm:t>
    </dgm:pt>
    <dgm:pt modelId="{CCF4D07F-67F1-4507-A871-675910D2E5B0}">
      <dgm:prSet phldrT="[Text]" custT="1"/>
      <dgm:spPr/>
      <dgm:t>
        <a:bodyPr/>
        <a:lstStyle/>
        <a:p>
          <a:r>
            <a:rPr lang="fi-FI" sz="900" noProof="0" smtClean="0"/>
            <a:t>Edistetään yhteistyökuvioita selkeäksi SM, STM, UM ja VN kanssa</a:t>
          </a:r>
          <a:endParaRPr lang="fi-FI" sz="900" noProof="0"/>
        </a:p>
      </dgm:t>
    </dgm:pt>
    <dgm:pt modelId="{4BEF2617-9B06-47A4-A080-BDD94DBC9CEB}" type="parTrans" cxnId="{D928ACEC-F05A-4EA1-8F30-90258344FD6C}">
      <dgm:prSet/>
      <dgm:spPr/>
      <dgm:t>
        <a:bodyPr/>
        <a:lstStyle/>
        <a:p>
          <a:endParaRPr lang="en-GB" sz="2400"/>
        </a:p>
      </dgm:t>
    </dgm:pt>
    <dgm:pt modelId="{6CA99726-DBDD-4C24-8A0B-2D2DE7D170D4}" type="sibTrans" cxnId="{D928ACEC-F05A-4EA1-8F30-90258344FD6C}">
      <dgm:prSet/>
      <dgm:spPr/>
      <dgm:t>
        <a:bodyPr/>
        <a:lstStyle/>
        <a:p>
          <a:endParaRPr lang="en-GB" sz="2400"/>
        </a:p>
      </dgm:t>
    </dgm:pt>
    <dgm:pt modelId="{DC0854A9-0D40-4BCC-AF96-E34D2E48254A}">
      <dgm:prSet phldrT="[Text]" custT="1"/>
      <dgm:spPr/>
      <dgm:t>
        <a:bodyPr/>
        <a:lstStyle/>
        <a:p>
          <a:r>
            <a:rPr lang="fi-FI" sz="1600" noProof="0" smtClean="0"/>
            <a:t>Turvallisuus</a:t>
          </a:r>
          <a:endParaRPr lang="fi-FI" sz="1600" noProof="0"/>
        </a:p>
      </dgm:t>
    </dgm:pt>
    <dgm:pt modelId="{0C7F7DB1-AE97-4013-A000-C97AFA2957D1}" type="parTrans" cxnId="{5D54A8AA-09BB-4E10-896F-256E0E8C0947}">
      <dgm:prSet/>
      <dgm:spPr/>
      <dgm:t>
        <a:bodyPr/>
        <a:lstStyle/>
        <a:p>
          <a:endParaRPr lang="en-GB" sz="2400"/>
        </a:p>
      </dgm:t>
    </dgm:pt>
    <dgm:pt modelId="{E57C098D-E8D6-4E9C-8E43-DE82295438E7}" type="sibTrans" cxnId="{5D54A8AA-09BB-4E10-896F-256E0E8C0947}">
      <dgm:prSet/>
      <dgm:spPr/>
      <dgm:t>
        <a:bodyPr/>
        <a:lstStyle/>
        <a:p>
          <a:endParaRPr lang="en-GB" sz="2400"/>
        </a:p>
      </dgm:t>
    </dgm:pt>
    <dgm:pt modelId="{90D68E34-5242-47B9-8358-6206FA3A8693}">
      <dgm:prSet phldrT="[Text]" custT="1"/>
      <dgm:spPr/>
      <dgm:t>
        <a:bodyPr/>
        <a:lstStyle/>
        <a:p>
          <a:r>
            <a:rPr lang="fi-FI" sz="900" noProof="0" smtClean="0"/>
            <a:t>Luodaan työturvallisuuden ohje, joka kattaa myös ulkomaiset toimijat</a:t>
          </a:r>
          <a:endParaRPr lang="fi-FI" sz="900" noProof="0"/>
        </a:p>
      </dgm:t>
    </dgm:pt>
    <dgm:pt modelId="{D4450723-E3ED-4159-B44B-A2832186FD5B}" type="parTrans" cxnId="{508A466C-380A-4645-834D-B8B7EBC5009E}">
      <dgm:prSet/>
      <dgm:spPr/>
      <dgm:t>
        <a:bodyPr/>
        <a:lstStyle/>
        <a:p>
          <a:endParaRPr lang="en-GB" sz="2400"/>
        </a:p>
      </dgm:t>
    </dgm:pt>
    <dgm:pt modelId="{64F6F6A9-0CF3-41C8-838C-F9F865811DD8}" type="sibTrans" cxnId="{508A466C-380A-4645-834D-B8B7EBC5009E}">
      <dgm:prSet/>
      <dgm:spPr/>
      <dgm:t>
        <a:bodyPr/>
        <a:lstStyle/>
        <a:p>
          <a:endParaRPr lang="en-GB" sz="2400"/>
        </a:p>
      </dgm:t>
    </dgm:pt>
    <dgm:pt modelId="{77677CD8-2CB1-456F-91D2-2E695910FD4F}">
      <dgm:prSet phldrT="[Text]" custT="1"/>
      <dgm:spPr/>
      <dgm:t>
        <a:bodyPr/>
        <a:lstStyle/>
        <a:p>
          <a:r>
            <a:rPr lang="fi-FI" sz="900" noProof="0" smtClean="0"/>
            <a:t>Otetaan briiffikäytäntö osaksi arkitoimintaa</a:t>
          </a:r>
          <a:endParaRPr lang="fi-FI" sz="900" noProof="0"/>
        </a:p>
      </dgm:t>
    </dgm:pt>
    <dgm:pt modelId="{EA577599-DB39-4054-8012-7946EF84F232}" type="parTrans" cxnId="{D9B91CD7-D5DC-4874-88C3-86D4F26E84B6}">
      <dgm:prSet/>
      <dgm:spPr/>
      <dgm:t>
        <a:bodyPr/>
        <a:lstStyle/>
        <a:p>
          <a:endParaRPr lang="en-GB" sz="2400"/>
        </a:p>
      </dgm:t>
    </dgm:pt>
    <dgm:pt modelId="{EE5D32F5-30EF-4CB6-951F-CAF081D1C44C}" type="sibTrans" cxnId="{D9B91CD7-D5DC-4874-88C3-86D4F26E84B6}">
      <dgm:prSet/>
      <dgm:spPr/>
      <dgm:t>
        <a:bodyPr/>
        <a:lstStyle/>
        <a:p>
          <a:endParaRPr lang="en-GB" sz="2400"/>
        </a:p>
      </dgm:t>
    </dgm:pt>
    <dgm:pt modelId="{93ED6B50-E8C3-46D2-8BBF-258B1E77C695}">
      <dgm:prSet phldrT="[Text]" custT="1"/>
      <dgm:spPr/>
      <dgm:t>
        <a:bodyPr/>
        <a:lstStyle/>
        <a:p>
          <a:r>
            <a:rPr lang="fi-FI" sz="900" noProof="0" smtClean="0"/>
            <a:t>Varmistetaan ruoka- ja vesiturvallisuus ja omavaraisuusvaatimukset tulijoille</a:t>
          </a:r>
          <a:endParaRPr lang="fi-FI" sz="900" noProof="0"/>
        </a:p>
      </dgm:t>
    </dgm:pt>
    <dgm:pt modelId="{53B4BE76-3985-4B01-8F1E-F12C43936EE5}" type="parTrans" cxnId="{B7D8B23C-3221-4A49-8137-53198EB47EB1}">
      <dgm:prSet/>
      <dgm:spPr/>
      <dgm:t>
        <a:bodyPr/>
        <a:lstStyle/>
        <a:p>
          <a:endParaRPr lang="en-GB" sz="2400"/>
        </a:p>
      </dgm:t>
    </dgm:pt>
    <dgm:pt modelId="{1461FCE4-D3CD-4D7D-B233-270DD498F746}" type="sibTrans" cxnId="{B7D8B23C-3221-4A49-8137-53198EB47EB1}">
      <dgm:prSet/>
      <dgm:spPr/>
      <dgm:t>
        <a:bodyPr/>
        <a:lstStyle/>
        <a:p>
          <a:endParaRPr lang="en-GB" sz="2400"/>
        </a:p>
      </dgm:t>
    </dgm:pt>
    <dgm:pt modelId="{975C8179-9799-4CD2-B987-0AA69D404D2B}">
      <dgm:prSet phldrT="[Text]" custT="1"/>
      <dgm:spPr/>
      <dgm:t>
        <a:bodyPr/>
        <a:lstStyle/>
        <a:p>
          <a:r>
            <a:rPr lang="fi-FI" sz="900" noProof="0" smtClean="0"/>
            <a:t>Luodaan toiminta-suunnitelma  turvallisuus-järjestelyille kv-avun vastaanotossa</a:t>
          </a:r>
          <a:endParaRPr lang="fi-FI" sz="900" noProof="0"/>
        </a:p>
      </dgm:t>
    </dgm:pt>
    <dgm:pt modelId="{71961E8F-3D55-49DA-AE1B-3ED4F81ACBF1}" type="parTrans" cxnId="{9825A760-140C-43DA-998C-27C5E21AFB23}">
      <dgm:prSet/>
      <dgm:spPr/>
      <dgm:t>
        <a:bodyPr/>
        <a:lstStyle/>
        <a:p>
          <a:endParaRPr lang="en-GB" sz="2400"/>
        </a:p>
      </dgm:t>
    </dgm:pt>
    <dgm:pt modelId="{1B1AFACD-414A-45CB-B3B0-86196CEB56C8}" type="sibTrans" cxnId="{9825A760-140C-43DA-998C-27C5E21AFB23}">
      <dgm:prSet/>
      <dgm:spPr/>
      <dgm:t>
        <a:bodyPr/>
        <a:lstStyle/>
        <a:p>
          <a:endParaRPr lang="en-GB" sz="2400"/>
        </a:p>
      </dgm:t>
    </dgm:pt>
    <dgm:pt modelId="{0B622356-1A21-4E31-A05E-9D87D338C2B0}">
      <dgm:prSet phldrT="[Text]" custT="1"/>
      <dgm:spPr/>
      <dgm:t>
        <a:bodyPr/>
        <a:lstStyle/>
        <a:p>
          <a:r>
            <a:rPr lang="fi-FI" sz="1600" noProof="0" smtClean="0"/>
            <a:t>Hälytysketju ja informaation kulku</a:t>
          </a:r>
          <a:endParaRPr lang="fi-FI" sz="1600" noProof="0"/>
        </a:p>
      </dgm:t>
    </dgm:pt>
    <dgm:pt modelId="{3A300D7A-D07D-4D69-A7D2-16499B735FFC}" type="parTrans" cxnId="{D5D6BB7C-FC62-481C-873F-F8C8211DBE96}">
      <dgm:prSet/>
      <dgm:spPr/>
      <dgm:t>
        <a:bodyPr/>
        <a:lstStyle/>
        <a:p>
          <a:endParaRPr lang="en-GB" sz="2400"/>
        </a:p>
      </dgm:t>
    </dgm:pt>
    <dgm:pt modelId="{D06DB5DB-32ED-44C8-857B-EBEF74E37C0B}" type="sibTrans" cxnId="{D5D6BB7C-FC62-481C-873F-F8C8211DBE96}">
      <dgm:prSet/>
      <dgm:spPr/>
      <dgm:t>
        <a:bodyPr/>
        <a:lstStyle/>
        <a:p>
          <a:endParaRPr lang="en-GB" sz="2400"/>
        </a:p>
      </dgm:t>
    </dgm:pt>
    <dgm:pt modelId="{03C72587-121B-4BCC-A392-D66E4576E8F5}">
      <dgm:prSet phldrT="[Text]" custT="1"/>
      <dgm:spPr/>
      <dgm:t>
        <a:bodyPr/>
        <a:lstStyle/>
        <a:p>
          <a:r>
            <a:rPr lang="fi-FI" sz="900" noProof="0" smtClean="0"/>
            <a:t>Parannetaan valmiutta näkyvyyden nostamiseksi, ml. asut ja henkilökortit</a:t>
          </a:r>
          <a:endParaRPr lang="fi-FI" sz="900" noProof="0"/>
        </a:p>
      </dgm:t>
    </dgm:pt>
    <dgm:pt modelId="{39B7D924-B131-4F11-A9EB-30C45F73CF77}" type="parTrans" cxnId="{A4CE4C37-54A5-41F1-9D07-D73045A65FFF}">
      <dgm:prSet/>
      <dgm:spPr/>
      <dgm:t>
        <a:bodyPr/>
        <a:lstStyle/>
        <a:p>
          <a:endParaRPr lang="en-GB" sz="2400"/>
        </a:p>
      </dgm:t>
    </dgm:pt>
    <dgm:pt modelId="{7E67B2AD-AF14-4D8F-A2C2-FD7B182486F3}" type="sibTrans" cxnId="{A4CE4C37-54A5-41F1-9D07-D73045A65FFF}">
      <dgm:prSet/>
      <dgm:spPr/>
      <dgm:t>
        <a:bodyPr/>
        <a:lstStyle/>
        <a:p>
          <a:endParaRPr lang="en-GB" sz="2400"/>
        </a:p>
      </dgm:t>
    </dgm:pt>
    <dgm:pt modelId="{61A072AA-AFA0-40EB-9B32-749F9127A786}">
      <dgm:prSet phldrT="[Text]" custT="1"/>
      <dgm:spPr/>
      <dgm:t>
        <a:bodyPr/>
        <a:lstStyle/>
        <a:p>
          <a:r>
            <a:rPr lang="fi-FI" sz="900" noProof="0" dirty="0" smtClean="0"/>
            <a:t>Määritellään kv-avun pyyntö hälytysketjuun</a:t>
          </a:r>
          <a:endParaRPr lang="fi-FI" sz="900" noProof="0" dirty="0"/>
        </a:p>
      </dgm:t>
    </dgm:pt>
    <dgm:pt modelId="{38E114FA-A1F1-4F5F-8530-0B3B7DCC1115}" type="parTrans" cxnId="{C0613F99-4E03-4B70-A7F3-94111E3B6B63}">
      <dgm:prSet/>
      <dgm:spPr/>
      <dgm:t>
        <a:bodyPr/>
        <a:lstStyle/>
        <a:p>
          <a:endParaRPr lang="en-GB" sz="2400"/>
        </a:p>
      </dgm:t>
    </dgm:pt>
    <dgm:pt modelId="{1C5A3FC5-B992-49B1-AF71-042911FA0C88}" type="sibTrans" cxnId="{C0613F99-4E03-4B70-A7F3-94111E3B6B63}">
      <dgm:prSet/>
      <dgm:spPr/>
      <dgm:t>
        <a:bodyPr/>
        <a:lstStyle/>
        <a:p>
          <a:endParaRPr lang="en-GB" sz="2400"/>
        </a:p>
      </dgm:t>
    </dgm:pt>
    <dgm:pt modelId="{BA7885D5-0EB4-4712-9F2C-4171A9E5473B}">
      <dgm:prSet phldrT="[Text]" custT="1"/>
      <dgm:spPr/>
      <dgm:t>
        <a:bodyPr/>
        <a:lstStyle/>
        <a:p>
          <a:r>
            <a:rPr lang="fi-FI" sz="1600" noProof="0" dirty="0" smtClean="0"/>
            <a:t>Resurssit ja toimijat</a:t>
          </a:r>
        </a:p>
      </dgm:t>
    </dgm:pt>
    <dgm:pt modelId="{A92AD20D-8D88-4B4B-8910-0C381CD5D26C}" type="parTrans" cxnId="{9D135049-612D-4BAE-8D13-5DD9593990EC}">
      <dgm:prSet/>
      <dgm:spPr/>
      <dgm:t>
        <a:bodyPr/>
        <a:lstStyle/>
        <a:p>
          <a:endParaRPr lang="en-GB" sz="2400"/>
        </a:p>
      </dgm:t>
    </dgm:pt>
    <dgm:pt modelId="{2A10FE8C-82D4-4705-BFDB-2DE4FA480A03}" type="sibTrans" cxnId="{9D135049-612D-4BAE-8D13-5DD9593990EC}">
      <dgm:prSet/>
      <dgm:spPr/>
      <dgm:t>
        <a:bodyPr/>
        <a:lstStyle/>
        <a:p>
          <a:endParaRPr lang="en-GB" sz="2400"/>
        </a:p>
      </dgm:t>
    </dgm:pt>
    <dgm:pt modelId="{5931F48F-EC24-4290-9DB8-F52D08BE8645}">
      <dgm:prSet phldrT="[Text]" custT="1"/>
      <dgm:spPr/>
      <dgm:t>
        <a:bodyPr/>
        <a:lstStyle/>
        <a:p>
          <a:r>
            <a:rPr lang="fi-FI" sz="900" noProof="0" dirty="0" smtClean="0"/>
            <a:t>Koulutetaan toimijat toimintamallin, kv-mekanismien ja kaavioiden käytössä</a:t>
          </a:r>
          <a:endParaRPr lang="fi-FI" sz="900" noProof="0" dirty="0"/>
        </a:p>
      </dgm:t>
    </dgm:pt>
    <dgm:pt modelId="{98229E9A-5252-4A09-BB2A-07C1B5C4989C}" type="parTrans" cxnId="{754E7D66-5BA1-4906-B8B2-08625C7F17DA}">
      <dgm:prSet/>
      <dgm:spPr/>
      <dgm:t>
        <a:bodyPr/>
        <a:lstStyle/>
        <a:p>
          <a:endParaRPr lang="en-GB" sz="2400"/>
        </a:p>
      </dgm:t>
    </dgm:pt>
    <dgm:pt modelId="{8A5911C8-3BF5-40A4-B87C-C8E9EC2C369D}" type="sibTrans" cxnId="{754E7D66-5BA1-4906-B8B2-08625C7F17DA}">
      <dgm:prSet/>
      <dgm:spPr/>
      <dgm:t>
        <a:bodyPr/>
        <a:lstStyle/>
        <a:p>
          <a:endParaRPr lang="en-GB" sz="2400"/>
        </a:p>
      </dgm:t>
    </dgm:pt>
    <dgm:pt modelId="{88532D98-DAD4-49C1-A421-54CB3A97E020}">
      <dgm:prSet phldrT="[Text]" custT="1"/>
      <dgm:spPr/>
      <dgm:t>
        <a:bodyPr/>
        <a:lstStyle/>
        <a:p>
          <a:r>
            <a:rPr lang="fi-FI" sz="900" noProof="0" dirty="0" smtClean="0"/>
            <a:t>Testataan hälytysketju myös ulkomaille säännöllisesti</a:t>
          </a:r>
          <a:endParaRPr lang="fi-FI" sz="900" noProof="0" dirty="0"/>
        </a:p>
      </dgm:t>
    </dgm:pt>
    <dgm:pt modelId="{9A45EA34-84D4-406F-BCF3-8D482691C787}" type="parTrans" cxnId="{574EAEFC-C4CC-4338-BEAB-88AE27C7D162}">
      <dgm:prSet/>
      <dgm:spPr/>
      <dgm:t>
        <a:bodyPr/>
        <a:lstStyle/>
        <a:p>
          <a:endParaRPr lang="en-GB" sz="2400"/>
        </a:p>
      </dgm:t>
    </dgm:pt>
    <dgm:pt modelId="{B97DFFC4-FAE7-4B74-A8B6-9C75BD04EAC5}" type="sibTrans" cxnId="{574EAEFC-C4CC-4338-BEAB-88AE27C7D162}">
      <dgm:prSet/>
      <dgm:spPr/>
      <dgm:t>
        <a:bodyPr/>
        <a:lstStyle/>
        <a:p>
          <a:endParaRPr lang="en-GB" sz="2400"/>
        </a:p>
      </dgm:t>
    </dgm:pt>
    <dgm:pt modelId="{2CD2E2BD-308A-42BB-9CAF-23FFA6516E62}">
      <dgm:prSet phldrT="[Text]" custT="1"/>
      <dgm:spPr/>
      <dgm:t>
        <a:bodyPr/>
        <a:lstStyle/>
        <a:p>
          <a:r>
            <a:rPr lang="fi-FI" sz="900" noProof="0" dirty="0" smtClean="0"/>
            <a:t>Varaudutaan tarjoamaan tulojoille viestintävälineet ja siihen tarvittava infra</a:t>
          </a:r>
          <a:endParaRPr lang="fi-FI" sz="900" noProof="0" dirty="0"/>
        </a:p>
      </dgm:t>
    </dgm:pt>
    <dgm:pt modelId="{41D8E29B-465D-4757-85A9-951693439C94}" type="parTrans" cxnId="{D2C50A85-F5AC-4BB2-965C-C9EA81FD513E}">
      <dgm:prSet/>
      <dgm:spPr/>
      <dgm:t>
        <a:bodyPr/>
        <a:lstStyle/>
        <a:p>
          <a:endParaRPr lang="en-GB" sz="2400"/>
        </a:p>
      </dgm:t>
    </dgm:pt>
    <dgm:pt modelId="{7023831A-A372-4118-BF9F-D1D31C86EED7}" type="sibTrans" cxnId="{D2C50A85-F5AC-4BB2-965C-C9EA81FD513E}">
      <dgm:prSet/>
      <dgm:spPr/>
      <dgm:t>
        <a:bodyPr/>
        <a:lstStyle/>
        <a:p>
          <a:endParaRPr lang="en-GB" sz="2400"/>
        </a:p>
      </dgm:t>
    </dgm:pt>
    <dgm:pt modelId="{2FB5750C-BF4E-4705-9022-8D6F97AA1A18}">
      <dgm:prSet phldrT="[Text]" custT="1"/>
      <dgm:spPr/>
      <dgm:t>
        <a:bodyPr/>
        <a:lstStyle/>
        <a:p>
          <a:r>
            <a:rPr lang="fi-FI" sz="900" noProof="0" dirty="0" smtClean="0"/>
            <a:t>Kartoitetaan kielivalmiudet omassa organisaatiossa</a:t>
          </a:r>
          <a:endParaRPr lang="fi-FI" sz="900" noProof="0" dirty="0"/>
        </a:p>
      </dgm:t>
    </dgm:pt>
    <dgm:pt modelId="{647B4E61-BE65-446C-B320-DA3C4050F8ED}" type="parTrans" cxnId="{93F70C0B-590E-4BB2-BC21-D3A5DAFA6686}">
      <dgm:prSet/>
      <dgm:spPr/>
      <dgm:t>
        <a:bodyPr/>
        <a:lstStyle/>
        <a:p>
          <a:endParaRPr lang="en-GB" sz="2400"/>
        </a:p>
      </dgm:t>
    </dgm:pt>
    <dgm:pt modelId="{E903C756-C190-4E13-87D4-A9C31A7F13E4}" type="sibTrans" cxnId="{93F70C0B-590E-4BB2-BC21-D3A5DAFA6686}">
      <dgm:prSet/>
      <dgm:spPr/>
      <dgm:t>
        <a:bodyPr/>
        <a:lstStyle/>
        <a:p>
          <a:endParaRPr lang="en-GB" sz="2400"/>
        </a:p>
      </dgm:t>
    </dgm:pt>
    <dgm:pt modelId="{D531A591-2D00-4F0B-A647-F305E3E7D332}">
      <dgm:prSet phldrT="[Text]" custT="1"/>
      <dgm:spPr/>
      <dgm:t>
        <a:bodyPr/>
        <a:lstStyle/>
        <a:p>
          <a:r>
            <a:rPr lang="fi-FI" sz="1600" noProof="0" dirty="0" smtClean="0"/>
            <a:t>Työvälineet</a:t>
          </a:r>
          <a:endParaRPr lang="fi-FI" sz="1600" noProof="0" dirty="0"/>
        </a:p>
      </dgm:t>
    </dgm:pt>
    <dgm:pt modelId="{6F959131-2B4C-4A2A-84F0-00F85573D078}" type="parTrans" cxnId="{0C6B5A62-E9D8-4068-8708-1423C3331638}">
      <dgm:prSet/>
      <dgm:spPr/>
      <dgm:t>
        <a:bodyPr/>
        <a:lstStyle/>
        <a:p>
          <a:endParaRPr lang="en-GB" sz="2400"/>
        </a:p>
      </dgm:t>
    </dgm:pt>
    <dgm:pt modelId="{2276E2C6-8118-4028-9873-1820FA9F1849}" type="sibTrans" cxnId="{0C6B5A62-E9D8-4068-8708-1423C3331638}">
      <dgm:prSet/>
      <dgm:spPr/>
      <dgm:t>
        <a:bodyPr/>
        <a:lstStyle/>
        <a:p>
          <a:endParaRPr lang="en-GB" sz="2400"/>
        </a:p>
      </dgm:t>
    </dgm:pt>
    <dgm:pt modelId="{AC24F5D6-361F-4F72-92AE-CBB99E6CD93E}">
      <dgm:prSet phldrT="[Text]" custT="1"/>
      <dgm:spPr/>
      <dgm:t>
        <a:bodyPr/>
        <a:lstStyle/>
        <a:p>
          <a:r>
            <a:rPr lang="fi-FI" sz="900" noProof="0" dirty="0" smtClean="0"/>
            <a:t>Käytetään valmiussunnitelmaa ohjaamaan kv-avun vastaanotton valmiutta (ks johtaminen)</a:t>
          </a:r>
          <a:endParaRPr lang="fi-FI" sz="900" noProof="0" dirty="0"/>
        </a:p>
      </dgm:t>
    </dgm:pt>
    <dgm:pt modelId="{4FA4140E-D98D-4284-8A5C-467BC248BDDA}" type="parTrans" cxnId="{9C3182E3-A080-45F4-A2C5-585EF87C9E87}">
      <dgm:prSet/>
      <dgm:spPr/>
      <dgm:t>
        <a:bodyPr/>
        <a:lstStyle/>
        <a:p>
          <a:endParaRPr lang="en-GB" sz="2400"/>
        </a:p>
      </dgm:t>
    </dgm:pt>
    <dgm:pt modelId="{FB616749-52EF-401C-A85D-944E044E99D1}" type="sibTrans" cxnId="{9C3182E3-A080-45F4-A2C5-585EF87C9E87}">
      <dgm:prSet/>
      <dgm:spPr/>
      <dgm:t>
        <a:bodyPr/>
        <a:lstStyle/>
        <a:p>
          <a:endParaRPr lang="en-GB" sz="2400"/>
        </a:p>
      </dgm:t>
    </dgm:pt>
    <dgm:pt modelId="{59557A07-886C-46FE-9D1D-FBF512944CE8}">
      <dgm:prSet phldrT="[Text]" custT="1"/>
      <dgm:spPr/>
      <dgm:t>
        <a:bodyPr/>
        <a:lstStyle/>
        <a:p>
          <a:r>
            <a:rPr lang="fi-FI" sz="900" noProof="0" dirty="0" smtClean="0"/>
            <a:t>Luodaan </a:t>
          </a:r>
          <a:r>
            <a:rPr lang="fi-FI" sz="900" i="0" noProof="0" dirty="0" smtClean="0"/>
            <a:t>ohjeet</a:t>
          </a:r>
          <a:r>
            <a:rPr lang="fi-FI" sz="900" noProof="0" dirty="0" smtClean="0"/>
            <a:t> kt/piiri/osasto tasoille kv-avun vastaanottamiseen</a:t>
          </a:r>
          <a:endParaRPr lang="fi-FI" sz="900" noProof="0" dirty="0"/>
        </a:p>
      </dgm:t>
    </dgm:pt>
    <dgm:pt modelId="{FA13AAC9-20D1-4995-962C-253FB18375A4}" type="parTrans" cxnId="{C412F704-39D1-445D-9F13-FF695AA911DE}">
      <dgm:prSet/>
      <dgm:spPr/>
      <dgm:t>
        <a:bodyPr/>
        <a:lstStyle/>
        <a:p>
          <a:endParaRPr lang="en-GB" sz="2400"/>
        </a:p>
      </dgm:t>
    </dgm:pt>
    <dgm:pt modelId="{41904CFB-0293-4B91-9B45-7DFCD3862D09}" type="sibTrans" cxnId="{C412F704-39D1-445D-9F13-FF695AA911DE}">
      <dgm:prSet/>
      <dgm:spPr/>
      <dgm:t>
        <a:bodyPr/>
        <a:lstStyle/>
        <a:p>
          <a:endParaRPr lang="en-GB" sz="2400"/>
        </a:p>
      </dgm:t>
    </dgm:pt>
    <dgm:pt modelId="{66078934-68A5-40ED-AA7C-9CD8D54E78DC}">
      <dgm:prSet phldrT="[Text]" custT="1"/>
      <dgm:spPr/>
      <dgm:t>
        <a:bodyPr/>
        <a:lstStyle/>
        <a:p>
          <a:r>
            <a:rPr lang="fi-FI" sz="900" noProof="0" dirty="0" smtClean="0"/>
            <a:t>Valitaan tai luodaan yhteinen ja yhteensopiva arviointimenetelmä</a:t>
          </a:r>
          <a:endParaRPr lang="fi-FI" sz="900" noProof="0" dirty="0"/>
        </a:p>
      </dgm:t>
    </dgm:pt>
    <dgm:pt modelId="{99090F21-7D13-4B2B-8D1F-CDEF59075086}" type="parTrans" cxnId="{53A74B29-B4C4-4FCF-AF07-8F541C1F82D5}">
      <dgm:prSet/>
      <dgm:spPr/>
      <dgm:t>
        <a:bodyPr/>
        <a:lstStyle/>
        <a:p>
          <a:endParaRPr lang="en-GB" sz="2400"/>
        </a:p>
      </dgm:t>
    </dgm:pt>
    <dgm:pt modelId="{3F6F0BE5-C886-4C78-B6FE-7DFDF85A7896}" type="sibTrans" cxnId="{53A74B29-B4C4-4FCF-AF07-8F541C1F82D5}">
      <dgm:prSet/>
      <dgm:spPr/>
      <dgm:t>
        <a:bodyPr/>
        <a:lstStyle/>
        <a:p>
          <a:endParaRPr lang="en-GB" sz="2400"/>
        </a:p>
      </dgm:t>
    </dgm:pt>
    <dgm:pt modelId="{A367E8D8-08E6-4552-BA40-F12A400F62FA}">
      <dgm:prSet phldrT="[Text]" custT="1"/>
      <dgm:spPr/>
      <dgm:t>
        <a:bodyPr/>
        <a:lstStyle/>
        <a:p>
          <a:r>
            <a:rPr lang="fi-FI" sz="900" noProof="0" dirty="0" smtClean="0"/>
            <a:t>Kehitetään tilannekuvan ylläpitämisen valmiutta kv-avussa tarvittavilla ominaisuuksilla</a:t>
          </a:r>
          <a:endParaRPr lang="fi-FI" sz="900" noProof="0" dirty="0"/>
        </a:p>
      </dgm:t>
    </dgm:pt>
    <dgm:pt modelId="{3AD3D839-E837-454E-9EC8-F0C367E7E8A0}" type="parTrans" cxnId="{F2C53DDC-0CB8-43DB-911C-2E868F356CD2}">
      <dgm:prSet/>
      <dgm:spPr/>
      <dgm:t>
        <a:bodyPr/>
        <a:lstStyle/>
        <a:p>
          <a:endParaRPr lang="en-GB" sz="2400"/>
        </a:p>
      </dgm:t>
    </dgm:pt>
    <dgm:pt modelId="{B266DA71-CE8B-4EA8-A927-A7AEF9EC4848}" type="sibTrans" cxnId="{F2C53DDC-0CB8-43DB-911C-2E868F356CD2}">
      <dgm:prSet/>
      <dgm:spPr/>
      <dgm:t>
        <a:bodyPr/>
        <a:lstStyle/>
        <a:p>
          <a:endParaRPr lang="en-GB" sz="2400"/>
        </a:p>
      </dgm:t>
    </dgm:pt>
    <dgm:pt modelId="{29D15FEE-1358-4D82-8854-D55B05E5E9DD}">
      <dgm:prSet phldrT="[Text]" custT="1"/>
      <dgm:spPr/>
      <dgm:t>
        <a:bodyPr/>
        <a:lstStyle/>
        <a:p>
          <a:r>
            <a:rPr lang="fi-FI" sz="900" noProof="0" dirty="0" smtClean="0"/>
            <a:t>Käytetään toimintaohjeita ja –kortteja ohjaamaan toimijoita (ks johtaminen)</a:t>
          </a:r>
          <a:endParaRPr lang="fi-FI" sz="900" noProof="0" dirty="0"/>
        </a:p>
      </dgm:t>
    </dgm:pt>
    <dgm:pt modelId="{D4060E0D-08BE-4EBF-B45E-EC5407ACE26B}" type="parTrans" cxnId="{1E1E3C63-E8DC-49B1-988F-99B4F8B02F72}">
      <dgm:prSet/>
      <dgm:spPr/>
      <dgm:t>
        <a:bodyPr/>
        <a:lstStyle/>
        <a:p>
          <a:endParaRPr lang="en-GB" sz="2400"/>
        </a:p>
      </dgm:t>
    </dgm:pt>
    <dgm:pt modelId="{9E94AE1B-BD55-44BF-B689-0386FD3011AF}" type="sibTrans" cxnId="{1E1E3C63-E8DC-49B1-988F-99B4F8B02F72}">
      <dgm:prSet/>
      <dgm:spPr/>
      <dgm:t>
        <a:bodyPr/>
        <a:lstStyle/>
        <a:p>
          <a:endParaRPr lang="en-GB" sz="2400"/>
        </a:p>
      </dgm:t>
    </dgm:pt>
    <dgm:pt modelId="{D51A7491-1C64-41A8-9482-91425A2FC234}">
      <dgm:prSet phldrT="[Text]" custT="1"/>
      <dgm:spPr/>
      <dgm:t>
        <a:bodyPr/>
        <a:lstStyle/>
        <a:p>
          <a:r>
            <a:rPr lang="fi-FI" sz="900" noProof="0" dirty="0" smtClean="0"/>
            <a:t>Järjestetään harjoitus kv-avun vastaanottamiselle</a:t>
          </a:r>
        </a:p>
      </dgm:t>
    </dgm:pt>
    <dgm:pt modelId="{7621B042-11EE-43B4-93E9-3BACD5B4962A}" type="parTrans" cxnId="{838E0723-0CDD-40A4-9F03-4905FF347BE0}">
      <dgm:prSet/>
      <dgm:spPr/>
      <dgm:t>
        <a:bodyPr/>
        <a:lstStyle/>
        <a:p>
          <a:endParaRPr lang="en-GB" sz="2400"/>
        </a:p>
      </dgm:t>
    </dgm:pt>
    <dgm:pt modelId="{44BFB528-9538-4E29-835B-9A4AEAB7FA44}" type="sibTrans" cxnId="{838E0723-0CDD-40A4-9F03-4905FF347BE0}">
      <dgm:prSet/>
      <dgm:spPr/>
      <dgm:t>
        <a:bodyPr/>
        <a:lstStyle/>
        <a:p>
          <a:endParaRPr lang="en-GB" sz="2400"/>
        </a:p>
      </dgm:t>
    </dgm:pt>
    <dgm:pt modelId="{07F71474-51C5-436F-9CC0-93235A98784B}">
      <dgm:prSet phldrT="[Text]" custT="1"/>
      <dgm:spPr/>
      <dgm:t>
        <a:bodyPr/>
        <a:lstStyle/>
        <a:p>
          <a:r>
            <a:rPr lang="fi-FI" sz="900" noProof="0" dirty="0" smtClean="0"/>
            <a:t>Määritellään mitkä tehtävämuutokset ja lisärekrytoinnit tarvitaan valmiuteen ja toimintaan</a:t>
          </a:r>
        </a:p>
      </dgm:t>
    </dgm:pt>
    <dgm:pt modelId="{6F586800-282B-4E97-A403-AA4BBAD96E95}" type="parTrans" cxnId="{1D9F0887-E126-46C3-AD15-7AF85181B8C7}">
      <dgm:prSet/>
      <dgm:spPr/>
      <dgm:t>
        <a:bodyPr/>
        <a:lstStyle/>
        <a:p>
          <a:endParaRPr lang="en-GB" sz="2400"/>
        </a:p>
      </dgm:t>
    </dgm:pt>
    <dgm:pt modelId="{FB4A7521-02E2-4329-8A95-220FE34E63CD}" type="sibTrans" cxnId="{1D9F0887-E126-46C3-AD15-7AF85181B8C7}">
      <dgm:prSet/>
      <dgm:spPr/>
      <dgm:t>
        <a:bodyPr/>
        <a:lstStyle/>
        <a:p>
          <a:endParaRPr lang="en-GB" sz="2400"/>
        </a:p>
      </dgm:t>
    </dgm:pt>
    <dgm:pt modelId="{9FB9329C-8344-44DB-A0A6-210F23E45279}">
      <dgm:prSet phldrT="[Text]" custT="1"/>
      <dgm:spPr/>
      <dgm:t>
        <a:bodyPr/>
        <a:lstStyle/>
        <a:p>
          <a:r>
            <a:rPr lang="fi-FI" sz="900" noProof="0" dirty="0" smtClean="0"/>
            <a:t>Haetaan tai ohjataan rahoitusta henkilö- ja välineresurssien hankintaan</a:t>
          </a:r>
        </a:p>
      </dgm:t>
    </dgm:pt>
    <dgm:pt modelId="{A0603C27-301A-45F8-A004-E12AD0BBAA81}" type="parTrans" cxnId="{47F07D42-FC69-4723-B85B-5DD1CBABF8E3}">
      <dgm:prSet/>
      <dgm:spPr/>
      <dgm:t>
        <a:bodyPr/>
        <a:lstStyle/>
        <a:p>
          <a:endParaRPr lang="en-GB" sz="2400"/>
        </a:p>
      </dgm:t>
    </dgm:pt>
    <dgm:pt modelId="{ED66350F-961A-4240-A525-D9A772C71FFF}" type="sibTrans" cxnId="{47F07D42-FC69-4723-B85B-5DD1CBABF8E3}">
      <dgm:prSet/>
      <dgm:spPr/>
      <dgm:t>
        <a:bodyPr/>
        <a:lstStyle/>
        <a:p>
          <a:endParaRPr lang="en-GB" sz="2400"/>
        </a:p>
      </dgm:t>
    </dgm:pt>
    <dgm:pt modelId="{2C1F40BB-0919-4449-95B9-DF9631CF74FA}">
      <dgm:prSet phldrT="[Text]" custT="1"/>
      <dgm:spPr/>
      <dgm:t>
        <a:bodyPr/>
        <a:lstStyle/>
        <a:p>
          <a:r>
            <a:rPr lang="fi-FI" sz="900" noProof="0" dirty="0" smtClean="0"/>
            <a:t>Hankitaan tarvittavat  valmiuden henkilö- ja välineresurssit</a:t>
          </a:r>
        </a:p>
      </dgm:t>
    </dgm:pt>
    <dgm:pt modelId="{88BF3E22-4D88-47E0-A1F6-BF97CD18DA2B}" type="parTrans" cxnId="{9F29ACEC-22FF-4357-9735-1536AF248774}">
      <dgm:prSet/>
      <dgm:spPr/>
      <dgm:t>
        <a:bodyPr/>
        <a:lstStyle/>
        <a:p>
          <a:endParaRPr lang="en-GB" sz="2400"/>
        </a:p>
      </dgm:t>
    </dgm:pt>
    <dgm:pt modelId="{EB35B2E3-AA98-47ED-BCD7-CDA0F6541A5D}" type="sibTrans" cxnId="{9F29ACEC-22FF-4357-9735-1536AF248774}">
      <dgm:prSet/>
      <dgm:spPr/>
      <dgm:t>
        <a:bodyPr/>
        <a:lstStyle/>
        <a:p>
          <a:endParaRPr lang="en-GB" sz="2400"/>
        </a:p>
      </dgm:t>
    </dgm:pt>
    <dgm:pt modelId="{80C580F9-2FBC-4470-AAA4-B30910750471}">
      <dgm:prSet phldrT="[Text]" custT="1"/>
      <dgm:spPr/>
      <dgm:t>
        <a:bodyPr/>
        <a:lstStyle/>
        <a:p>
          <a:r>
            <a:rPr lang="fi-FI" sz="900" noProof="0" dirty="0" smtClean="0"/>
            <a:t>Suunnitellaan tai sovitaan varastojen, majoituksen ja toimitilojen nopeasta lisääminestä</a:t>
          </a:r>
        </a:p>
      </dgm:t>
    </dgm:pt>
    <dgm:pt modelId="{1243F111-B522-4423-ABD0-079307F89319}" type="parTrans" cxnId="{12B885F0-BAD8-4C72-BDE7-8618E0D01A40}">
      <dgm:prSet/>
      <dgm:spPr/>
      <dgm:t>
        <a:bodyPr/>
        <a:lstStyle/>
        <a:p>
          <a:endParaRPr lang="en-GB" sz="2400"/>
        </a:p>
      </dgm:t>
    </dgm:pt>
    <dgm:pt modelId="{49AEE4E4-5EC9-40D5-BC21-07E383D7CADD}" type="sibTrans" cxnId="{12B885F0-BAD8-4C72-BDE7-8618E0D01A40}">
      <dgm:prSet/>
      <dgm:spPr/>
      <dgm:t>
        <a:bodyPr/>
        <a:lstStyle/>
        <a:p>
          <a:endParaRPr lang="en-GB" sz="2400"/>
        </a:p>
      </dgm:t>
    </dgm:pt>
    <dgm:pt modelId="{7839A6AA-24C9-49C7-8CAC-E16C36046978}" type="pres">
      <dgm:prSet presAssocID="{46406A37-8078-48DB-9212-047BE50C605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0441099-33D5-4333-BE75-30F7C62CE2C6}" type="pres">
      <dgm:prSet presAssocID="{740CE8CA-EB35-4134-9FBA-B8931B609DD3}" presName="horFlow" presStyleCnt="0"/>
      <dgm:spPr/>
    </dgm:pt>
    <dgm:pt modelId="{05268ED2-7966-40BE-A87C-1F1483A90EA9}" type="pres">
      <dgm:prSet presAssocID="{740CE8CA-EB35-4134-9FBA-B8931B609DD3}" presName="bigChev" presStyleLbl="node1" presStyleIdx="0" presStyleCnt="6"/>
      <dgm:spPr/>
      <dgm:t>
        <a:bodyPr/>
        <a:lstStyle/>
        <a:p>
          <a:endParaRPr lang="en-GB"/>
        </a:p>
      </dgm:t>
    </dgm:pt>
    <dgm:pt modelId="{00E90D8E-4EE5-4BA6-AC02-35B0C6AB9DDD}" type="pres">
      <dgm:prSet presAssocID="{4DC9B0B0-AB74-410E-A2A0-49D5C9D005F7}" presName="parTrans" presStyleCnt="0"/>
      <dgm:spPr/>
    </dgm:pt>
    <dgm:pt modelId="{2E824B69-D846-4EB6-9A8F-882E8049720C}" type="pres">
      <dgm:prSet presAssocID="{DC4FA5D7-AF9E-4E56-9B88-12A516273D0D}" presName="node" presStyleLbl="alignAccFollowNode1" presStyleIdx="0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8FA8C3-4B19-4BF2-9050-13267C4F9452}" type="pres">
      <dgm:prSet presAssocID="{AFE28221-C78F-4BF6-966C-C20ADE212BCE}" presName="sibTrans" presStyleCnt="0"/>
      <dgm:spPr/>
    </dgm:pt>
    <dgm:pt modelId="{0C2B0586-4B0D-4662-853C-09E72E816EEF}" type="pres">
      <dgm:prSet presAssocID="{9370BE77-23AE-4103-AB40-D260A3831CEA}" presName="node" presStyleLbl="alignAccFollowNode1" presStyleIdx="1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DF7C45-7D4B-4F18-983E-A8CC9E7E63BA}" type="pres">
      <dgm:prSet presAssocID="{1620BA9E-6254-45A7-990B-FD1C92FB2409}" presName="sibTrans" presStyleCnt="0"/>
      <dgm:spPr/>
    </dgm:pt>
    <dgm:pt modelId="{196A1775-CB86-4F00-A05C-E5B8C8F54963}" type="pres">
      <dgm:prSet presAssocID="{DDE956C0-67A4-4B08-BD4A-6C5230FDB734}" presName="node" presStyleLbl="alignAccFollowNode1" presStyleIdx="2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DC39EC-ED71-4B8A-A750-62AAB75F119F}" type="pres">
      <dgm:prSet presAssocID="{2EBC77FB-FDF5-43B1-A983-A90917A01EFC}" presName="sibTrans" presStyleCnt="0"/>
      <dgm:spPr/>
    </dgm:pt>
    <dgm:pt modelId="{6E01DC11-7639-4B94-9B4F-A1EB4323A9AE}" type="pres">
      <dgm:prSet presAssocID="{A1150EDD-774B-4B51-B1A5-E407F5243989}" presName="node" presStyleLbl="alignAccFollowNode1" presStyleIdx="3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CCBBB9-E310-401D-99D8-82C27E607EF8}" type="pres">
      <dgm:prSet presAssocID="{02B35146-8C83-473D-9F0B-445CE417AD2F}" presName="sibTrans" presStyleCnt="0"/>
      <dgm:spPr/>
    </dgm:pt>
    <dgm:pt modelId="{B078DF19-4DB3-4B2B-B8AF-5BD551714883}" type="pres">
      <dgm:prSet presAssocID="{58F44EC8-5630-4CD9-9FEB-3F98DBB36B00}" presName="node" presStyleLbl="alignAccFollowNode1" presStyleIdx="4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BD959E-2B96-442F-8244-2863A710F24A}" type="pres">
      <dgm:prSet presAssocID="{740CE8CA-EB35-4134-9FBA-B8931B609DD3}" presName="vSp" presStyleCnt="0"/>
      <dgm:spPr/>
    </dgm:pt>
    <dgm:pt modelId="{C0500250-D75E-4DC5-940D-6FF14E5F5A93}" type="pres">
      <dgm:prSet presAssocID="{04B13FA8-607F-432F-A569-60E304BE4E81}" presName="horFlow" presStyleCnt="0"/>
      <dgm:spPr/>
    </dgm:pt>
    <dgm:pt modelId="{8020082A-D8C1-4097-822B-D5518BB83DD2}" type="pres">
      <dgm:prSet presAssocID="{04B13FA8-607F-432F-A569-60E304BE4E81}" presName="bigChev" presStyleLbl="node1" presStyleIdx="1" presStyleCnt="6"/>
      <dgm:spPr/>
      <dgm:t>
        <a:bodyPr/>
        <a:lstStyle/>
        <a:p>
          <a:endParaRPr lang="en-GB"/>
        </a:p>
      </dgm:t>
    </dgm:pt>
    <dgm:pt modelId="{769918D8-6800-468C-BEC9-3D43D4164DBD}" type="pres">
      <dgm:prSet presAssocID="{0C0822A3-A073-41E3-B1E4-E5336B8A2A26}" presName="parTrans" presStyleCnt="0"/>
      <dgm:spPr/>
    </dgm:pt>
    <dgm:pt modelId="{3A4C46C4-AE9D-428C-8321-28421AFCC693}" type="pres">
      <dgm:prSet presAssocID="{ADB71FBD-B4B5-4D84-A0FD-21B00CC69058}" presName="node" presStyleLbl="alignAccFollowNode1" presStyleIdx="5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7AE62B-C75B-4FA5-8199-BED86C2C3287}" type="pres">
      <dgm:prSet presAssocID="{86EC2A1B-256E-4824-863C-E315FE8D17D4}" presName="sibTrans" presStyleCnt="0"/>
      <dgm:spPr/>
    </dgm:pt>
    <dgm:pt modelId="{8E2FC271-9094-464B-980C-27826AEFAB0E}" type="pres">
      <dgm:prSet presAssocID="{2C5D16B0-554F-448B-992B-635A6E37C61D}" presName="node" presStyleLbl="alignAccFollowNode1" presStyleIdx="6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6E4781-A40F-4B63-AF9B-2F20FC4A0D91}" type="pres">
      <dgm:prSet presAssocID="{0C69B732-E7E9-432C-B4BB-7795AC52AA23}" presName="sibTrans" presStyleCnt="0"/>
      <dgm:spPr/>
    </dgm:pt>
    <dgm:pt modelId="{A8264E2F-9876-4BA5-812E-1F71ADCDBA36}" type="pres">
      <dgm:prSet presAssocID="{F29CF610-C711-41AD-B138-DD6C8D7E2DFA}" presName="node" presStyleLbl="alignAccFollowNode1" presStyleIdx="7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662E25-55FF-4DB9-A7CA-C16D17BF56DC}" type="pres">
      <dgm:prSet presAssocID="{E932A37F-AAAB-4547-9481-14194E7195F7}" presName="sibTrans" presStyleCnt="0"/>
      <dgm:spPr/>
    </dgm:pt>
    <dgm:pt modelId="{F3839E60-CABF-4B4D-A164-401B1B4EF502}" type="pres">
      <dgm:prSet presAssocID="{4FBBC8F1-5806-48D0-97BE-08BFB8C6B649}" presName="node" presStyleLbl="alignAccFollowNode1" presStyleIdx="8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36D92B-18DA-4CF3-8147-5A13808AF499}" type="pres">
      <dgm:prSet presAssocID="{7150BD53-E3C0-4127-B93E-D3DB4623D5FB}" presName="sibTrans" presStyleCnt="0"/>
      <dgm:spPr/>
    </dgm:pt>
    <dgm:pt modelId="{AF85AC53-6AA8-43B8-884C-EE272D854872}" type="pres">
      <dgm:prSet presAssocID="{CCF4D07F-67F1-4507-A871-675910D2E5B0}" presName="node" presStyleLbl="alignAccFollowNode1" presStyleIdx="9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7505AD-25DD-43E0-BF35-4115035B9AD0}" type="pres">
      <dgm:prSet presAssocID="{04B13FA8-607F-432F-A569-60E304BE4E81}" presName="vSp" presStyleCnt="0"/>
      <dgm:spPr/>
    </dgm:pt>
    <dgm:pt modelId="{6BB2E289-F4A2-47FF-B4A7-4A30AF11897D}" type="pres">
      <dgm:prSet presAssocID="{DC0854A9-0D40-4BCC-AF96-E34D2E48254A}" presName="horFlow" presStyleCnt="0"/>
      <dgm:spPr/>
    </dgm:pt>
    <dgm:pt modelId="{23F5459C-C568-43B0-98B8-86A82FAB75F0}" type="pres">
      <dgm:prSet presAssocID="{DC0854A9-0D40-4BCC-AF96-E34D2E48254A}" presName="bigChev" presStyleLbl="node1" presStyleIdx="2" presStyleCnt="6"/>
      <dgm:spPr/>
      <dgm:t>
        <a:bodyPr/>
        <a:lstStyle/>
        <a:p>
          <a:endParaRPr lang="en-GB"/>
        </a:p>
      </dgm:t>
    </dgm:pt>
    <dgm:pt modelId="{210D1EB1-44BB-4557-A3F7-1B984DF86693}" type="pres">
      <dgm:prSet presAssocID="{39B7D924-B131-4F11-A9EB-30C45F73CF77}" presName="parTrans" presStyleCnt="0"/>
      <dgm:spPr/>
    </dgm:pt>
    <dgm:pt modelId="{B5E5AEE5-DE56-467C-AD18-003AE6EC83A4}" type="pres">
      <dgm:prSet presAssocID="{03C72587-121B-4BCC-A392-D66E4576E8F5}" presName="node" presStyleLbl="alignAccFollowNode1" presStyleIdx="10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15EA96-26EE-42E4-B364-E46195DD47F9}" type="pres">
      <dgm:prSet presAssocID="{7E67B2AD-AF14-4D8F-A2C2-FD7B182486F3}" presName="sibTrans" presStyleCnt="0"/>
      <dgm:spPr/>
    </dgm:pt>
    <dgm:pt modelId="{2BAE7365-7FB4-4947-9B1C-53186D357AB1}" type="pres">
      <dgm:prSet presAssocID="{90D68E34-5242-47B9-8358-6206FA3A8693}" presName="node" presStyleLbl="alignAccFollowNode1" presStyleIdx="11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36CF70-E0F0-479F-BC2C-1ADC174E9549}" type="pres">
      <dgm:prSet presAssocID="{64F6F6A9-0CF3-41C8-838C-F9F865811DD8}" presName="sibTrans" presStyleCnt="0"/>
      <dgm:spPr/>
    </dgm:pt>
    <dgm:pt modelId="{177813B9-B78C-4B0F-BC24-81D585EA38E3}" type="pres">
      <dgm:prSet presAssocID="{77677CD8-2CB1-456F-91D2-2E695910FD4F}" presName="node" presStyleLbl="alignAccFollowNode1" presStyleIdx="12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BD6501-3435-4219-852B-01DA9EB6C09F}" type="pres">
      <dgm:prSet presAssocID="{EE5D32F5-30EF-4CB6-951F-CAF081D1C44C}" presName="sibTrans" presStyleCnt="0"/>
      <dgm:spPr/>
    </dgm:pt>
    <dgm:pt modelId="{EE4BB6D7-365D-40C8-BD5C-6BF1E50D17E4}" type="pres">
      <dgm:prSet presAssocID="{93ED6B50-E8C3-46D2-8BBF-258B1E77C695}" presName="node" presStyleLbl="alignAccFollowNode1" presStyleIdx="13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9AF6D0-EFF3-4032-90AE-9C2069200A03}" type="pres">
      <dgm:prSet presAssocID="{1461FCE4-D3CD-4D7D-B233-270DD498F746}" presName="sibTrans" presStyleCnt="0"/>
      <dgm:spPr/>
    </dgm:pt>
    <dgm:pt modelId="{C107814F-3FED-49CA-A537-C75910B05FE3}" type="pres">
      <dgm:prSet presAssocID="{975C8179-9799-4CD2-B987-0AA69D404D2B}" presName="node" presStyleLbl="alignAccFollowNode1" presStyleIdx="14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57144F-6718-4A49-A99A-C8D2E5056AB0}" type="pres">
      <dgm:prSet presAssocID="{DC0854A9-0D40-4BCC-AF96-E34D2E48254A}" presName="vSp" presStyleCnt="0"/>
      <dgm:spPr/>
    </dgm:pt>
    <dgm:pt modelId="{3F3E1F8D-2FF2-40B8-A3DF-FF7F0F471744}" type="pres">
      <dgm:prSet presAssocID="{0B622356-1A21-4E31-A05E-9D87D338C2B0}" presName="horFlow" presStyleCnt="0"/>
      <dgm:spPr/>
    </dgm:pt>
    <dgm:pt modelId="{FE576AD1-2B1C-4025-B2E7-81EA5D3BCF5D}" type="pres">
      <dgm:prSet presAssocID="{0B622356-1A21-4E31-A05E-9D87D338C2B0}" presName="bigChev" presStyleLbl="node1" presStyleIdx="3" presStyleCnt="6"/>
      <dgm:spPr/>
      <dgm:t>
        <a:bodyPr/>
        <a:lstStyle/>
        <a:p>
          <a:endParaRPr lang="en-GB"/>
        </a:p>
      </dgm:t>
    </dgm:pt>
    <dgm:pt modelId="{3A0785F5-7842-4A3A-B8A9-0D55C26202F5}" type="pres">
      <dgm:prSet presAssocID="{38E114FA-A1F1-4F5F-8530-0B3B7DCC1115}" presName="parTrans" presStyleCnt="0"/>
      <dgm:spPr/>
    </dgm:pt>
    <dgm:pt modelId="{1E580102-142A-4221-A117-CD45CB61CEFC}" type="pres">
      <dgm:prSet presAssocID="{61A072AA-AFA0-40EB-9B32-749F9127A786}" presName="node" presStyleLbl="alignAccFollowNode1" presStyleIdx="15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59F4D1-FD5E-4742-B89B-B22F75B46481}" type="pres">
      <dgm:prSet presAssocID="{1C5A3FC5-B992-49B1-AF71-042911FA0C88}" presName="sibTrans" presStyleCnt="0"/>
      <dgm:spPr/>
    </dgm:pt>
    <dgm:pt modelId="{88A5B7A6-62B7-49E9-B8F0-F70689F0CAD8}" type="pres">
      <dgm:prSet presAssocID="{5931F48F-EC24-4290-9DB8-F52D08BE8645}" presName="node" presStyleLbl="alignAccFollowNode1" presStyleIdx="16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82484D-FD3B-4462-8FB3-C94C80282325}" type="pres">
      <dgm:prSet presAssocID="{8A5911C8-3BF5-40A4-B87C-C8E9EC2C369D}" presName="sibTrans" presStyleCnt="0"/>
      <dgm:spPr/>
    </dgm:pt>
    <dgm:pt modelId="{E7ADFAC9-A475-4E36-A8DB-4FDA4F0F8A24}" type="pres">
      <dgm:prSet presAssocID="{88532D98-DAD4-49C1-A421-54CB3A97E020}" presName="node" presStyleLbl="alignAccFollowNode1" presStyleIdx="17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53B6BE-1FB3-4ECB-B1B1-581D384BE171}" type="pres">
      <dgm:prSet presAssocID="{B97DFFC4-FAE7-4B74-A8B6-9C75BD04EAC5}" presName="sibTrans" presStyleCnt="0"/>
      <dgm:spPr/>
    </dgm:pt>
    <dgm:pt modelId="{236E54D9-887F-47C4-A6AD-E25B43DC0C84}" type="pres">
      <dgm:prSet presAssocID="{2CD2E2BD-308A-42BB-9CAF-23FFA6516E62}" presName="node" presStyleLbl="alignAccFollowNode1" presStyleIdx="18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16FB5C-E66B-4F26-96DA-FBB7402DA4FB}" type="pres">
      <dgm:prSet presAssocID="{7023831A-A372-4118-BF9F-D1D31C86EED7}" presName="sibTrans" presStyleCnt="0"/>
      <dgm:spPr/>
    </dgm:pt>
    <dgm:pt modelId="{C72EF333-C696-49DB-AAC7-E69D2C71BA51}" type="pres">
      <dgm:prSet presAssocID="{2FB5750C-BF4E-4705-9022-8D6F97AA1A18}" presName="node" presStyleLbl="alignAccFollowNode1" presStyleIdx="19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BF97CC-8A7B-49DC-9666-50CF04C7C443}" type="pres">
      <dgm:prSet presAssocID="{0B622356-1A21-4E31-A05E-9D87D338C2B0}" presName="vSp" presStyleCnt="0"/>
      <dgm:spPr/>
    </dgm:pt>
    <dgm:pt modelId="{09B490CB-71DB-4C01-9D6C-2DBC5CD60B11}" type="pres">
      <dgm:prSet presAssocID="{D531A591-2D00-4F0B-A647-F305E3E7D332}" presName="horFlow" presStyleCnt="0"/>
      <dgm:spPr/>
    </dgm:pt>
    <dgm:pt modelId="{1F9F5105-58A5-4646-88A5-7F9EC1DFE774}" type="pres">
      <dgm:prSet presAssocID="{D531A591-2D00-4F0B-A647-F305E3E7D332}" presName="bigChev" presStyleLbl="node1" presStyleIdx="4" presStyleCnt="6"/>
      <dgm:spPr/>
      <dgm:t>
        <a:bodyPr/>
        <a:lstStyle/>
        <a:p>
          <a:endParaRPr lang="en-GB"/>
        </a:p>
      </dgm:t>
    </dgm:pt>
    <dgm:pt modelId="{7BABBB1B-F6A7-493E-96C2-58F48DE5069D}" type="pres">
      <dgm:prSet presAssocID="{4FA4140E-D98D-4284-8A5C-467BC248BDDA}" presName="parTrans" presStyleCnt="0"/>
      <dgm:spPr/>
    </dgm:pt>
    <dgm:pt modelId="{8AEDEAC9-C00D-4510-A4D2-B58B7962B667}" type="pres">
      <dgm:prSet presAssocID="{AC24F5D6-361F-4F72-92AE-CBB99E6CD93E}" presName="node" presStyleLbl="alignAccFollowNode1" presStyleIdx="20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06861F-B685-4567-8460-47785D4E1634}" type="pres">
      <dgm:prSet presAssocID="{FB616749-52EF-401C-A85D-944E044E99D1}" presName="sibTrans" presStyleCnt="0"/>
      <dgm:spPr/>
    </dgm:pt>
    <dgm:pt modelId="{B504A967-6C8B-4BC8-93A8-268BBD6ACEA5}" type="pres">
      <dgm:prSet presAssocID="{59557A07-886C-46FE-9D1D-FBF512944CE8}" presName="node" presStyleLbl="alignAccFollowNode1" presStyleIdx="21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9A5E4A-E59A-463D-B77C-CA1368CEDBDA}" type="pres">
      <dgm:prSet presAssocID="{41904CFB-0293-4B91-9B45-7DFCD3862D09}" presName="sibTrans" presStyleCnt="0"/>
      <dgm:spPr/>
    </dgm:pt>
    <dgm:pt modelId="{C596C724-B94C-4109-B117-C1AA590B9B75}" type="pres">
      <dgm:prSet presAssocID="{29D15FEE-1358-4D82-8854-D55B05E5E9DD}" presName="node" presStyleLbl="alignAccFollowNode1" presStyleIdx="22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D5F4F6-7EDF-4CD9-83C6-BF59C361B1E3}" type="pres">
      <dgm:prSet presAssocID="{9E94AE1B-BD55-44BF-B689-0386FD3011AF}" presName="sibTrans" presStyleCnt="0"/>
      <dgm:spPr/>
    </dgm:pt>
    <dgm:pt modelId="{D6BEA509-56FB-47FB-9D58-7389B5AB0B57}" type="pres">
      <dgm:prSet presAssocID="{66078934-68A5-40ED-AA7C-9CD8D54E78DC}" presName="node" presStyleLbl="alignAccFollowNode1" presStyleIdx="23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61DB5D-E9EA-4D61-ADAF-B0CFEB71B800}" type="pres">
      <dgm:prSet presAssocID="{3F6F0BE5-C886-4C78-B6FE-7DFDF85A7896}" presName="sibTrans" presStyleCnt="0"/>
      <dgm:spPr/>
    </dgm:pt>
    <dgm:pt modelId="{4EA6EAB9-D0F7-4346-A761-076F8AEB2F79}" type="pres">
      <dgm:prSet presAssocID="{A367E8D8-08E6-4552-BA40-F12A400F62FA}" presName="node" presStyleLbl="alignAccFollowNode1" presStyleIdx="24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597D2F-C6D6-4979-A0F7-D1B82040E4C8}" type="pres">
      <dgm:prSet presAssocID="{D531A591-2D00-4F0B-A647-F305E3E7D332}" presName="vSp" presStyleCnt="0"/>
      <dgm:spPr/>
    </dgm:pt>
    <dgm:pt modelId="{448E092A-738C-43B3-BC99-58BD84F6FF20}" type="pres">
      <dgm:prSet presAssocID="{BA7885D5-0EB4-4712-9F2C-4171A9E5473B}" presName="horFlow" presStyleCnt="0"/>
      <dgm:spPr/>
    </dgm:pt>
    <dgm:pt modelId="{1B227C64-2EB2-42BC-80E9-FB65C2E53426}" type="pres">
      <dgm:prSet presAssocID="{BA7885D5-0EB4-4712-9F2C-4171A9E5473B}" presName="bigChev" presStyleLbl="node1" presStyleIdx="5" presStyleCnt="6"/>
      <dgm:spPr/>
      <dgm:t>
        <a:bodyPr/>
        <a:lstStyle/>
        <a:p>
          <a:endParaRPr lang="en-GB"/>
        </a:p>
      </dgm:t>
    </dgm:pt>
    <dgm:pt modelId="{1E5E8CAF-8FA4-4932-B23B-7D062129BBBE}" type="pres">
      <dgm:prSet presAssocID="{7621B042-11EE-43B4-93E9-3BACD5B4962A}" presName="parTrans" presStyleCnt="0"/>
      <dgm:spPr/>
    </dgm:pt>
    <dgm:pt modelId="{CD6495EA-CED4-46E2-90F0-33AB3D90AF1A}" type="pres">
      <dgm:prSet presAssocID="{D51A7491-1C64-41A8-9482-91425A2FC234}" presName="node" presStyleLbl="alignAccFollowNode1" presStyleIdx="25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3DAC92-4606-4C2F-9639-290451189BB9}" type="pres">
      <dgm:prSet presAssocID="{44BFB528-9538-4E29-835B-9A4AEAB7FA44}" presName="sibTrans" presStyleCnt="0"/>
      <dgm:spPr/>
    </dgm:pt>
    <dgm:pt modelId="{BE6FDC81-CAE9-4CFD-995B-2B05458B7747}" type="pres">
      <dgm:prSet presAssocID="{07F71474-51C5-436F-9CC0-93235A98784B}" presName="node" presStyleLbl="alignAccFollowNode1" presStyleIdx="26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9CB46E-C5E8-414C-93E5-B2CAE6A821CB}" type="pres">
      <dgm:prSet presAssocID="{FB4A7521-02E2-4329-8A95-220FE34E63CD}" presName="sibTrans" presStyleCnt="0"/>
      <dgm:spPr/>
    </dgm:pt>
    <dgm:pt modelId="{F08BC9AB-2319-424A-8015-736D889545AE}" type="pres">
      <dgm:prSet presAssocID="{9FB9329C-8344-44DB-A0A6-210F23E45279}" presName="node" presStyleLbl="alignAccFollowNode1" presStyleIdx="27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AB08E3-8F84-4E69-8F76-275EDFA3EE0F}" type="pres">
      <dgm:prSet presAssocID="{ED66350F-961A-4240-A525-D9A772C71FFF}" presName="sibTrans" presStyleCnt="0"/>
      <dgm:spPr/>
    </dgm:pt>
    <dgm:pt modelId="{61962680-55C8-421F-BAB4-8A812308B498}" type="pres">
      <dgm:prSet presAssocID="{2C1F40BB-0919-4449-95B9-DF9631CF74FA}" presName="node" presStyleLbl="alignAccFollowNode1" presStyleIdx="28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6C3251-F9CB-4A00-8812-7AA1CF75CABA}" type="pres">
      <dgm:prSet presAssocID="{EB35B2E3-AA98-47ED-BCD7-CDA0F6541A5D}" presName="sibTrans" presStyleCnt="0"/>
      <dgm:spPr/>
    </dgm:pt>
    <dgm:pt modelId="{B3C566B6-8612-408B-9AA4-750A6955D781}" type="pres">
      <dgm:prSet presAssocID="{80C580F9-2FBC-4470-AAA4-B30910750471}" presName="node" presStyleLbl="alignAccFollowNode1" presStyleIdx="29" presStyleCnt="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439F2B0-3F49-4F7E-83B4-7BC66EEEFF10}" type="presOf" srcId="{DDE956C0-67A4-4B08-BD4A-6C5230FDB734}" destId="{196A1775-CB86-4F00-A05C-E5B8C8F54963}" srcOrd="0" destOrd="0" presId="urn:microsoft.com/office/officeart/2005/8/layout/lProcess3"/>
    <dgm:cxn modelId="{A4CE4C37-54A5-41F1-9D07-D73045A65FFF}" srcId="{DC0854A9-0D40-4BCC-AF96-E34D2E48254A}" destId="{03C72587-121B-4BCC-A392-D66E4576E8F5}" srcOrd="0" destOrd="0" parTransId="{39B7D924-B131-4F11-A9EB-30C45F73CF77}" sibTransId="{7E67B2AD-AF14-4D8F-A2C2-FD7B182486F3}"/>
    <dgm:cxn modelId="{F2C53DDC-0CB8-43DB-911C-2E868F356CD2}" srcId="{D531A591-2D00-4F0B-A647-F305E3E7D332}" destId="{A367E8D8-08E6-4552-BA40-F12A400F62FA}" srcOrd="4" destOrd="0" parTransId="{3AD3D839-E837-454E-9EC8-F0C367E7E8A0}" sibTransId="{B266DA71-CE8B-4EA8-A927-A7AEF9EC4848}"/>
    <dgm:cxn modelId="{CEEE37AE-4783-47C8-9BDF-ED7B73FD27FF}" type="presOf" srcId="{4FBBC8F1-5806-48D0-97BE-08BFB8C6B649}" destId="{F3839E60-CABF-4B4D-A164-401B1B4EF502}" srcOrd="0" destOrd="0" presId="urn:microsoft.com/office/officeart/2005/8/layout/lProcess3"/>
    <dgm:cxn modelId="{13DF4BE5-4A74-42FA-B728-423FFCAA50FC}" type="presOf" srcId="{77677CD8-2CB1-456F-91D2-2E695910FD4F}" destId="{177813B9-B78C-4B0F-BC24-81D585EA38E3}" srcOrd="0" destOrd="0" presId="urn:microsoft.com/office/officeart/2005/8/layout/lProcess3"/>
    <dgm:cxn modelId="{92C4F763-8604-44B9-A1F2-DEE08C3699A6}" type="presOf" srcId="{DC4FA5D7-AF9E-4E56-9B88-12A516273D0D}" destId="{2E824B69-D846-4EB6-9A8F-882E8049720C}" srcOrd="0" destOrd="0" presId="urn:microsoft.com/office/officeart/2005/8/layout/lProcess3"/>
    <dgm:cxn modelId="{53A74B29-B4C4-4FCF-AF07-8F541C1F82D5}" srcId="{D531A591-2D00-4F0B-A647-F305E3E7D332}" destId="{66078934-68A5-40ED-AA7C-9CD8D54E78DC}" srcOrd="3" destOrd="0" parTransId="{99090F21-7D13-4B2B-8D1F-CDEF59075086}" sibTransId="{3F6F0BE5-C886-4C78-B6FE-7DFDF85A7896}"/>
    <dgm:cxn modelId="{A4B1946F-5395-4791-8525-F46107E72EC5}" type="presOf" srcId="{04B13FA8-607F-432F-A569-60E304BE4E81}" destId="{8020082A-D8C1-4097-822B-D5518BB83DD2}" srcOrd="0" destOrd="0" presId="urn:microsoft.com/office/officeart/2005/8/layout/lProcess3"/>
    <dgm:cxn modelId="{EE7E7F10-338D-4A3B-B6AC-0D594FCC0E78}" type="presOf" srcId="{66078934-68A5-40ED-AA7C-9CD8D54E78DC}" destId="{D6BEA509-56FB-47FB-9D58-7389B5AB0B57}" srcOrd="0" destOrd="0" presId="urn:microsoft.com/office/officeart/2005/8/layout/lProcess3"/>
    <dgm:cxn modelId="{2037D4D9-04B2-4AF9-9BDE-C01CA4F5FC89}" type="presOf" srcId="{2C1F40BB-0919-4449-95B9-DF9631CF74FA}" destId="{61962680-55C8-421F-BAB4-8A812308B498}" srcOrd="0" destOrd="0" presId="urn:microsoft.com/office/officeart/2005/8/layout/lProcess3"/>
    <dgm:cxn modelId="{D8DFC316-07BA-4211-8318-30390944AD9E}" srcId="{740CE8CA-EB35-4134-9FBA-B8931B609DD3}" destId="{A1150EDD-774B-4B51-B1A5-E407F5243989}" srcOrd="3" destOrd="0" parTransId="{78FFD5CB-9168-485B-A23A-063D32903F7A}" sibTransId="{02B35146-8C83-473D-9F0B-445CE417AD2F}"/>
    <dgm:cxn modelId="{73C5A906-29BA-45A7-9BA0-95A790F91A72}" type="presOf" srcId="{9370BE77-23AE-4103-AB40-D260A3831CEA}" destId="{0C2B0586-4B0D-4662-853C-09E72E816EEF}" srcOrd="0" destOrd="0" presId="urn:microsoft.com/office/officeart/2005/8/layout/lProcess3"/>
    <dgm:cxn modelId="{5047B2AA-FEE5-4D5A-9666-8E2236733423}" type="presOf" srcId="{AC24F5D6-361F-4F72-92AE-CBB99E6CD93E}" destId="{8AEDEAC9-C00D-4510-A4D2-B58B7962B667}" srcOrd="0" destOrd="0" presId="urn:microsoft.com/office/officeart/2005/8/layout/lProcess3"/>
    <dgm:cxn modelId="{C0613F99-4E03-4B70-A7F3-94111E3B6B63}" srcId="{0B622356-1A21-4E31-A05E-9D87D338C2B0}" destId="{61A072AA-AFA0-40EB-9B32-749F9127A786}" srcOrd="0" destOrd="0" parTransId="{38E114FA-A1F1-4F5F-8530-0B3B7DCC1115}" sibTransId="{1C5A3FC5-B992-49B1-AF71-042911FA0C88}"/>
    <dgm:cxn modelId="{93F70C0B-590E-4BB2-BC21-D3A5DAFA6686}" srcId="{0B622356-1A21-4E31-A05E-9D87D338C2B0}" destId="{2FB5750C-BF4E-4705-9022-8D6F97AA1A18}" srcOrd="4" destOrd="0" parTransId="{647B4E61-BE65-446C-B320-DA3C4050F8ED}" sibTransId="{E903C756-C190-4E13-87D4-A9C31A7F13E4}"/>
    <dgm:cxn modelId="{D9B91CD7-D5DC-4874-88C3-86D4F26E84B6}" srcId="{DC0854A9-0D40-4BCC-AF96-E34D2E48254A}" destId="{77677CD8-2CB1-456F-91D2-2E695910FD4F}" srcOrd="2" destOrd="0" parTransId="{EA577599-DB39-4054-8012-7946EF84F232}" sibTransId="{EE5D32F5-30EF-4CB6-951F-CAF081D1C44C}"/>
    <dgm:cxn modelId="{838E0723-0CDD-40A4-9F03-4905FF347BE0}" srcId="{BA7885D5-0EB4-4712-9F2C-4171A9E5473B}" destId="{D51A7491-1C64-41A8-9482-91425A2FC234}" srcOrd="0" destOrd="0" parTransId="{7621B042-11EE-43B4-93E9-3BACD5B4962A}" sibTransId="{44BFB528-9538-4E29-835B-9A4AEAB7FA44}"/>
    <dgm:cxn modelId="{D76FAAE0-0BA7-4E91-9F13-CD2B7B735238}" type="presOf" srcId="{88532D98-DAD4-49C1-A421-54CB3A97E020}" destId="{E7ADFAC9-A475-4E36-A8DB-4FDA4F0F8A24}" srcOrd="0" destOrd="0" presId="urn:microsoft.com/office/officeart/2005/8/layout/lProcess3"/>
    <dgm:cxn modelId="{000EA659-F1E6-47AC-9472-4513018B3823}" srcId="{04B13FA8-607F-432F-A569-60E304BE4E81}" destId="{2C5D16B0-554F-448B-992B-635A6E37C61D}" srcOrd="1" destOrd="0" parTransId="{184FDA97-1F56-47D4-849D-30CCCC5AB414}" sibTransId="{0C69B732-E7E9-432C-B4BB-7795AC52AA23}"/>
    <dgm:cxn modelId="{9718CB72-6A84-49FE-A1E9-9CD5E4AD08B8}" type="presOf" srcId="{BA7885D5-0EB4-4712-9F2C-4171A9E5473B}" destId="{1B227C64-2EB2-42BC-80E9-FB65C2E53426}" srcOrd="0" destOrd="0" presId="urn:microsoft.com/office/officeart/2005/8/layout/lProcess3"/>
    <dgm:cxn modelId="{2F68E949-56E8-4145-BCD1-A1B0C598B0B5}" type="presOf" srcId="{90D68E34-5242-47B9-8358-6206FA3A8693}" destId="{2BAE7365-7FB4-4947-9B1C-53186D357AB1}" srcOrd="0" destOrd="0" presId="urn:microsoft.com/office/officeart/2005/8/layout/lProcess3"/>
    <dgm:cxn modelId="{8460C704-73E3-48A9-B8CD-6561EDA5A803}" type="presOf" srcId="{59557A07-886C-46FE-9D1D-FBF512944CE8}" destId="{B504A967-6C8B-4BC8-93A8-268BBD6ACEA5}" srcOrd="0" destOrd="0" presId="urn:microsoft.com/office/officeart/2005/8/layout/lProcess3"/>
    <dgm:cxn modelId="{9AB09515-C796-46EC-8B61-DFBFFA8AFA11}" type="presOf" srcId="{975C8179-9799-4CD2-B987-0AA69D404D2B}" destId="{C107814F-3FED-49CA-A537-C75910B05FE3}" srcOrd="0" destOrd="0" presId="urn:microsoft.com/office/officeart/2005/8/layout/lProcess3"/>
    <dgm:cxn modelId="{33A729F2-7D7A-4941-92B5-D95326159592}" type="presOf" srcId="{740CE8CA-EB35-4134-9FBA-B8931B609DD3}" destId="{05268ED2-7966-40BE-A87C-1F1483A90EA9}" srcOrd="0" destOrd="0" presId="urn:microsoft.com/office/officeart/2005/8/layout/lProcess3"/>
    <dgm:cxn modelId="{47F07D42-FC69-4723-B85B-5DD1CBABF8E3}" srcId="{BA7885D5-0EB4-4712-9F2C-4171A9E5473B}" destId="{9FB9329C-8344-44DB-A0A6-210F23E45279}" srcOrd="2" destOrd="0" parTransId="{A0603C27-301A-45F8-A004-E12AD0BBAA81}" sibTransId="{ED66350F-961A-4240-A525-D9A772C71FFF}"/>
    <dgm:cxn modelId="{312B2D2A-29F3-4F84-9001-D0D37D71FF61}" type="presOf" srcId="{5931F48F-EC24-4290-9DB8-F52D08BE8645}" destId="{88A5B7A6-62B7-49E9-B8F0-F70689F0CAD8}" srcOrd="0" destOrd="0" presId="urn:microsoft.com/office/officeart/2005/8/layout/lProcess3"/>
    <dgm:cxn modelId="{88A8F261-714B-4A72-9546-356839260B83}" type="presOf" srcId="{46406A37-8078-48DB-9212-047BE50C6057}" destId="{7839A6AA-24C9-49C7-8CAC-E16C36046978}" srcOrd="0" destOrd="0" presId="urn:microsoft.com/office/officeart/2005/8/layout/lProcess3"/>
    <dgm:cxn modelId="{9558E98B-A368-4D6F-99E4-ED12B17CB55A}" type="presOf" srcId="{F29CF610-C711-41AD-B138-DD6C8D7E2DFA}" destId="{A8264E2F-9876-4BA5-812E-1F71ADCDBA36}" srcOrd="0" destOrd="0" presId="urn:microsoft.com/office/officeart/2005/8/layout/lProcess3"/>
    <dgm:cxn modelId="{0C6B5A62-E9D8-4068-8708-1423C3331638}" srcId="{46406A37-8078-48DB-9212-047BE50C6057}" destId="{D531A591-2D00-4F0B-A647-F305E3E7D332}" srcOrd="4" destOrd="0" parTransId="{6F959131-2B4C-4A2A-84F0-00F85573D078}" sibTransId="{2276E2C6-8118-4028-9873-1820FA9F1849}"/>
    <dgm:cxn modelId="{754E7D66-5BA1-4906-B8B2-08625C7F17DA}" srcId="{0B622356-1A21-4E31-A05E-9D87D338C2B0}" destId="{5931F48F-EC24-4290-9DB8-F52D08BE8645}" srcOrd="1" destOrd="0" parTransId="{98229E9A-5252-4A09-BB2A-07C1B5C4989C}" sibTransId="{8A5911C8-3BF5-40A4-B87C-C8E9EC2C369D}"/>
    <dgm:cxn modelId="{098ACA51-47A0-4123-ACC2-E026F16729DF}" type="presOf" srcId="{ADB71FBD-B4B5-4D84-A0FD-21B00CC69058}" destId="{3A4C46C4-AE9D-428C-8321-28421AFCC693}" srcOrd="0" destOrd="0" presId="urn:microsoft.com/office/officeart/2005/8/layout/lProcess3"/>
    <dgm:cxn modelId="{75FD10B6-2C32-4329-99B6-1F5696B4BA1F}" type="presOf" srcId="{07F71474-51C5-436F-9CC0-93235A98784B}" destId="{BE6FDC81-CAE9-4CFD-995B-2B05458B7747}" srcOrd="0" destOrd="0" presId="urn:microsoft.com/office/officeart/2005/8/layout/lProcess3"/>
    <dgm:cxn modelId="{5D54A8AA-09BB-4E10-896F-256E0E8C0947}" srcId="{46406A37-8078-48DB-9212-047BE50C6057}" destId="{DC0854A9-0D40-4BCC-AF96-E34D2E48254A}" srcOrd="2" destOrd="0" parTransId="{0C7F7DB1-AE97-4013-A000-C97AFA2957D1}" sibTransId="{E57C098D-E8D6-4E9C-8E43-DE82295438E7}"/>
    <dgm:cxn modelId="{88EAF4E7-A351-4D30-93DF-E5ABDAFA9711}" type="presOf" srcId="{2C5D16B0-554F-448B-992B-635A6E37C61D}" destId="{8E2FC271-9094-464B-980C-27826AEFAB0E}" srcOrd="0" destOrd="0" presId="urn:microsoft.com/office/officeart/2005/8/layout/lProcess3"/>
    <dgm:cxn modelId="{81BA3B53-081D-4557-AA8A-1F589FEBBF0E}" type="presOf" srcId="{61A072AA-AFA0-40EB-9B32-749F9127A786}" destId="{1E580102-142A-4221-A117-CD45CB61CEFC}" srcOrd="0" destOrd="0" presId="urn:microsoft.com/office/officeart/2005/8/layout/lProcess3"/>
    <dgm:cxn modelId="{1247033D-0046-46FA-B260-A1B27F585034}" type="presOf" srcId="{93ED6B50-E8C3-46D2-8BBF-258B1E77C695}" destId="{EE4BB6D7-365D-40C8-BD5C-6BF1E50D17E4}" srcOrd="0" destOrd="0" presId="urn:microsoft.com/office/officeart/2005/8/layout/lProcess3"/>
    <dgm:cxn modelId="{508A466C-380A-4645-834D-B8B7EBC5009E}" srcId="{DC0854A9-0D40-4BCC-AF96-E34D2E48254A}" destId="{90D68E34-5242-47B9-8358-6206FA3A8693}" srcOrd="1" destOrd="0" parTransId="{D4450723-E3ED-4159-B44B-A2832186FD5B}" sibTransId="{64F6F6A9-0CF3-41C8-838C-F9F865811DD8}"/>
    <dgm:cxn modelId="{7BBBF71C-2ED2-4BDC-9BB8-CE636F6921E6}" srcId="{740CE8CA-EB35-4134-9FBA-B8931B609DD3}" destId="{DC4FA5D7-AF9E-4E56-9B88-12A516273D0D}" srcOrd="0" destOrd="0" parTransId="{4DC9B0B0-AB74-410E-A2A0-49D5C9D005F7}" sibTransId="{AFE28221-C78F-4BF6-966C-C20ADE212BCE}"/>
    <dgm:cxn modelId="{D928ACEC-F05A-4EA1-8F30-90258344FD6C}" srcId="{04B13FA8-607F-432F-A569-60E304BE4E81}" destId="{CCF4D07F-67F1-4507-A871-675910D2E5B0}" srcOrd="4" destOrd="0" parTransId="{4BEF2617-9B06-47A4-A080-BDD94DBC9CEB}" sibTransId="{6CA99726-DBDD-4C24-8A0B-2D2DE7D170D4}"/>
    <dgm:cxn modelId="{37FED2F2-772F-4236-974B-4E48E5B6F6EE}" type="presOf" srcId="{D51A7491-1C64-41A8-9482-91425A2FC234}" destId="{CD6495EA-CED4-46E2-90F0-33AB3D90AF1A}" srcOrd="0" destOrd="0" presId="urn:microsoft.com/office/officeart/2005/8/layout/lProcess3"/>
    <dgm:cxn modelId="{64DC3014-EC7D-4132-B9AF-50EE02DF8BC4}" type="presOf" srcId="{03C72587-121B-4BCC-A392-D66E4576E8F5}" destId="{B5E5AEE5-DE56-467C-AD18-003AE6EC83A4}" srcOrd="0" destOrd="0" presId="urn:microsoft.com/office/officeart/2005/8/layout/lProcess3"/>
    <dgm:cxn modelId="{1E1E3C63-E8DC-49B1-988F-99B4F8B02F72}" srcId="{D531A591-2D00-4F0B-A647-F305E3E7D332}" destId="{29D15FEE-1358-4D82-8854-D55B05E5E9DD}" srcOrd="2" destOrd="0" parTransId="{D4060E0D-08BE-4EBF-B45E-EC5407ACE26B}" sibTransId="{9E94AE1B-BD55-44BF-B689-0386FD3011AF}"/>
    <dgm:cxn modelId="{D2C50A85-F5AC-4BB2-965C-C9EA81FD513E}" srcId="{0B622356-1A21-4E31-A05E-9D87D338C2B0}" destId="{2CD2E2BD-308A-42BB-9CAF-23FFA6516E62}" srcOrd="3" destOrd="0" parTransId="{41D8E29B-465D-4757-85A9-951693439C94}" sibTransId="{7023831A-A372-4118-BF9F-D1D31C86EED7}"/>
    <dgm:cxn modelId="{9C3182E3-A080-45F4-A2C5-585EF87C9E87}" srcId="{D531A591-2D00-4F0B-A647-F305E3E7D332}" destId="{AC24F5D6-361F-4F72-92AE-CBB99E6CD93E}" srcOrd="0" destOrd="0" parTransId="{4FA4140E-D98D-4284-8A5C-467BC248BDDA}" sibTransId="{FB616749-52EF-401C-A85D-944E044E99D1}"/>
    <dgm:cxn modelId="{5542C121-63ED-4738-AD90-1F566C7D3B3F}" type="presOf" srcId="{2FB5750C-BF4E-4705-9022-8D6F97AA1A18}" destId="{C72EF333-C696-49DB-AAC7-E69D2C71BA51}" srcOrd="0" destOrd="0" presId="urn:microsoft.com/office/officeart/2005/8/layout/lProcess3"/>
    <dgm:cxn modelId="{513E49C1-775D-4A7C-B516-A8E3A520D9B9}" srcId="{46406A37-8078-48DB-9212-047BE50C6057}" destId="{740CE8CA-EB35-4134-9FBA-B8931B609DD3}" srcOrd="0" destOrd="0" parTransId="{F0AA23E6-957E-487F-A950-92E048D30499}" sibTransId="{6B8F8832-1E17-406C-9494-0DFA0191DB4C}"/>
    <dgm:cxn modelId="{870AFA7A-5868-4DBB-A2C5-E98211092B35}" srcId="{740CE8CA-EB35-4134-9FBA-B8931B609DD3}" destId="{DDE956C0-67A4-4B08-BD4A-6C5230FDB734}" srcOrd="2" destOrd="0" parTransId="{0C210F55-8C9A-4959-BC10-3E9C69E9101E}" sibTransId="{2EBC77FB-FDF5-43B1-A983-A90917A01EFC}"/>
    <dgm:cxn modelId="{B7D8B23C-3221-4A49-8137-53198EB47EB1}" srcId="{DC0854A9-0D40-4BCC-AF96-E34D2E48254A}" destId="{93ED6B50-E8C3-46D2-8BBF-258B1E77C695}" srcOrd="3" destOrd="0" parTransId="{53B4BE76-3985-4B01-8F1E-F12C43936EE5}" sibTransId="{1461FCE4-D3CD-4D7D-B233-270DD498F746}"/>
    <dgm:cxn modelId="{12B885F0-BAD8-4C72-BDE7-8618E0D01A40}" srcId="{BA7885D5-0EB4-4712-9F2C-4171A9E5473B}" destId="{80C580F9-2FBC-4470-AAA4-B30910750471}" srcOrd="4" destOrd="0" parTransId="{1243F111-B522-4423-ABD0-079307F89319}" sibTransId="{49AEE4E4-5EC9-40D5-BC21-07E383D7CADD}"/>
    <dgm:cxn modelId="{9B93A1A3-D9C0-4CD6-8913-446789438CAD}" type="presOf" srcId="{2CD2E2BD-308A-42BB-9CAF-23FFA6516E62}" destId="{236E54D9-887F-47C4-A6AD-E25B43DC0C84}" srcOrd="0" destOrd="0" presId="urn:microsoft.com/office/officeart/2005/8/layout/lProcess3"/>
    <dgm:cxn modelId="{02D4528D-AC15-4B1A-9BD8-A455932BF78A}" type="presOf" srcId="{A1150EDD-774B-4B51-B1A5-E407F5243989}" destId="{6E01DC11-7639-4B94-9B4F-A1EB4323A9AE}" srcOrd="0" destOrd="0" presId="urn:microsoft.com/office/officeart/2005/8/layout/lProcess3"/>
    <dgm:cxn modelId="{EAF718B6-21C3-4F24-96A0-783C2835BFB6}" type="presOf" srcId="{29D15FEE-1358-4D82-8854-D55B05E5E9DD}" destId="{C596C724-B94C-4109-B117-C1AA590B9B75}" srcOrd="0" destOrd="0" presId="urn:microsoft.com/office/officeart/2005/8/layout/lProcess3"/>
    <dgm:cxn modelId="{C412F704-39D1-445D-9F13-FF695AA911DE}" srcId="{D531A591-2D00-4F0B-A647-F305E3E7D332}" destId="{59557A07-886C-46FE-9D1D-FBF512944CE8}" srcOrd="1" destOrd="0" parTransId="{FA13AAC9-20D1-4995-962C-253FB18375A4}" sibTransId="{41904CFB-0293-4B91-9B45-7DFCD3862D09}"/>
    <dgm:cxn modelId="{F1BE9BAE-645F-401F-9FDA-35B602ECEF0A}" type="presOf" srcId="{D531A591-2D00-4F0B-A647-F305E3E7D332}" destId="{1F9F5105-58A5-4646-88A5-7F9EC1DFE774}" srcOrd="0" destOrd="0" presId="urn:microsoft.com/office/officeart/2005/8/layout/lProcess3"/>
    <dgm:cxn modelId="{9825A760-140C-43DA-998C-27C5E21AFB23}" srcId="{DC0854A9-0D40-4BCC-AF96-E34D2E48254A}" destId="{975C8179-9799-4CD2-B987-0AA69D404D2B}" srcOrd="4" destOrd="0" parTransId="{71961E8F-3D55-49DA-AE1B-3ED4F81ACBF1}" sibTransId="{1B1AFACD-414A-45CB-B3B0-86196CEB56C8}"/>
    <dgm:cxn modelId="{FD9FACA9-E8CF-4CC1-A09C-CD2643FDA850}" srcId="{46406A37-8078-48DB-9212-047BE50C6057}" destId="{04B13FA8-607F-432F-A569-60E304BE4E81}" srcOrd="1" destOrd="0" parTransId="{25879E36-7460-46DC-BDF4-66CDD32B7F9D}" sibTransId="{41BD9D0B-69E6-4ED3-A6DD-50F82D6A463B}"/>
    <dgm:cxn modelId="{574EAEFC-C4CC-4338-BEAB-88AE27C7D162}" srcId="{0B622356-1A21-4E31-A05E-9D87D338C2B0}" destId="{88532D98-DAD4-49C1-A421-54CB3A97E020}" srcOrd="2" destOrd="0" parTransId="{9A45EA34-84D4-406F-BCF3-8D482691C787}" sibTransId="{B97DFFC4-FAE7-4B74-A8B6-9C75BD04EAC5}"/>
    <dgm:cxn modelId="{9D135049-612D-4BAE-8D13-5DD9593990EC}" srcId="{46406A37-8078-48DB-9212-047BE50C6057}" destId="{BA7885D5-0EB4-4712-9F2C-4171A9E5473B}" srcOrd="5" destOrd="0" parTransId="{A92AD20D-8D88-4B4B-8910-0C381CD5D26C}" sibTransId="{2A10FE8C-82D4-4705-BFDB-2DE4FA480A03}"/>
    <dgm:cxn modelId="{C23118F1-1779-44CA-873C-72F4EEF690DA}" type="presOf" srcId="{80C580F9-2FBC-4470-AAA4-B30910750471}" destId="{B3C566B6-8612-408B-9AA4-750A6955D781}" srcOrd="0" destOrd="0" presId="urn:microsoft.com/office/officeart/2005/8/layout/lProcess3"/>
    <dgm:cxn modelId="{E2531B54-CF0E-4099-B741-5A16CBDE9F1E}" type="presOf" srcId="{58F44EC8-5630-4CD9-9FEB-3F98DBB36B00}" destId="{B078DF19-4DB3-4B2B-B8AF-5BD551714883}" srcOrd="0" destOrd="0" presId="urn:microsoft.com/office/officeart/2005/8/layout/lProcess3"/>
    <dgm:cxn modelId="{68CEEB93-5E90-4789-9105-C80EEC8BE525}" srcId="{04B13FA8-607F-432F-A569-60E304BE4E81}" destId="{F29CF610-C711-41AD-B138-DD6C8D7E2DFA}" srcOrd="2" destOrd="0" parTransId="{8AFB5CDF-CB38-4B95-A480-9928513B68C3}" sibTransId="{E932A37F-AAAB-4547-9481-14194E7195F7}"/>
    <dgm:cxn modelId="{F57A1613-6CA4-40BA-87D7-D3559EEE9C34}" srcId="{740CE8CA-EB35-4134-9FBA-B8931B609DD3}" destId="{58F44EC8-5630-4CD9-9FEB-3F98DBB36B00}" srcOrd="4" destOrd="0" parTransId="{A07C744E-2E14-4A87-8051-F70A62B0D9BD}" sibTransId="{E6936985-8155-40B6-BA01-A5B1E254BBC4}"/>
    <dgm:cxn modelId="{B2965B91-CCD6-4D25-8FFD-121C7D3CE5C7}" srcId="{740CE8CA-EB35-4134-9FBA-B8931B609DD3}" destId="{9370BE77-23AE-4103-AB40-D260A3831CEA}" srcOrd="1" destOrd="0" parTransId="{157E8210-38AE-477C-8435-D95599CA4DCB}" sibTransId="{1620BA9E-6254-45A7-990B-FD1C92FB2409}"/>
    <dgm:cxn modelId="{890C28C1-EDC9-4132-838F-794574BCB5E2}" type="presOf" srcId="{DC0854A9-0D40-4BCC-AF96-E34D2E48254A}" destId="{23F5459C-C568-43B0-98B8-86A82FAB75F0}" srcOrd="0" destOrd="0" presId="urn:microsoft.com/office/officeart/2005/8/layout/lProcess3"/>
    <dgm:cxn modelId="{8834940B-7BF4-467E-9306-F24D7940D5AD}" type="presOf" srcId="{0B622356-1A21-4E31-A05E-9D87D338C2B0}" destId="{FE576AD1-2B1C-4025-B2E7-81EA5D3BCF5D}" srcOrd="0" destOrd="0" presId="urn:microsoft.com/office/officeart/2005/8/layout/lProcess3"/>
    <dgm:cxn modelId="{47956E5D-FD31-447D-8E2A-8E151AB93F74}" type="presOf" srcId="{A367E8D8-08E6-4552-BA40-F12A400F62FA}" destId="{4EA6EAB9-D0F7-4346-A761-076F8AEB2F79}" srcOrd="0" destOrd="0" presId="urn:microsoft.com/office/officeart/2005/8/layout/lProcess3"/>
    <dgm:cxn modelId="{9F29ACEC-22FF-4357-9735-1536AF248774}" srcId="{BA7885D5-0EB4-4712-9F2C-4171A9E5473B}" destId="{2C1F40BB-0919-4449-95B9-DF9631CF74FA}" srcOrd="3" destOrd="0" parTransId="{88BF3E22-4D88-47E0-A1F6-BF97CD18DA2B}" sibTransId="{EB35B2E3-AA98-47ED-BCD7-CDA0F6541A5D}"/>
    <dgm:cxn modelId="{B8B1C303-1070-4007-9219-B0067B7BDB98}" type="presOf" srcId="{9FB9329C-8344-44DB-A0A6-210F23E45279}" destId="{F08BC9AB-2319-424A-8015-736D889545AE}" srcOrd="0" destOrd="0" presId="urn:microsoft.com/office/officeart/2005/8/layout/lProcess3"/>
    <dgm:cxn modelId="{1D9F0887-E126-46C3-AD15-7AF85181B8C7}" srcId="{BA7885D5-0EB4-4712-9F2C-4171A9E5473B}" destId="{07F71474-51C5-436F-9CC0-93235A98784B}" srcOrd="1" destOrd="0" parTransId="{6F586800-282B-4E97-A403-AA4BBAD96E95}" sibTransId="{FB4A7521-02E2-4329-8A95-220FE34E63CD}"/>
    <dgm:cxn modelId="{66208350-3553-451C-BB13-76ABDA4E130B}" srcId="{04B13FA8-607F-432F-A569-60E304BE4E81}" destId="{4FBBC8F1-5806-48D0-97BE-08BFB8C6B649}" srcOrd="3" destOrd="0" parTransId="{2E97873B-089B-4445-B99A-6F679348FDCC}" sibTransId="{7150BD53-E3C0-4127-B93E-D3DB4623D5FB}"/>
    <dgm:cxn modelId="{D5D6BB7C-FC62-481C-873F-F8C8211DBE96}" srcId="{46406A37-8078-48DB-9212-047BE50C6057}" destId="{0B622356-1A21-4E31-A05E-9D87D338C2B0}" srcOrd="3" destOrd="0" parTransId="{3A300D7A-D07D-4D69-A7D2-16499B735FFC}" sibTransId="{D06DB5DB-32ED-44C8-857B-EBEF74E37C0B}"/>
    <dgm:cxn modelId="{D2A26D91-187B-41D3-A4DC-B911549BF9EE}" srcId="{04B13FA8-607F-432F-A569-60E304BE4E81}" destId="{ADB71FBD-B4B5-4D84-A0FD-21B00CC69058}" srcOrd="0" destOrd="0" parTransId="{0C0822A3-A073-41E3-B1E4-E5336B8A2A26}" sibTransId="{86EC2A1B-256E-4824-863C-E315FE8D17D4}"/>
    <dgm:cxn modelId="{64566423-34E7-4B1A-8EA4-BD1791E80630}" type="presOf" srcId="{CCF4D07F-67F1-4507-A871-675910D2E5B0}" destId="{AF85AC53-6AA8-43B8-884C-EE272D854872}" srcOrd="0" destOrd="0" presId="urn:microsoft.com/office/officeart/2005/8/layout/lProcess3"/>
    <dgm:cxn modelId="{C0809E14-CB00-496A-B115-0FD0F8F4C54D}" type="presParOf" srcId="{7839A6AA-24C9-49C7-8CAC-E16C36046978}" destId="{80441099-33D5-4333-BE75-30F7C62CE2C6}" srcOrd="0" destOrd="0" presId="urn:microsoft.com/office/officeart/2005/8/layout/lProcess3"/>
    <dgm:cxn modelId="{D3AC77C7-B02A-4F04-AC0C-3B00CCCCDE8D}" type="presParOf" srcId="{80441099-33D5-4333-BE75-30F7C62CE2C6}" destId="{05268ED2-7966-40BE-A87C-1F1483A90EA9}" srcOrd="0" destOrd="0" presId="urn:microsoft.com/office/officeart/2005/8/layout/lProcess3"/>
    <dgm:cxn modelId="{C2D5E5E7-27A0-4DB5-A654-9C72D51C1CDB}" type="presParOf" srcId="{80441099-33D5-4333-BE75-30F7C62CE2C6}" destId="{00E90D8E-4EE5-4BA6-AC02-35B0C6AB9DDD}" srcOrd="1" destOrd="0" presId="urn:microsoft.com/office/officeart/2005/8/layout/lProcess3"/>
    <dgm:cxn modelId="{A7F97EA3-A184-426B-A1CD-9DF6CF256D68}" type="presParOf" srcId="{80441099-33D5-4333-BE75-30F7C62CE2C6}" destId="{2E824B69-D846-4EB6-9A8F-882E8049720C}" srcOrd="2" destOrd="0" presId="urn:microsoft.com/office/officeart/2005/8/layout/lProcess3"/>
    <dgm:cxn modelId="{6C41DF27-AE46-4801-8DCB-45DD5E5AFA67}" type="presParOf" srcId="{80441099-33D5-4333-BE75-30F7C62CE2C6}" destId="{AF8FA8C3-4B19-4BF2-9050-13267C4F9452}" srcOrd="3" destOrd="0" presId="urn:microsoft.com/office/officeart/2005/8/layout/lProcess3"/>
    <dgm:cxn modelId="{A7760DB6-EDE0-42DE-AFA5-7E82A74DD1D9}" type="presParOf" srcId="{80441099-33D5-4333-BE75-30F7C62CE2C6}" destId="{0C2B0586-4B0D-4662-853C-09E72E816EEF}" srcOrd="4" destOrd="0" presId="urn:microsoft.com/office/officeart/2005/8/layout/lProcess3"/>
    <dgm:cxn modelId="{6749ED45-EC40-4766-8B9B-E0C0FE8F73CF}" type="presParOf" srcId="{80441099-33D5-4333-BE75-30F7C62CE2C6}" destId="{64DF7C45-7D4B-4F18-983E-A8CC9E7E63BA}" srcOrd="5" destOrd="0" presId="urn:microsoft.com/office/officeart/2005/8/layout/lProcess3"/>
    <dgm:cxn modelId="{B1168A58-43C1-4C37-BCD3-6FD23E3E4DD6}" type="presParOf" srcId="{80441099-33D5-4333-BE75-30F7C62CE2C6}" destId="{196A1775-CB86-4F00-A05C-E5B8C8F54963}" srcOrd="6" destOrd="0" presId="urn:microsoft.com/office/officeart/2005/8/layout/lProcess3"/>
    <dgm:cxn modelId="{EBCA6A64-9CA6-4488-8B10-513844088F68}" type="presParOf" srcId="{80441099-33D5-4333-BE75-30F7C62CE2C6}" destId="{DBDC39EC-ED71-4B8A-A750-62AAB75F119F}" srcOrd="7" destOrd="0" presId="urn:microsoft.com/office/officeart/2005/8/layout/lProcess3"/>
    <dgm:cxn modelId="{05691FB8-C990-4648-BA4E-9C8BE97792EA}" type="presParOf" srcId="{80441099-33D5-4333-BE75-30F7C62CE2C6}" destId="{6E01DC11-7639-4B94-9B4F-A1EB4323A9AE}" srcOrd="8" destOrd="0" presId="urn:microsoft.com/office/officeart/2005/8/layout/lProcess3"/>
    <dgm:cxn modelId="{C5C5FD18-9CB0-48EB-806C-E0754D79638C}" type="presParOf" srcId="{80441099-33D5-4333-BE75-30F7C62CE2C6}" destId="{C4CCBBB9-E310-401D-99D8-82C27E607EF8}" srcOrd="9" destOrd="0" presId="urn:microsoft.com/office/officeart/2005/8/layout/lProcess3"/>
    <dgm:cxn modelId="{D566940A-3CB2-41A0-B4C2-B2A76A6E0B38}" type="presParOf" srcId="{80441099-33D5-4333-BE75-30F7C62CE2C6}" destId="{B078DF19-4DB3-4B2B-B8AF-5BD551714883}" srcOrd="10" destOrd="0" presId="urn:microsoft.com/office/officeart/2005/8/layout/lProcess3"/>
    <dgm:cxn modelId="{C2345FC0-8645-48CF-BFD9-C2FA56813C1E}" type="presParOf" srcId="{7839A6AA-24C9-49C7-8CAC-E16C36046978}" destId="{1EBD959E-2B96-442F-8244-2863A710F24A}" srcOrd="1" destOrd="0" presId="urn:microsoft.com/office/officeart/2005/8/layout/lProcess3"/>
    <dgm:cxn modelId="{54BEF0E8-44C9-4C81-84B7-26893CAC1D7E}" type="presParOf" srcId="{7839A6AA-24C9-49C7-8CAC-E16C36046978}" destId="{C0500250-D75E-4DC5-940D-6FF14E5F5A93}" srcOrd="2" destOrd="0" presId="urn:microsoft.com/office/officeart/2005/8/layout/lProcess3"/>
    <dgm:cxn modelId="{98E59C8C-5380-4392-A489-0BACA47E9CFD}" type="presParOf" srcId="{C0500250-D75E-4DC5-940D-6FF14E5F5A93}" destId="{8020082A-D8C1-4097-822B-D5518BB83DD2}" srcOrd="0" destOrd="0" presId="urn:microsoft.com/office/officeart/2005/8/layout/lProcess3"/>
    <dgm:cxn modelId="{753314FC-684B-4548-A0B3-35C7B974C5B2}" type="presParOf" srcId="{C0500250-D75E-4DC5-940D-6FF14E5F5A93}" destId="{769918D8-6800-468C-BEC9-3D43D4164DBD}" srcOrd="1" destOrd="0" presId="urn:microsoft.com/office/officeart/2005/8/layout/lProcess3"/>
    <dgm:cxn modelId="{C57331EE-61BB-4318-9400-B06B573BCE90}" type="presParOf" srcId="{C0500250-D75E-4DC5-940D-6FF14E5F5A93}" destId="{3A4C46C4-AE9D-428C-8321-28421AFCC693}" srcOrd="2" destOrd="0" presId="urn:microsoft.com/office/officeart/2005/8/layout/lProcess3"/>
    <dgm:cxn modelId="{76E07622-0183-4BED-A538-CF2D7E9231D6}" type="presParOf" srcId="{C0500250-D75E-4DC5-940D-6FF14E5F5A93}" destId="{5C7AE62B-C75B-4FA5-8199-BED86C2C3287}" srcOrd="3" destOrd="0" presId="urn:microsoft.com/office/officeart/2005/8/layout/lProcess3"/>
    <dgm:cxn modelId="{516DCDA2-86DB-4C7D-8F7F-956DC2B4786F}" type="presParOf" srcId="{C0500250-D75E-4DC5-940D-6FF14E5F5A93}" destId="{8E2FC271-9094-464B-980C-27826AEFAB0E}" srcOrd="4" destOrd="0" presId="urn:microsoft.com/office/officeart/2005/8/layout/lProcess3"/>
    <dgm:cxn modelId="{3A911A2E-CE6C-40A5-BE44-2C2D4B5549A9}" type="presParOf" srcId="{C0500250-D75E-4DC5-940D-6FF14E5F5A93}" destId="{5D6E4781-A40F-4B63-AF9B-2F20FC4A0D91}" srcOrd="5" destOrd="0" presId="urn:microsoft.com/office/officeart/2005/8/layout/lProcess3"/>
    <dgm:cxn modelId="{EBF4919D-7A4F-425D-AA51-6E205F613F43}" type="presParOf" srcId="{C0500250-D75E-4DC5-940D-6FF14E5F5A93}" destId="{A8264E2F-9876-4BA5-812E-1F71ADCDBA36}" srcOrd="6" destOrd="0" presId="urn:microsoft.com/office/officeart/2005/8/layout/lProcess3"/>
    <dgm:cxn modelId="{9D028B40-8DCF-45C9-A054-9332FBD65F24}" type="presParOf" srcId="{C0500250-D75E-4DC5-940D-6FF14E5F5A93}" destId="{BB662E25-55FF-4DB9-A7CA-C16D17BF56DC}" srcOrd="7" destOrd="0" presId="urn:microsoft.com/office/officeart/2005/8/layout/lProcess3"/>
    <dgm:cxn modelId="{854601D1-51D7-477E-8DE1-AAA7366F206B}" type="presParOf" srcId="{C0500250-D75E-4DC5-940D-6FF14E5F5A93}" destId="{F3839E60-CABF-4B4D-A164-401B1B4EF502}" srcOrd="8" destOrd="0" presId="urn:microsoft.com/office/officeart/2005/8/layout/lProcess3"/>
    <dgm:cxn modelId="{9CF4ACDC-7F14-41F1-B6DE-6E3D81861AA1}" type="presParOf" srcId="{C0500250-D75E-4DC5-940D-6FF14E5F5A93}" destId="{F936D92B-18DA-4CF3-8147-5A13808AF499}" srcOrd="9" destOrd="0" presId="urn:microsoft.com/office/officeart/2005/8/layout/lProcess3"/>
    <dgm:cxn modelId="{652E9D84-194A-4D6C-AC22-49F3D1372524}" type="presParOf" srcId="{C0500250-D75E-4DC5-940D-6FF14E5F5A93}" destId="{AF85AC53-6AA8-43B8-884C-EE272D854872}" srcOrd="10" destOrd="0" presId="urn:microsoft.com/office/officeart/2005/8/layout/lProcess3"/>
    <dgm:cxn modelId="{087166D4-4A69-45A1-B36A-F08D74FDD2BF}" type="presParOf" srcId="{7839A6AA-24C9-49C7-8CAC-E16C36046978}" destId="{317505AD-25DD-43E0-BF35-4115035B9AD0}" srcOrd="3" destOrd="0" presId="urn:microsoft.com/office/officeart/2005/8/layout/lProcess3"/>
    <dgm:cxn modelId="{69DCA160-E5C3-4098-9F94-67A918FE0379}" type="presParOf" srcId="{7839A6AA-24C9-49C7-8CAC-E16C36046978}" destId="{6BB2E289-F4A2-47FF-B4A7-4A30AF11897D}" srcOrd="4" destOrd="0" presId="urn:microsoft.com/office/officeart/2005/8/layout/lProcess3"/>
    <dgm:cxn modelId="{8BCC8007-8F74-437A-B5C4-FC305909D721}" type="presParOf" srcId="{6BB2E289-F4A2-47FF-B4A7-4A30AF11897D}" destId="{23F5459C-C568-43B0-98B8-86A82FAB75F0}" srcOrd="0" destOrd="0" presId="urn:microsoft.com/office/officeart/2005/8/layout/lProcess3"/>
    <dgm:cxn modelId="{713D1798-79EA-4EBA-A6A5-5878808B4467}" type="presParOf" srcId="{6BB2E289-F4A2-47FF-B4A7-4A30AF11897D}" destId="{210D1EB1-44BB-4557-A3F7-1B984DF86693}" srcOrd="1" destOrd="0" presId="urn:microsoft.com/office/officeart/2005/8/layout/lProcess3"/>
    <dgm:cxn modelId="{49601B0F-6C34-45F5-AFA3-FD81156570D3}" type="presParOf" srcId="{6BB2E289-F4A2-47FF-B4A7-4A30AF11897D}" destId="{B5E5AEE5-DE56-467C-AD18-003AE6EC83A4}" srcOrd="2" destOrd="0" presId="urn:microsoft.com/office/officeart/2005/8/layout/lProcess3"/>
    <dgm:cxn modelId="{44816E13-7A49-4C24-8427-F1ACFB36A65A}" type="presParOf" srcId="{6BB2E289-F4A2-47FF-B4A7-4A30AF11897D}" destId="{EE15EA96-26EE-42E4-B364-E46195DD47F9}" srcOrd="3" destOrd="0" presId="urn:microsoft.com/office/officeart/2005/8/layout/lProcess3"/>
    <dgm:cxn modelId="{4BBE9462-9CBE-4E09-BA78-6DE16294417A}" type="presParOf" srcId="{6BB2E289-F4A2-47FF-B4A7-4A30AF11897D}" destId="{2BAE7365-7FB4-4947-9B1C-53186D357AB1}" srcOrd="4" destOrd="0" presId="urn:microsoft.com/office/officeart/2005/8/layout/lProcess3"/>
    <dgm:cxn modelId="{E88C9023-CEA8-44B6-934C-CE3C2839254D}" type="presParOf" srcId="{6BB2E289-F4A2-47FF-B4A7-4A30AF11897D}" destId="{2D36CF70-E0F0-479F-BC2C-1ADC174E9549}" srcOrd="5" destOrd="0" presId="urn:microsoft.com/office/officeart/2005/8/layout/lProcess3"/>
    <dgm:cxn modelId="{13BDB71F-EEB0-4EA9-9C00-78AC8D83D442}" type="presParOf" srcId="{6BB2E289-F4A2-47FF-B4A7-4A30AF11897D}" destId="{177813B9-B78C-4B0F-BC24-81D585EA38E3}" srcOrd="6" destOrd="0" presId="urn:microsoft.com/office/officeart/2005/8/layout/lProcess3"/>
    <dgm:cxn modelId="{C46E1A57-5B8D-4840-B857-93D8CEA0ACE3}" type="presParOf" srcId="{6BB2E289-F4A2-47FF-B4A7-4A30AF11897D}" destId="{24BD6501-3435-4219-852B-01DA9EB6C09F}" srcOrd="7" destOrd="0" presId="urn:microsoft.com/office/officeart/2005/8/layout/lProcess3"/>
    <dgm:cxn modelId="{26A63855-0308-411B-9524-B86FB4A69344}" type="presParOf" srcId="{6BB2E289-F4A2-47FF-B4A7-4A30AF11897D}" destId="{EE4BB6D7-365D-40C8-BD5C-6BF1E50D17E4}" srcOrd="8" destOrd="0" presId="urn:microsoft.com/office/officeart/2005/8/layout/lProcess3"/>
    <dgm:cxn modelId="{7A7B5539-70FA-4C92-8682-738BF7818F5A}" type="presParOf" srcId="{6BB2E289-F4A2-47FF-B4A7-4A30AF11897D}" destId="{C59AF6D0-EFF3-4032-90AE-9C2069200A03}" srcOrd="9" destOrd="0" presId="urn:microsoft.com/office/officeart/2005/8/layout/lProcess3"/>
    <dgm:cxn modelId="{DAF2492C-BCEC-4B7E-ADD3-8F7FAD9FD7B2}" type="presParOf" srcId="{6BB2E289-F4A2-47FF-B4A7-4A30AF11897D}" destId="{C107814F-3FED-49CA-A537-C75910B05FE3}" srcOrd="10" destOrd="0" presId="urn:microsoft.com/office/officeart/2005/8/layout/lProcess3"/>
    <dgm:cxn modelId="{E9E38124-2325-42A5-B4AF-A6B877218232}" type="presParOf" srcId="{7839A6AA-24C9-49C7-8CAC-E16C36046978}" destId="{7557144F-6718-4A49-A99A-C8D2E5056AB0}" srcOrd="5" destOrd="0" presId="urn:microsoft.com/office/officeart/2005/8/layout/lProcess3"/>
    <dgm:cxn modelId="{3FF33A4B-C7DF-4F7E-873F-7A817EDD9F45}" type="presParOf" srcId="{7839A6AA-24C9-49C7-8CAC-E16C36046978}" destId="{3F3E1F8D-2FF2-40B8-A3DF-FF7F0F471744}" srcOrd="6" destOrd="0" presId="urn:microsoft.com/office/officeart/2005/8/layout/lProcess3"/>
    <dgm:cxn modelId="{9CAC77AF-28E4-47E8-A4D5-B7A612079E13}" type="presParOf" srcId="{3F3E1F8D-2FF2-40B8-A3DF-FF7F0F471744}" destId="{FE576AD1-2B1C-4025-B2E7-81EA5D3BCF5D}" srcOrd="0" destOrd="0" presId="urn:microsoft.com/office/officeart/2005/8/layout/lProcess3"/>
    <dgm:cxn modelId="{166E5941-95FB-4BE4-BB5A-26E0B137519B}" type="presParOf" srcId="{3F3E1F8D-2FF2-40B8-A3DF-FF7F0F471744}" destId="{3A0785F5-7842-4A3A-B8A9-0D55C26202F5}" srcOrd="1" destOrd="0" presId="urn:microsoft.com/office/officeart/2005/8/layout/lProcess3"/>
    <dgm:cxn modelId="{406D90C1-5613-4DD0-81CF-11A8F71839DB}" type="presParOf" srcId="{3F3E1F8D-2FF2-40B8-A3DF-FF7F0F471744}" destId="{1E580102-142A-4221-A117-CD45CB61CEFC}" srcOrd="2" destOrd="0" presId="urn:microsoft.com/office/officeart/2005/8/layout/lProcess3"/>
    <dgm:cxn modelId="{1D22A2E3-4501-4FBF-9489-11BC367DFD64}" type="presParOf" srcId="{3F3E1F8D-2FF2-40B8-A3DF-FF7F0F471744}" destId="{EA59F4D1-FD5E-4742-B89B-B22F75B46481}" srcOrd="3" destOrd="0" presId="urn:microsoft.com/office/officeart/2005/8/layout/lProcess3"/>
    <dgm:cxn modelId="{ECE6A383-29E3-447F-8D2B-73968888B05E}" type="presParOf" srcId="{3F3E1F8D-2FF2-40B8-A3DF-FF7F0F471744}" destId="{88A5B7A6-62B7-49E9-B8F0-F70689F0CAD8}" srcOrd="4" destOrd="0" presId="urn:microsoft.com/office/officeart/2005/8/layout/lProcess3"/>
    <dgm:cxn modelId="{8F0ACD2C-1BFE-418A-A437-3032FED403C4}" type="presParOf" srcId="{3F3E1F8D-2FF2-40B8-A3DF-FF7F0F471744}" destId="{5482484D-FD3B-4462-8FB3-C94C80282325}" srcOrd="5" destOrd="0" presId="urn:microsoft.com/office/officeart/2005/8/layout/lProcess3"/>
    <dgm:cxn modelId="{6FDBA96F-A8C0-496A-81F6-35F904C2E62D}" type="presParOf" srcId="{3F3E1F8D-2FF2-40B8-A3DF-FF7F0F471744}" destId="{E7ADFAC9-A475-4E36-A8DB-4FDA4F0F8A24}" srcOrd="6" destOrd="0" presId="urn:microsoft.com/office/officeart/2005/8/layout/lProcess3"/>
    <dgm:cxn modelId="{BF4B7F2C-2028-4A94-B82C-5CDC626982A0}" type="presParOf" srcId="{3F3E1F8D-2FF2-40B8-A3DF-FF7F0F471744}" destId="{3353B6BE-1FB3-4ECB-B1B1-581D384BE171}" srcOrd="7" destOrd="0" presId="urn:microsoft.com/office/officeart/2005/8/layout/lProcess3"/>
    <dgm:cxn modelId="{AC4C964A-E402-45FD-93AE-84D1D2206B23}" type="presParOf" srcId="{3F3E1F8D-2FF2-40B8-A3DF-FF7F0F471744}" destId="{236E54D9-887F-47C4-A6AD-E25B43DC0C84}" srcOrd="8" destOrd="0" presId="urn:microsoft.com/office/officeart/2005/8/layout/lProcess3"/>
    <dgm:cxn modelId="{C41E85C2-CC98-454D-8F86-820AFF8AA8EC}" type="presParOf" srcId="{3F3E1F8D-2FF2-40B8-A3DF-FF7F0F471744}" destId="{EC16FB5C-E66B-4F26-96DA-FBB7402DA4FB}" srcOrd="9" destOrd="0" presId="urn:microsoft.com/office/officeart/2005/8/layout/lProcess3"/>
    <dgm:cxn modelId="{F7F3D16A-8A5F-44EA-B38D-688E7CAB7569}" type="presParOf" srcId="{3F3E1F8D-2FF2-40B8-A3DF-FF7F0F471744}" destId="{C72EF333-C696-49DB-AAC7-E69D2C71BA51}" srcOrd="10" destOrd="0" presId="urn:microsoft.com/office/officeart/2005/8/layout/lProcess3"/>
    <dgm:cxn modelId="{345E07C0-B554-449E-94FF-4F5ECDFD10D0}" type="presParOf" srcId="{7839A6AA-24C9-49C7-8CAC-E16C36046978}" destId="{96BF97CC-8A7B-49DC-9666-50CF04C7C443}" srcOrd="7" destOrd="0" presId="urn:microsoft.com/office/officeart/2005/8/layout/lProcess3"/>
    <dgm:cxn modelId="{6FA1A7DB-BB87-43DB-8CAA-3FA8075400FC}" type="presParOf" srcId="{7839A6AA-24C9-49C7-8CAC-E16C36046978}" destId="{09B490CB-71DB-4C01-9D6C-2DBC5CD60B11}" srcOrd="8" destOrd="0" presId="urn:microsoft.com/office/officeart/2005/8/layout/lProcess3"/>
    <dgm:cxn modelId="{358AF2C6-CE83-44D5-B6EC-93FCA09BF4D8}" type="presParOf" srcId="{09B490CB-71DB-4C01-9D6C-2DBC5CD60B11}" destId="{1F9F5105-58A5-4646-88A5-7F9EC1DFE774}" srcOrd="0" destOrd="0" presId="urn:microsoft.com/office/officeart/2005/8/layout/lProcess3"/>
    <dgm:cxn modelId="{E2ED76AF-5A99-49AA-8489-0122ABF958D6}" type="presParOf" srcId="{09B490CB-71DB-4C01-9D6C-2DBC5CD60B11}" destId="{7BABBB1B-F6A7-493E-96C2-58F48DE5069D}" srcOrd="1" destOrd="0" presId="urn:microsoft.com/office/officeart/2005/8/layout/lProcess3"/>
    <dgm:cxn modelId="{FD27EDB5-1BFA-4386-BB69-169C10CFFA48}" type="presParOf" srcId="{09B490CB-71DB-4C01-9D6C-2DBC5CD60B11}" destId="{8AEDEAC9-C00D-4510-A4D2-B58B7962B667}" srcOrd="2" destOrd="0" presId="urn:microsoft.com/office/officeart/2005/8/layout/lProcess3"/>
    <dgm:cxn modelId="{5D167888-C55A-4AC8-88AA-D35D57C3E4C4}" type="presParOf" srcId="{09B490CB-71DB-4C01-9D6C-2DBC5CD60B11}" destId="{8306861F-B685-4567-8460-47785D4E1634}" srcOrd="3" destOrd="0" presId="urn:microsoft.com/office/officeart/2005/8/layout/lProcess3"/>
    <dgm:cxn modelId="{11B21769-20FE-430C-B507-0405E97C89BE}" type="presParOf" srcId="{09B490CB-71DB-4C01-9D6C-2DBC5CD60B11}" destId="{B504A967-6C8B-4BC8-93A8-268BBD6ACEA5}" srcOrd="4" destOrd="0" presId="urn:microsoft.com/office/officeart/2005/8/layout/lProcess3"/>
    <dgm:cxn modelId="{AABAF94A-8438-46C2-8F27-081CCB46801F}" type="presParOf" srcId="{09B490CB-71DB-4C01-9D6C-2DBC5CD60B11}" destId="{E39A5E4A-E59A-463D-B77C-CA1368CEDBDA}" srcOrd="5" destOrd="0" presId="urn:microsoft.com/office/officeart/2005/8/layout/lProcess3"/>
    <dgm:cxn modelId="{99482A05-484B-451B-99C3-B2F3474C5095}" type="presParOf" srcId="{09B490CB-71DB-4C01-9D6C-2DBC5CD60B11}" destId="{C596C724-B94C-4109-B117-C1AA590B9B75}" srcOrd="6" destOrd="0" presId="urn:microsoft.com/office/officeart/2005/8/layout/lProcess3"/>
    <dgm:cxn modelId="{33F3A50E-543A-4122-880E-D37E7D70C814}" type="presParOf" srcId="{09B490CB-71DB-4C01-9D6C-2DBC5CD60B11}" destId="{33D5F4F6-7EDF-4CD9-83C6-BF59C361B1E3}" srcOrd="7" destOrd="0" presId="urn:microsoft.com/office/officeart/2005/8/layout/lProcess3"/>
    <dgm:cxn modelId="{E1794438-37E1-4E5E-B317-6C34BE95DF5B}" type="presParOf" srcId="{09B490CB-71DB-4C01-9D6C-2DBC5CD60B11}" destId="{D6BEA509-56FB-47FB-9D58-7389B5AB0B57}" srcOrd="8" destOrd="0" presId="urn:microsoft.com/office/officeart/2005/8/layout/lProcess3"/>
    <dgm:cxn modelId="{FC4AA13D-F901-4888-993D-09BE86A1D73B}" type="presParOf" srcId="{09B490CB-71DB-4C01-9D6C-2DBC5CD60B11}" destId="{6B61DB5D-E9EA-4D61-ADAF-B0CFEB71B800}" srcOrd="9" destOrd="0" presId="urn:microsoft.com/office/officeart/2005/8/layout/lProcess3"/>
    <dgm:cxn modelId="{C3C3FBE0-95E5-4186-B3DC-B87041255ADB}" type="presParOf" srcId="{09B490CB-71DB-4C01-9D6C-2DBC5CD60B11}" destId="{4EA6EAB9-D0F7-4346-A761-076F8AEB2F79}" srcOrd="10" destOrd="0" presId="urn:microsoft.com/office/officeart/2005/8/layout/lProcess3"/>
    <dgm:cxn modelId="{4B64F1D8-9811-4051-8E0D-DB465DA33C0B}" type="presParOf" srcId="{7839A6AA-24C9-49C7-8CAC-E16C36046978}" destId="{96597D2F-C6D6-4979-A0F7-D1B82040E4C8}" srcOrd="9" destOrd="0" presId="urn:microsoft.com/office/officeart/2005/8/layout/lProcess3"/>
    <dgm:cxn modelId="{981FCDBA-0F2E-4611-A86D-E4CFF79E1E0C}" type="presParOf" srcId="{7839A6AA-24C9-49C7-8CAC-E16C36046978}" destId="{448E092A-738C-43B3-BC99-58BD84F6FF20}" srcOrd="10" destOrd="0" presId="urn:microsoft.com/office/officeart/2005/8/layout/lProcess3"/>
    <dgm:cxn modelId="{5CB79658-6F0F-46C3-AD6E-168E180CC842}" type="presParOf" srcId="{448E092A-738C-43B3-BC99-58BD84F6FF20}" destId="{1B227C64-2EB2-42BC-80E9-FB65C2E53426}" srcOrd="0" destOrd="0" presId="urn:microsoft.com/office/officeart/2005/8/layout/lProcess3"/>
    <dgm:cxn modelId="{CCA55017-47CA-4F9E-B3B0-973D314EF247}" type="presParOf" srcId="{448E092A-738C-43B3-BC99-58BD84F6FF20}" destId="{1E5E8CAF-8FA4-4932-B23B-7D062129BBBE}" srcOrd="1" destOrd="0" presId="urn:microsoft.com/office/officeart/2005/8/layout/lProcess3"/>
    <dgm:cxn modelId="{BCD6ADD6-C8E0-470B-A180-CCE1BDB73D32}" type="presParOf" srcId="{448E092A-738C-43B3-BC99-58BD84F6FF20}" destId="{CD6495EA-CED4-46E2-90F0-33AB3D90AF1A}" srcOrd="2" destOrd="0" presId="urn:microsoft.com/office/officeart/2005/8/layout/lProcess3"/>
    <dgm:cxn modelId="{F5CE336C-2A1D-4CB2-8FC0-20868030C29D}" type="presParOf" srcId="{448E092A-738C-43B3-BC99-58BD84F6FF20}" destId="{A03DAC92-4606-4C2F-9639-290451189BB9}" srcOrd="3" destOrd="0" presId="urn:microsoft.com/office/officeart/2005/8/layout/lProcess3"/>
    <dgm:cxn modelId="{E960A0A9-BC1C-485D-BB3F-910F77F18D3D}" type="presParOf" srcId="{448E092A-738C-43B3-BC99-58BD84F6FF20}" destId="{BE6FDC81-CAE9-4CFD-995B-2B05458B7747}" srcOrd="4" destOrd="0" presId="urn:microsoft.com/office/officeart/2005/8/layout/lProcess3"/>
    <dgm:cxn modelId="{A0A9EEBE-962E-47DB-A861-EAD362CA4D85}" type="presParOf" srcId="{448E092A-738C-43B3-BC99-58BD84F6FF20}" destId="{FE9CB46E-C5E8-414C-93E5-B2CAE6A821CB}" srcOrd="5" destOrd="0" presId="urn:microsoft.com/office/officeart/2005/8/layout/lProcess3"/>
    <dgm:cxn modelId="{26514CF4-4194-446F-B390-79765374BDF4}" type="presParOf" srcId="{448E092A-738C-43B3-BC99-58BD84F6FF20}" destId="{F08BC9AB-2319-424A-8015-736D889545AE}" srcOrd="6" destOrd="0" presId="urn:microsoft.com/office/officeart/2005/8/layout/lProcess3"/>
    <dgm:cxn modelId="{A9A98DF2-0A8C-4B68-A9B6-5166FB83B905}" type="presParOf" srcId="{448E092A-738C-43B3-BC99-58BD84F6FF20}" destId="{82AB08E3-8F84-4E69-8F76-275EDFA3EE0F}" srcOrd="7" destOrd="0" presId="urn:microsoft.com/office/officeart/2005/8/layout/lProcess3"/>
    <dgm:cxn modelId="{31EF6337-6E72-420C-9DEB-673E68AF8DB8}" type="presParOf" srcId="{448E092A-738C-43B3-BC99-58BD84F6FF20}" destId="{61962680-55C8-421F-BAB4-8A812308B498}" srcOrd="8" destOrd="0" presId="urn:microsoft.com/office/officeart/2005/8/layout/lProcess3"/>
    <dgm:cxn modelId="{A447336A-55D1-45E1-90A0-5659D38BCF0C}" type="presParOf" srcId="{448E092A-738C-43B3-BC99-58BD84F6FF20}" destId="{066C3251-F9CB-4A00-8812-7AA1CF75CABA}" srcOrd="9" destOrd="0" presId="urn:microsoft.com/office/officeart/2005/8/layout/lProcess3"/>
    <dgm:cxn modelId="{26BB1589-0B22-4281-8916-48E2A839A97E}" type="presParOf" srcId="{448E092A-738C-43B3-BC99-58BD84F6FF20}" destId="{B3C566B6-8612-408B-9AA4-750A6955D781}" srcOrd="1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5E66DEAF-28CE-4751-A298-78A3D8EC245C}" type="doc">
      <dgm:prSet loTypeId="urn:microsoft.com/office/officeart/2005/8/layout/funnel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F648950-1434-4F8A-BAF1-85FEFBCA85F2}">
      <dgm:prSet phldrT="[Text]"/>
      <dgm:spPr/>
      <dgm:t>
        <a:bodyPr/>
        <a:lstStyle/>
        <a:p>
          <a:r>
            <a:rPr lang="en-US" dirty="0" err="1" smtClean="0"/>
            <a:t>Keskustelu</a:t>
          </a:r>
          <a:endParaRPr lang="en-GB" dirty="0"/>
        </a:p>
      </dgm:t>
    </dgm:pt>
    <dgm:pt modelId="{A9F22326-630C-4B93-A97E-DC40421C295C}" type="parTrans" cxnId="{5C4CB5AD-4268-4C4A-B110-6CB2276053FD}">
      <dgm:prSet/>
      <dgm:spPr/>
      <dgm:t>
        <a:bodyPr/>
        <a:lstStyle/>
        <a:p>
          <a:endParaRPr lang="en-GB"/>
        </a:p>
      </dgm:t>
    </dgm:pt>
    <dgm:pt modelId="{F51032B9-26F1-435D-A3B9-E842EBE47827}" type="sibTrans" cxnId="{5C4CB5AD-4268-4C4A-B110-6CB2276053FD}">
      <dgm:prSet/>
      <dgm:spPr/>
      <dgm:t>
        <a:bodyPr/>
        <a:lstStyle/>
        <a:p>
          <a:endParaRPr lang="en-GB"/>
        </a:p>
      </dgm:t>
    </dgm:pt>
    <dgm:pt modelId="{3B4ACFB0-0FA1-4D03-8103-C76E915D658B}">
      <dgm:prSet phldrT="[Text]"/>
      <dgm:spPr/>
      <dgm:t>
        <a:bodyPr/>
        <a:lstStyle/>
        <a:p>
          <a:r>
            <a:rPr lang="en-US" dirty="0" smtClean="0"/>
            <a:t>Case</a:t>
          </a:r>
          <a:endParaRPr lang="en-GB" dirty="0"/>
        </a:p>
      </dgm:t>
    </dgm:pt>
    <dgm:pt modelId="{6DCD90B1-E8C4-4F3F-88B6-5B44070D1338}" type="parTrans" cxnId="{B992C050-8D73-49E2-A8B9-52EA22FDE0C1}">
      <dgm:prSet/>
      <dgm:spPr/>
      <dgm:t>
        <a:bodyPr/>
        <a:lstStyle/>
        <a:p>
          <a:endParaRPr lang="en-GB"/>
        </a:p>
      </dgm:t>
    </dgm:pt>
    <dgm:pt modelId="{B2D328E8-C775-4F97-862F-47873B7B60CD}" type="sibTrans" cxnId="{B992C050-8D73-49E2-A8B9-52EA22FDE0C1}">
      <dgm:prSet/>
      <dgm:spPr/>
      <dgm:t>
        <a:bodyPr/>
        <a:lstStyle/>
        <a:p>
          <a:endParaRPr lang="en-GB"/>
        </a:p>
      </dgm:t>
    </dgm:pt>
    <dgm:pt modelId="{270CE7D1-00BD-4932-A55D-89A95A9E5AFA}">
      <dgm:prSet phldrT="[Text]"/>
      <dgm:spPr/>
      <dgm:t>
        <a:bodyPr/>
        <a:lstStyle/>
        <a:p>
          <a:r>
            <a:rPr lang="en-US" dirty="0" err="1" smtClean="0"/>
            <a:t>Työpaja</a:t>
          </a:r>
          <a:endParaRPr lang="en-GB" dirty="0"/>
        </a:p>
      </dgm:t>
    </dgm:pt>
    <dgm:pt modelId="{CC8475EE-84D4-4CE6-BD21-967D51E21E50}" type="parTrans" cxnId="{CC65DD8B-EF58-42D5-A322-F2FC17992EFF}">
      <dgm:prSet/>
      <dgm:spPr/>
      <dgm:t>
        <a:bodyPr/>
        <a:lstStyle/>
        <a:p>
          <a:endParaRPr lang="en-GB"/>
        </a:p>
      </dgm:t>
    </dgm:pt>
    <dgm:pt modelId="{8217558A-36B4-43D7-8F4F-885F0F1C4E60}" type="sibTrans" cxnId="{CC65DD8B-EF58-42D5-A322-F2FC17992EFF}">
      <dgm:prSet/>
      <dgm:spPr/>
      <dgm:t>
        <a:bodyPr/>
        <a:lstStyle/>
        <a:p>
          <a:endParaRPr lang="en-GB"/>
        </a:p>
      </dgm:t>
    </dgm:pt>
    <dgm:pt modelId="{1ECCEE9E-A3F7-4BAD-83F5-79801873ACD5}">
      <dgm:prSet phldrT="[Text]"/>
      <dgm:spPr/>
      <dgm:t>
        <a:bodyPr/>
        <a:lstStyle/>
        <a:p>
          <a:r>
            <a:rPr lang="en-US" dirty="0" err="1" smtClean="0"/>
            <a:t>Toimintaohjeen</a:t>
          </a:r>
          <a:r>
            <a:rPr lang="en-US" dirty="0" smtClean="0"/>
            <a:t> </a:t>
          </a:r>
          <a:r>
            <a:rPr lang="en-US" dirty="0" err="1" smtClean="0"/>
            <a:t>vedos</a:t>
          </a:r>
          <a:endParaRPr lang="en-GB" dirty="0"/>
        </a:p>
      </dgm:t>
    </dgm:pt>
    <dgm:pt modelId="{B48D176C-D830-45B0-9B1B-6F6A7B4CE558}" type="parTrans" cxnId="{8475C6A7-C89A-4523-A9D1-7336D5271D36}">
      <dgm:prSet/>
      <dgm:spPr/>
    </dgm:pt>
    <dgm:pt modelId="{BCAB581D-C981-4970-8BDB-A7FE169B9BE0}" type="sibTrans" cxnId="{8475C6A7-C89A-4523-A9D1-7336D5271D36}">
      <dgm:prSet/>
      <dgm:spPr/>
    </dgm:pt>
    <dgm:pt modelId="{47533B7F-A406-4231-8383-0D8388776951}" type="pres">
      <dgm:prSet presAssocID="{5E66DEAF-28CE-4751-A298-78A3D8EC245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AE04EBC-9970-4F10-AC50-7516D15CB764}" type="pres">
      <dgm:prSet presAssocID="{5E66DEAF-28CE-4751-A298-78A3D8EC245C}" presName="ellipse" presStyleLbl="trBgShp" presStyleIdx="0" presStyleCnt="1"/>
      <dgm:spPr/>
    </dgm:pt>
    <dgm:pt modelId="{7B0BF6C6-B3CA-4005-97D0-8AD9B24BEC2E}" type="pres">
      <dgm:prSet presAssocID="{5E66DEAF-28CE-4751-A298-78A3D8EC245C}" presName="arrow1" presStyleLbl="fgShp" presStyleIdx="0" presStyleCnt="1"/>
      <dgm:spPr/>
    </dgm:pt>
    <dgm:pt modelId="{0EC61137-A2AE-4983-8D74-16F3992A1DC6}" type="pres">
      <dgm:prSet presAssocID="{5E66DEAF-28CE-4751-A298-78A3D8EC245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7287D8-BCCF-4C60-8F40-E982B22C5FFA}" type="pres">
      <dgm:prSet presAssocID="{3B4ACFB0-0FA1-4D03-8103-C76E915D658B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BFB230-ED0F-4DFA-9105-3123588389F0}" type="pres">
      <dgm:prSet presAssocID="{270CE7D1-00BD-4932-A55D-89A95A9E5AF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EDF206-C273-49C5-B1BD-3A9E5430BE4F}" type="pres">
      <dgm:prSet presAssocID="{1ECCEE9E-A3F7-4BAD-83F5-79801873ACD5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4807B1-848F-480C-8C6E-E8E9A3758487}" type="pres">
      <dgm:prSet presAssocID="{5E66DEAF-28CE-4751-A298-78A3D8EC245C}" presName="funnel" presStyleLbl="trAlignAcc1" presStyleIdx="0" presStyleCnt="1"/>
      <dgm:spPr/>
    </dgm:pt>
  </dgm:ptLst>
  <dgm:cxnLst>
    <dgm:cxn modelId="{4B86F4C9-0941-4064-82D8-ADE35D833747}" type="presOf" srcId="{270CE7D1-00BD-4932-A55D-89A95A9E5AFA}" destId="{DA7287D8-BCCF-4C60-8F40-E982B22C5FFA}" srcOrd="0" destOrd="0" presId="urn:microsoft.com/office/officeart/2005/8/layout/funnel1"/>
    <dgm:cxn modelId="{49A9B12E-DF8F-4A73-8457-8B45833EE807}" type="presOf" srcId="{FF648950-1434-4F8A-BAF1-85FEFBCA85F2}" destId="{09EDF206-C273-49C5-B1BD-3A9E5430BE4F}" srcOrd="0" destOrd="0" presId="urn:microsoft.com/office/officeart/2005/8/layout/funnel1"/>
    <dgm:cxn modelId="{B992C050-8D73-49E2-A8B9-52EA22FDE0C1}" srcId="{5E66DEAF-28CE-4751-A298-78A3D8EC245C}" destId="{3B4ACFB0-0FA1-4D03-8103-C76E915D658B}" srcOrd="1" destOrd="0" parTransId="{6DCD90B1-E8C4-4F3F-88B6-5B44070D1338}" sibTransId="{B2D328E8-C775-4F97-862F-47873B7B60CD}"/>
    <dgm:cxn modelId="{86AF80B2-5D41-4A1B-ABAC-145898D1EDCF}" type="presOf" srcId="{1ECCEE9E-A3F7-4BAD-83F5-79801873ACD5}" destId="{0EC61137-A2AE-4983-8D74-16F3992A1DC6}" srcOrd="0" destOrd="0" presId="urn:microsoft.com/office/officeart/2005/8/layout/funnel1"/>
    <dgm:cxn modelId="{CC65DD8B-EF58-42D5-A322-F2FC17992EFF}" srcId="{5E66DEAF-28CE-4751-A298-78A3D8EC245C}" destId="{270CE7D1-00BD-4932-A55D-89A95A9E5AFA}" srcOrd="2" destOrd="0" parTransId="{CC8475EE-84D4-4CE6-BD21-967D51E21E50}" sibTransId="{8217558A-36B4-43D7-8F4F-885F0F1C4E60}"/>
    <dgm:cxn modelId="{8475C6A7-C89A-4523-A9D1-7336D5271D36}" srcId="{5E66DEAF-28CE-4751-A298-78A3D8EC245C}" destId="{1ECCEE9E-A3F7-4BAD-83F5-79801873ACD5}" srcOrd="3" destOrd="0" parTransId="{B48D176C-D830-45B0-9B1B-6F6A7B4CE558}" sibTransId="{BCAB581D-C981-4970-8BDB-A7FE169B9BE0}"/>
    <dgm:cxn modelId="{292547F9-2851-4D63-9B67-7EF4013932C0}" type="presOf" srcId="{3B4ACFB0-0FA1-4D03-8103-C76E915D658B}" destId="{50BFB230-ED0F-4DFA-9105-3123588389F0}" srcOrd="0" destOrd="0" presId="urn:microsoft.com/office/officeart/2005/8/layout/funnel1"/>
    <dgm:cxn modelId="{2ACBEA00-CF90-4A4F-9440-A1984AB23D2F}" type="presOf" srcId="{5E66DEAF-28CE-4751-A298-78A3D8EC245C}" destId="{47533B7F-A406-4231-8383-0D8388776951}" srcOrd="0" destOrd="0" presId="urn:microsoft.com/office/officeart/2005/8/layout/funnel1"/>
    <dgm:cxn modelId="{5C4CB5AD-4268-4C4A-B110-6CB2276053FD}" srcId="{5E66DEAF-28CE-4751-A298-78A3D8EC245C}" destId="{FF648950-1434-4F8A-BAF1-85FEFBCA85F2}" srcOrd="0" destOrd="0" parTransId="{A9F22326-630C-4B93-A97E-DC40421C295C}" sibTransId="{F51032B9-26F1-435D-A3B9-E842EBE47827}"/>
    <dgm:cxn modelId="{8DDF209A-C964-42AC-B100-019F44F1AA26}" type="presParOf" srcId="{47533B7F-A406-4231-8383-0D8388776951}" destId="{6AE04EBC-9970-4F10-AC50-7516D15CB764}" srcOrd="0" destOrd="0" presId="urn:microsoft.com/office/officeart/2005/8/layout/funnel1"/>
    <dgm:cxn modelId="{8CBFC8DF-8320-41F3-987E-FB9D81AD72FB}" type="presParOf" srcId="{47533B7F-A406-4231-8383-0D8388776951}" destId="{7B0BF6C6-B3CA-4005-97D0-8AD9B24BEC2E}" srcOrd="1" destOrd="0" presId="urn:microsoft.com/office/officeart/2005/8/layout/funnel1"/>
    <dgm:cxn modelId="{7EF33017-976F-4FF0-80D9-EB10491BE6E2}" type="presParOf" srcId="{47533B7F-A406-4231-8383-0D8388776951}" destId="{0EC61137-A2AE-4983-8D74-16F3992A1DC6}" srcOrd="2" destOrd="0" presId="urn:microsoft.com/office/officeart/2005/8/layout/funnel1"/>
    <dgm:cxn modelId="{D2F45BA9-71AF-450B-8007-95D74F4827DF}" type="presParOf" srcId="{47533B7F-A406-4231-8383-0D8388776951}" destId="{DA7287D8-BCCF-4C60-8F40-E982B22C5FFA}" srcOrd="3" destOrd="0" presId="urn:microsoft.com/office/officeart/2005/8/layout/funnel1"/>
    <dgm:cxn modelId="{1283F7C5-5BCA-4D87-BA66-F2CACBA5F4D2}" type="presParOf" srcId="{47533B7F-A406-4231-8383-0D8388776951}" destId="{50BFB230-ED0F-4DFA-9105-3123588389F0}" srcOrd="4" destOrd="0" presId="urn:microsoft.com/office/officeart/2005/8/layout/funnel1"/>
    <dgm:cxn modelId="{D9E21044-7C7D-429A-8A2D-D3BD8946644F}" type="presParOf" srcId="{47533B7F-A406-4231-8383-0D8388776951}" destId="{09EDF206-C273-49C5-B1BD-3A9E5430BE4F}" srcOrd="5" destOrd="0" presId="urn:microsoft.com/office/officeart/2005/8/layout/funnel1"/>
    <dgm:cxn modelId="{6A8F7137-101E-475E-A4CC-38D526CC14A2}" type="presParOf" srcId="{47533B7F-A406-4231-8383-0D8388776951}" destId="{B84807B1-848F-480C-8C6E-E8E9A375848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F1E0602E-29B7-4609-967F-8B374C99FA18}" type="doc">
      <dgm:prSet loTypeId="urn:microsoft.com/office/officeart/2005/8/layout/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5415A0-BF23-4D7D-8345-20A8F021D986}">
      <dgm:prSet phldrT="[Text]"/>
      <dgm:spPr/>
      <dgm:t>
        <a:bodyPr/>
        <a:lstStyle/>
        <a:p>
          <a:r>
            <a:rPr lang="en-US" dirty="0" err="1" smtClean="0"/>
            <a:t>Normaalioloissa</a:t>
          </a:r>
          <a:endParaRPr lang="en-GB" dirty="0"/>
        </a:p>
      </dgm:t>
    </dgm:pt>
    <dgm:pt modelId="{D0BEE459-2776-4CAA-BCC5-8F4DD2E2670B}" type="parTrans" cxnId="{E4B27833-A621-4AD9-8F80-82DC2709E3D4}">
      <dgm:prSet/>
      <dgm:spPr/>
      <dgm:t>
        <a:bodyPr/>
        <a:lstStyle/>
        <a:p>
          <a:endParaRPr lang="en-GB"/>
        </a:p>
      </dgm:t>
    </dgm:pt>
    <dgm:pt modelId="{C253D4F3-F35B-4FF7-B663-D7FB92A25AE5}" type="sibTrans" cxnId="{E4B27833-A621-4AD9-8F80-82DC2709E3D4}">
      <dgm:prSet/>
      <dgm:spPr/>
      <dgm:t>
        <a:bodyPr/>
        <a:lstStyle/>
        <a:p>
          <a:endParaRPr lang="en-GB"/>
        </a:p>
      </dgm:t>
    </dgm:pt>
    <dgm:pt modelId="{D3888419-C627-402D-8DD8-6286AC87A527}">
      <dgm:prSet phldrT="[Text]"/>
      <dgm:spPr/>
      <dgm:t>
        <a:bodyPr/>
        <a:lstStyle/>
        <a:p>
          <a:r>
            <a:rPr lang="fi-FI" dirty="0" smtClean="0"/>
            <a:t>Selvitä vastuualueet ja oma roolisi</a:t>
          </a:r>
          <a:endParaRPr lang="en-GB" dirty="0"/>
        </a:p>
      </dgm:t>
    </dgm:pt>
    <dgm:pt modelId="{BF14B068-C33D-4B07-8F2F-A4906FFE2F20}" type="parTrans" cxnId="{292DE45D-C26F-43C2-94BF-1D0B5C26D473}">
      <dgm:prSet/>
      <dgm:spPr/>
      <dgm:t>
        <a:bodyPr/>
        <a:lstStyle/>
        <a:p>
          <a:endParaRPr lang="en-GB"/>
        </a:p>
      </dgm:t>
    </dgm:pt>
    <dgm:pt modelId="{30C38B61-289E-4664-BA35-91DF5F493BFB}" type="sibTrans" cxnId="{292DE45D-C26F-43C2-94BF-1D0B5C26D473}">
      <dgm:prSet/>
      <dgm:spPr/>
      <dgm:t>
        <a:bodyPr/>
        <a:lstStyle/>
        <a:p>
          <a:endParaRPr lang="en-GB"/>
        </a:p>
      </dgm:t>
    </dgm:pt>
    <dgm:pt modelId="{70C9BF95-212C-4727-BC13-FE08A2868121}">
      <dgm:prSet phldrT="[Text]"/>
      <dgm:spPr/>
      <dgm:t>
        <a:bodyPr/>
        <a:lstStyle/>
        <a:p>
          <a:r>
            <a:rPr lang="fi-FI" dirty="0" smtClean="0"/>
            <a:t>Luo tiimissäsi toimintasuunnitelma</a:t>
          </a:r>
          <a:endParaRPr lang="en-GB" dirty="0"/>
        </a:p>
      </dgm:t>
    </dgm:pt>
    <dgm:pt modelId="{07CD14DD-35D3-4B5B-835A-BA81369852B0}" type="parTrans" cxnId="{A30E1D60-7426-4EB8-BE53-725A6BBCD4BE}">
      <dgm:prSet/>
      <dgm:spPr/>
      <dgm:t>
        <a:bodyPr/>
        <a:lstStyle/>
        <a:p>
          <a:endParaRPr lang="en-GB"/>
        </a:p>
      </dgm:t>
    </dgm:pt>
    <dgm:pt modelId="{EC228364-3C4A-4B4B-8696-2B1A486DEC56}" type="sibTrans" cxnId="{A30E1D60-7426-4EB8-BE53-725A6BBCD4BE}">
      <dgm:prSet/>
      <dgm:spPr/>
      <dgm:t>
        <a:bodyPr/>
        <a:lstStyle/>
        <a:p>
          <a:endParaRPr lang="en-GB"/>
        </a:p>
      </dgm:t>
    </dgm:pt>
    <dgm:pt modelId="{36F57CD7-3C0A-414B-BBB6-D2C3B271B6F9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pyynnössä</a:t>
          </a:r>
          <a:endParaRPr lang="en-GB" dirty="0"/>
        </a:p>
      </dgm:t>
    </dgm:pt>
    <dgm:pt modelId="{7636A347-62F0-4D76-B302-AD5A27639B02}" type="parTrans" cxnId="{0B345FFA-0083-4D16-8038-7E84C7E6C946}">
      <dgm:prSet/>
      <dgm:spPr/>
      <dgm:t>
        <a:bodyPr/>
        <a:lstStyle/>
        <a:p>
          <a:endParaRPr lang="en-GB"/>
        </a:p>
      </dgm:t>
    </dgm:pt>
    <dgm:pt modelId="{D6D0861E-77CE-47AF-9FF1-DBA643B5B710}" type="sibTrans" cxnId="{0B345FFA-0083-4D16-8038-7E84C7E6C946}">
      <dgm:prSet/>
      <dgm:spPr/>
      <dgm:t>
        <a:bodyPr/>
        <a:lstStyle/>
        <a:p>
          <a:endParaRPr lang="en-GB"/>
        </a:p>
      </dgm:t>
    </dgm:pt>
    <dgm:pt modelId="{9F0222E5-5A2D-4811-A933-614A77EDDC96}">
      <dgm:prSet phldrT="[Text]"/>
      <dgm:spPr/>
      <dgm:t>
        <a:bodyPr/>
        <a:lstStyle/>
        <a:p>
          <a:r>
            <a:rPr lang="fi-FI" dirty="0" smtClean="0"/>
            <a:t>Ilmoita tarpeista avun pyyntöä koordinoivalle taholle ja pidä tämä ajan tasalla muutoksista</a:t>
          </a:r>
          <a:endParaRPr lang="en-GB" dirty="0"/>
        </a:p>
      </dgm:t>
    </dgm:pt>
    <dgm:pt modelId="{947F86E0-43A7-43CE-8735-844F62AB0D16}" type="parTrans" cxnId="{8D63ECCD-2F5A-4E16-9A89-28ED7005B173}">
      <dgm:prSet/>
      <dgm:spPr/>
      <dgm:t>
        <a:bodyPr/>
        <a:lstStyle/>
        <a:p>
          <a:endParaRPr lang="en-GB"/>
        </a:p>
      </dgm:t>
    </dgm:pt>
    <dgm:pt modelId="{6CEB5337-4B7F-4BC7-B3B6-819459ABE211}" type="sibTrans" cxnId="{8D63ECCD-2F5A-4E16-9A89-28ED7005B173}">
      <dgm:prSet/>
      <dgm:spPr/>
      <dgm:t>
        <a:bodyPr/>
        <a:lstStyle/>
        <a:p>
          <a:endParaRPr lang="en-GB"/>
        </a:p>
      </dgm:t>
    </dgm:pt>
    <dgm:pt modelId="{470FF221-860A-49CC-8E90-524A6849E060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vastaanotossa</a:t>
          </a:r>
          <a:endParaRPr lang="en-GB" dirty="0"/>
        </a:p>
      </dgm:t>
    </dgm:pt>
    <dgm:pt modelId="{536B0154-CE4A-46AE-9F22-D9BAF04C5E6F}" type="parTrans" cxnId="{6E20718F-1A52-414D-B815-0B5D1F738BF3}">
      <dgm:prSet/>
      <dgm:spPr/>
      <dgm:t>
        <a:bodyPr/>
        <a:lstStyle/>
        <a:p>
          <a:endParaRPr lang="en-GB"/>
        </a:p>
      </dgm:t>
    </dgm:pt>
    <dgm:pt modelId="{2C604EDB-3C87-468E-A5CF-B9490312DFDB}" type="sibTrans" cxnId="{6E20718F-1A52-414D-B815-0B5D1F738BF3}">
      <dgm:prSet/>
      <dgm:spPr/>
      <dgm:t>
        <a:bodyPr/>
        <a:lstStyle/>
        <a:p>
          <a:endParaRPr lang="en-GB"/>
        </a:p>
      </dgm:t>
    </dgm:pt>
    <dgm:pt modelId="{11DB2209-2010-409D-BDC5-6DE478219699}">
      <dgm:prSet phldrT="[Text]"/>
      <dgm:spPr/>
      <dgm:t>
        <a:bodyPr/>
        <a:lstStyle/>
        <a:p>
          <a:r>
            <a:rPr lang="fi-FI" dirty="0" smtClean="0"/>
            <a:t>Järjestä tilannepäivitys tulijoille</a:t>
          </a:r>
          <a:endParaRPr lang="en-GB" dirty="0"/>
        </a:p>
      </dgm:t>
    </dgm:pt>
    <dgm:pt modelId="{3B72422F-C055-4E58-AE3A-837D9F3D3550}" type="parTrans" cxnId="{AF254296-D5B0-4A76-B746-2FF1FFE3BE66}">
      <dgm:prSet/>
      <dgm:spPr/>
      <dgm:t>
        <a:bodyPr/>
        <a:lstStyle/>
        <a:p>
          <a:endParaRPr lang="en-GB"/>
        </a:p>
      </dgm:t>
    </dgm:pt>
    <dgm:pt modelId="{35B12C64-B447-4D80-9B51-10447146ADE5}" type="sibTrans" cxnId="{AF254296-D5B0-4A76-B746-2FF1FFE3BE66}">
      <dgm:prSet/>
      <dgm:spPr/>
      <dgm:t>
        <a:bodyPr/>
        <a:lstStyle/>
        <a:p>
          <a:endParaRPr lang="en-GB"/>
        </a:p>
      </dgm:t>
    </dgm:pt>
    <dgm:pt modelId="{637B99BE-5DC8-415D-BD5C-7ACC06C6BE6F}">
      <dgm:prSet phldrT="[Text]"/>
      <dgm:spPr/>
      <dgm:t>
        <a:bodyPr/>
        <a:lstStyle/>
        <a:p>
          <a:r>
            <a:rPr lang="fi-FI" dirty="0" smtClean="0"/>
            <a:t>Järjestä työoikeus tulijoille</a:t>
          </a:r>
          <a:endParaRPr lang="en-GB" dirty="0"/>
        </a:p>
      </dgm:t>
    </dgm:pt>
    <dgm:pt modelId="{1F921FB4-9153-4A44-8412-2C3BAE5A5E47}" type="parTrans" cxnId="{A357A20D-89DA-48BD-A388-40EFC8AE07A9}">
      <dgm:prSet/>
      <dgm:spPr/>
      <dgm:t>
        <a:bodyPr/>
        <a:lstStyle/>
        <a:p>
          <a:endParaRPr lang="en-GB"/>
        </a:p>
      </dgm:t>
    </dgm:pt>
    <dgm:pt modelId="{B1D10008-7BA4-42CC-ACC7-DCB559D65556}" type="sibTrans" cxnId="{A357A20D-89DA-48BD-A388-40EFC8AE07A9}">
      <dgm:prSet/>
      <dgm:spPr/>
      <dgm:t>
        <a:bodyPr/>
        <a:lstStyle/>
        <a:p>
          <a:endParaRPr lang="en-GB"/>
        </a:p>
      </dgm:t>
    </dgm:pt>
    <dgm:pt modelId="{B4777BD8-280B-450A-9F5E-D243DDCAE231}">
      <dgm:prSet phldrT="[Text]"/>
      <dgm:spPr/>
      <dgm:t>
        <a:bodyPr/>
        <a:lstStyle/>
        <a:p>
          <a:r>
            <a:rPr lang="fi-FI" dirty="0" smtClean="0"/>
            <a:t>Kehitä osaamistasi esim. Kurssilla</a:t>
          </a:r>
          <a:endParaRPr lang="en-GB" dirty="0"/>
        </a:p>
      </dgm:t>
    </dgm:pt>
    <dgm:pt modelId="{F7F4FEC1-0435-43C5-BDD6-60028291979C}" type="parTrans" cxnId="{FFADD028-0106-4082-9FB6-7D5254D09093}">
      <dgm:prSet/>
      <dgm:spPr/>
      <dgm:t>
        <a:bodyPr/>
        <a:lstStyle/>
        <a:p>
          <a:endParaRPr lang="en-GB"/>
        </a:p>
      </dgm:t>
    </dgm:pt>
    <dgm:pt modelId="{E11532CC-9734-4F71-BCE3-74CD9B94BF36}" type="sibTrans" cxnId="{FFADD028-0106-4082-9FB6-7D5254D09093}">
      <dgm:prSet/>
      <dgm:spPr/>
      <dgm:t>
        <a:bodyPr/>
        <a:lstStyle/>
        <a:p>
          <a:endParaRPr lang="en-GB"/>
        </a:p>
      </dgm:t>
    </dgm:pt>
    <dgm:pt modelId="{0F30960D-77FE-45CD-9079-021D5065A7AB}">
      <dgm:prSet phldrT="[Text]"/>
      <dgm:spPr/>
      <dgm:t>
        <a:bodyPr/>
        <a:lstStyle/>
        <a:p>
          <a:r>
            <a:rPr lang="fi-FI" smtClean="0"/>
            <a:t>Tutustu etukäteen määriteltyihin avustusyksikköihin</a:t>
          </a:r>
          <a:endParaRPr lang="en-GB" dirty="0"/>
        </a:p>
      </dgm:t>
    </dgm:pt>
    <dgm:pt modelId="{F3A22DF5-4E78-4691-A9C3-C025FEEEAB1C}" type="parTrans" cxnId="{65CF9B3C-685C-4783-A014-FE1D526B8856}">
      <dgm:prSet/>
      <dgm:spPr/>
      <dgm:t>
        <a:bodyPr/>
        <a:lstStyle/>
        <a:p>
          <a:endParaRPr lang="en-GB"/>
        </a:p>
      </dgm:t>
    </dgm:pt>
    <dgm:pt modelId="{604CC0A8-59D0-45E8-8663-4F5186E431C8}" type="sibTrans" cxnId="{65CF9B3C-685C-4783-A014-FE1D526B8856}">
      <dgm:prSet/>
      <dgm:spPr/>
      <dgm:t>
        <a:bodyPr/>
        <a:lstStyle/>
        <a:p>
          <a:endParaRPr lang="en-GB"/>
        </a:p>
      </dgm:t>
    </dgm:pt>
    <dgm:pt modelId="{0D9DA4C6-2A8F-4A15-92C6-B7472B9CDD35}">
      <dgm:prSet phldrT="[Text]"/>
      <dgm:spPr/>
      <dgm:t>
        <a:bodyPr/>
        <a:lstStyle/>
        <a:p>
          <a:r>
            <a:rPr lang="fi-FI" dirty="0" smtClean="0"/>
            <a:t>Varaa resursseja, esim. yhteyshenkilö avun vastaanottamiselle</a:t>
          </a:r>
          <a:endParaRPr lang="en-GB" dirty="0"/>
        </a:p>
      </dgm:t>
    </dgm:pt>
    <dgm:pt modelId="{FDDA1AF6-98FC-4159-BCDB-67BEAA57EA2C}" type="parTrans" cxnId="{4A9160C3-7B11-4A95-BB2A-586A224E3340}">
      <dgm:prSet/>
      <dgm:spPr/>
      <dgm:t>
        <a:bodyPr/>
        <a:lstStyle/>
        <a:p>
          <a:endParaRPr lang="en-GB"/>
        </a:p>
      </dgm:t>
    </dgm:pt>
    <dgm:pt modelId="{D446E6B8-97E8-4852-BC13-43762F981962}" type="sibTrans" cxnId="{4A9160C3-7B11-4A95-BB2A-586A224E3340}">
      <dgm:prSet/>
      <dgm:spPr/>
      <dgm:t>
        <a:bodyPr/>
        <a:lstStyle/>
        <a:p>
          <a:endParaRPr lang="en-GB"/>
        </a:p>
      </dgm:t>
    </dgm:pt>
    <dgm:pt modelId="{89670D64-3821-4032-BC00-1CCA4DD5FD75}">
      <dgm:prSet phldrT="[Text]"/>
      <dgm:spPr/>
      <dgm:t>
        <a:bodyPr/>
        <a:lstStyle/>
        <a:p>
          <a:r>
            <a:rPr lang="fi-FI" smtClean="0"/>
            <a:t>Sovi </a:t>
          </a:r>
          <a:r>
            <a:rPr lang="fi-FI" dirty="0" smtClean="0"/>
            <a:t>mikä osapuoli vastaa mistä kuluista</a:t>
          </a:r>
          <a:endParaRPr lang="en-GB" dirty="0"/>
        </a:p>
      </dgm:t>
    </dgm:pt>
    <dgm:pt modelId="{02BAB147-3A82-4776-BAE3-1B69DC071E98}" type="parTrans" cxnId="{98E35669-02F5-4CC9-9AF8-4BCFC9EAFE14}">
      <dgm:prSet/>
      <dgm:spPr/>
      <dgm:t>
        <a:bodyPr/>
        <a:lstStyle/>
        <a:p>
          <a:endParaRPr lang="en-GB"/>
        </a:p>
      </dgm:t>
    </dgm:pt>
    <dgm:pt modelId="{E41EFED6-7E50-4158-910E-7E610B23D539}" type="sibTrans" cxnId="{98E35669-02F5-4CC9-9AF8-4BCFC9EAFE14}">
      <dgm:prSet/>
      <dgm:spPr/>
      <dgm:t>
        <a:bodyPr/>
        <a:lstStyle/>
        <a:p>
          <a:endParaRPr lang="en-GB"/>
        </a:p>
      </dgm:t>
    </dgm:pt>
    <dgm:pt modelId="{1A9283E7-2A1B-4A98-AB5F-77BF3159873C}">
      <dgm:prSet/>
      <dgm:spPr/>
      <dgm:t>
        <a:bodyPr/>
        <a:lstStyle/>
        <a:p>
          <a:r>
            <a:rPr lang="fi-FI" smtClean="0"/>
            <a:t>Järjestä kuljetukset/ajo-oikeudet</a:t>
          </a:r>
          <a:endParaRPr lang="fi-FI" dirty="0" smtClean="0"/>
        </a:p>
      </dgm:t>
    </dgm:pt>
    <dgm:pt modelId="{1F1D2838-E750-408B-9C91-2F0D770CD6B9}" type="parTrans" cxnId="{9B899335-364A-4250-A85E-B8370B326D5D}">
      <dgm:prSet/>
      <dgm:spPr/>
      <dgm:t>
        <a:bodyPr/>
        <a:lstStyle/>
        <a:p>
          <a:endParaRPr lang="en-GB"/>
        </a:p>
      </dgm:t>
    </dgm:pt>
    <dgm:pt modelId="{A265E425-D3A0-44AD-A47F-B584F58166BC}" type="sibTrans" cxnId="{9B899335-364A-4250-A85E-B8370B326D5D}">
      <dgm:prSet/>
      <dgm:spPr/>
      <dgm:t>
        <a:bodyPr/>
        <a:lstStyle/>
        <a:p>
          <a:endParaRPr lang="en-GB"/>
        </a:p>
      </dgm:t>
    </dgm:pt>
    <dgm:pt modelId="{D333C4C9-D063-427D-AD63-E2E8B030D8B5}">
      <dgm:prSet/>
      <dgm:spPr/>
      <dgm:t>
        <a:bodyPr/>
        <a:lstStyle/>
        <a:p>
          <a:r>
            <a:rPr lang="fi-FI" smtClean="0"/>
            <a:t>Järjestä tavaroiden maahantuonti</a:t>
          </a:r>
          <a:endParaRPr lang="en-GB" dirty="0"/>
        </a:p>
      </dgm:t>
    </dgm:pt>
    <dgm:pt modelId="{C54ACBB6-FD16-48C6-9E0B-A6B701ADCD8F}" type="parTrans" cxnId="{ECC3A93D-B631-41E4-BDBE-D7F53E0418E5}">
      <dgm:prSet/>
      <dgm:spPr/>
      <dgm:t>
        <a:bodyPr/>
        <a:lstStyle/>
        <a:p>
          <a:endParaRPr lang="en-GB"/>
        </a:p>
      </dgm:t>
    </dgm:pt>
    <dgm:pt modelId="{25EF0F3B-CE24-49C5-B719-5B8ECBD95291}" type="sibTrans" cxnId="{ECC3A93D-B631-41E4-BDBE-D7F53E0418E5}">
      <dgm:prSet/>
      <dgm:spPr/>
      <dgm:t>
        <a:bodyPr/>
        <a:lstStyle/>
        <a:p>
          <a:endParaRPr lang="en-GB"/>
        </a:p>
      </dgm:t>
    </dgm:pt>
    <dgm:pt modelId="{D00F2BE9-3F8B-427C-9A78-8E59DAF33B81}" type="pres">
      <dgm:prSet presAssocID="{F1E0602E-29B7-4609-967F-8B374C99FA1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A1EC081-8F2D-4C38-A6C6-0CF4D4182D7A}" type="pres">
      <dgm:prSet presAssocID="{1A5415A0-BF23-4D7D-8345-20A8F021D986}" presName="composite" presStyleCnt="0"/>
      <dgm:spPr/>
    </dgm:pt>
    <dgm:pt modelId="{B6253CE6-1A5E-4563-BA0B-784CB0DD53DE}" type="pres">
      <dgm:prSet presAssocID="{1A5415A0-BF23-4D7D-8345-20A8F021D986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A5A482-135E-4FE8-A9D1-5752ACBEFE62}" type="pres">
      <dgm:prSet presAssocID="{1A5415A0-BF23-4D7D-8345-20A8F021D986}" presName="parSh" presStyleLbl="node1" presStyleIdx="0" presStyleCnt="3"/>
      <dgm:spPr/>
      <dgm:t>
        <a:bodyPr/>
        <a:lstStyle/>
        <a:p>
          <a:endParaRPr lang="en-GB"/>
        </a:p>
      </dgm:t>
    </dgm:pt>
    <dgm:pt modelId="{7CCD2442-988B-4F4B-8C39-C42F68903DEC}" type="pres">
      <dgm:prSet presAssocID="{1A5415A0-BF23-4D7D-8345-20A8F021D986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CB64C7-B07E-4087-BDFF-2FEC8CC4A3BD}" type="pres">
      <dgm:prSet presAssocID="{C253D4F3-F35B-4FF7-B663-D7FB92A25AE5}" presName="sibTrans" presStyleLbl="sibTrans2D1" presStyleIdx="0" presStyleCnt="2"/>
      <dgm:spPr/>
      <dgm:t>
        <a:bodyPr/>
        <a:lstStyle/>
        <a:p>
          <a:endParaRPr lang="en-GB"/>
        </a:p>
      </dgm:t>
    </dgm:pt>
    <dgm:pt modelId="{A7612BF2-2C12-434E-A04A-352A12CB68C9}" type="pres">
      <dgm:prSet presAssocID="{C253D4F3-F35B-4FF7-B663-D7FB92A25AE5}" presName="connTx" presStyleLbl="sibTrans2D1" presStyleIdx="0" presStyleCnt="2"/>
      <dgm:spPr/>
      <dgm:t>
        <a:bodyPr/>
        <a:lstStyle/>
        <a:p>
          <a:endParaRPr lang="en-GB"/>
        </a:p>
      </dgm:t>
    </dgm:pt>
    <dgm:pt modelId="{11C4AF0D-6304-4AA7-82C7-523BECEF4F97}" type="pres">
      <dgm:prSet presAssocID="{36F57CD7-3C0A-414B-BBB6-D2C3B271B6F9}" presName="composite" presStyleCnt="0"/>
      <dgm:spPr/>
    </dgm:pt>
    <dgm:pt modelId="{9EE89609-D7DE-4D4A-B245-687510EB22EA}" type="pres">
      <dgm:prSet presAssocID="{36F57CD7-3C0A-414B-BBB6-D2C3B271B6F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8F7398-5440-446C-A793-B6EDEC922A3D}" type="pres">
      <dgm:prSet presAssocID="{36F57CD7-3C0A-414B-BBB6-D2C3B271B6F9}" presName="parSh" presStyleLbl="node1" presStyleIdx="1" presStyleCnt="3"/>
      <dgm:spPr/>
      <dgm:t>
        <a:bodyPr/>
        <a:lstStyle/>
        <a:p>
          <a:endParaRPr lang="en-GB"/>
        </a:p>
      </dgm:t>
    </dgm:pt>
    <dgm:pt modelId="{05E9C805-568A-4439-8DFD-17467EE66E25}" type="pres">
      <dgm:prSet presAssocID="{36F57CD7-3C0A-414B-BBB6-D2C3B271B6F9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85ED79-3B74-40A3-828E-4A399A5A0E82}" type="pres">
      <dgm:prSet presAssocID="{D6D0861E-77CE-47AF-9FF1-DBA643B5B710}" presName="sibTrans" presStyleLbl="sibTrans2D1" presStyleIdx="1" presStyleCnt="2"/>
      <dgm:spPr/>
      <dgm:t>
        <a:bodyPr/>
        <a:lstStyle/>
        <a:p>
          <a:endParaRPr lang="en-GB"/>
        </a:p>
      </dgm:t>
    </dgm:pt>
    <dgm:pt modelId="{C42F5DA9-9115-4464-A868-19F3067E9486}" type="pres">
      <dgm:prSet presAssocID="{D6D0861E-77CE-47AF-9FF1-DBA643B5B710}" presName="connTx" presStyleLbl="sibTrans2D1" presStyleIdx="1" presStyleCnt="2"/>
      <dgm:spPr/>
      <dgm:t>
        <a:bodyPr/>
        <a:lstStyle/>
        <a:p>
          <a:endParaRPr lang="en-GB"/>
        </a:p>
      </dgm:t>
    </dgm:pt>
    <dgm:pt modelId="{9F567E9E-284E-41F6-B189-661664019294}" type="pres">
      <dgm:prSet presAssocID="{470FF221-860A-49CC-8E90-524A6849E060}" presName="composite" presStyleCnt="0"/>
      <dgm:spPr/>
    </dgm:pt>
    <dgm:pt modelId="{992FC2E5-1628-4610-A8C2-A6AA4B17470C}" type="pres">
      <dgm:prSet presAssocID="{470FF221-860A-49CC-8E90-524A6849E06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794157-AFF6-4569-BDE8-07A08A83B33D}" type="pres">
      <dgm:prSet presAssocID="{470FF221-860A-49CC-8E90-524A6849E060}" presName="parSh" presStyleLbl="node1" presStyleIdx="2" presStyleCnt="3"/>
      <dgm:spPr/>
      <dgm:t>
        <a:bodyPr/>
        <a:lstStyle/>
        <a:p>
          <a:endParaRPr lang="en-GB"/>
        </a:p>
      </dgm:t>
    </dgm:pt>
    <dgm:pt modelId="{AEBDCE02-1AE3-4E79-A202-2B62C406DC53}" type="pres">
      <dgm:prSet presAssocID="{470FF221-860A-49CC-8E90-524A6849E060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3850F4-44DA-454E-A476-A4BA2B9EE823}" type="presOf" srcId="{89670D64-3821-4032-BC00-1CCA4DD5FD75}" destId="{05E9C805-568A-4439-8DFD-17467EE66E25}" srcOrd="0" destOrd="2" presId="urn:microsoft.com/office/officeart/2005/8/layout/process3"/>
    <dgm:cxn modelId="{13443D38-3314-4216-AB0E-3EB3D1335C18}" type="presOf" srcId="{1A5415A0-BF23-4D7D-8345-20A8F021D986}" destId="{A0A5A482-135E-4FE8-A9D1-5752ACBEFE62}" srcOrd="1" destOrd="0" presId="urn:microsoft.com/office/officeart/2005/8/layout/process3"/>
    <dgm:cxn modelId="{A357A20D-89DA-48BD-A388-40EFC8AE07A9}" srcId="{470FF221-860A-49CC-8E90-524A6849E060}" destId="{637B99BE-5DC8-415D-BD5C-7ACC06C6BE6F}" srcOrd="1" destOrd="0" parTransId="{1F921FB4-9153-4A44-8412-2C3BAE5A5E47}" sibTransId="{B1D10008-7BA4-42CC-ACC7-DCB559D65556}"/>
    <dgm:cxn modelId="{FFADD028-0106-4082-9FB6-7D5254D09093}" srcId="{1A5415A0-BF23-4D7D-8345-20A8F021D986}" destId="{B4777BD8-280B-450A-9F5E-D243DDCAE231}" srcOrd="2" destOrd="0" parTransId="{F7F4FEC1-0435-43C5-BDD6-60028291979C}" sibTransId="{E11532CC-9734-4F71-BCE3-74CD9B94BF36}"/>
    <dgm:cxn modelId="{E4B27833-A621-4AD9-8F80-82DC2709E3D4}" srcId="{F1E0602E-29B7-4609-967F-8B374C99FA18}" destId="{1A5415A0-BF23-4D7D-8345-20A8F021D986}" srcOrd="0" destOrd="0" parTransId="{D0BEE459-2776-4CAA-BCC5-8F4DD2E2670B}" sibTransId="{C253D4F3-F35B-4FF7-B663-D7FB92A25AE5}"/>
    <dgm:cxn modelId="{633CCC0F-EA60-4983-86ED-386D5ECA5368}" type="presOf" srcId="{F1E0602E-29B7-4609-967F-8B374C99FA18}" destId="{D00F2BE9-3F8B-427C-9A78-8E59DAF33B81}" srcOrd="0" destOrd="0" presId="urn:microsoft.com/office/officeart/2005/8/layout/process3"/>
    <dgm:cxn modelId="{9B899335-364A-4250-A85E-B8370B326D5D}" srcId="{470FF221-860A-49CC-8E90-524A6849E060}" destId="{1A9283E7-2A1B-4A98-AB5F-77BF3159873C}" srcOrd="2" destOrd="0" parTransId="{1F1D2838-E750-408B-9C91-2F0D770CD6B9}" sibTransId="{A265E425-D3A0-44AD-A47F-B584F58166BC}"/>
    <dgm:cxn modelId="{8D63ECCD-2F5A-4E16-9A89-28ED7005B173}" srcId="{36F57CD7-3C0A-414B-BBB6-D2C3B271B6F9}" destId="{9F0222E5-5A2D-4811-A933-614A77EDDC96}" srcOrd="0" destOrd="0" parTransId="{947F86E0-43A7-43CE-8735-844F62AB0D16}" sibTransId="{6CEB5337-4B7F-4BC7-B3B6-819459ABE211}"/>
    <dgm:cxn modelId="{AAC0ECA2-775F-4EFF-8141-F4F6C7A38E90}" type="presOf" srcId="{470FF221-860A-49CC-8E90-524A6849E060}" destId="{992FC2E5-1628-4610-A8C2-A6AA4B17470C}" srcOrd="0" destOrd="0" presId="urn:microsoft.com/office/officeart/2005/8/layout/process3"/>
    <dgm:cxn modelId="{4D507095-DC8C-4AB6-A7E2-0329B58307A2}" type="presOf" srcId="{9F0222E5-5A2D-4811-A933-614A77EDDC96}" destId="{05E9C805-568A-4439-8DFD-17467EE66E25}" srcOrd="0" destOrd="0" presId="urn:microsoft.com/office/officeart/2005/8/layout/process3"/>
    <dgm:cxn modelId="{C1076478-8AF4-4C6E-B2B4-F228DDE470CE}" type="presOf" srcId="{470FF221-860A-49CC-8E90-524A6849E060}" destId="{E3794157-AFF6-4569-BDE8-07A08A83B33D}" srcOrd="1" destOrd="0" presId="urn:microsoft.com/office/officeart/2005/8/layout/process3"/>
    <dgm:cxn modelId="{0B345FFA-0083-4D16-8038-7E84C7E6C946}" srcId="{F1E0602E-29B7-4609-967F-8B374C99FA18}" destId="{36F57CD7-3C0A-414B-BBB6-D2C3B271B6F9}" srcOrd="1" destOrd="0" parTransId="{7636A347-62F0-4D76-B302-AD5A27639B02}" sibTransId="{D6D0861E-77CE-47AF-9FF1-DBA643B5B710}"/>
    <dgm:cxn modelId="{ECC3A93D-B631-41E4-BDBE-D7F53E0418E5}" srcId="{470FF221-860A-49CC-8E90-524A6849E060}" destId="{D333C4C9-D063-427D-AD63-E2E8B030D8B5}" srcOrd="3" destOrd="0" parTransId="{C54ACBB6-FD16-48C6-9E0B-A6B701ADCD8F}" sibTransId="{25EF0F3B-CE24-49C5-B719-5B8ECBD95291}"/>
    <dgm:cxn modelId="{F06D6ED5-5E8F-4EFD-AACD-8D00901A17CA}" type="presOf" srcId="{D3888419-C627-402D-8DD8-6286AC87A527}" destId="{7CCD2442-988B-4F4B-8C39-C42F68903DEC}" srcOrd="0" destOrd="0" presId="urn:microsoft.com/office/officeart/2005/8/layout/process3"/>
    <dgm:cxn modelId="{98E35669-02F5-4CC9-9AF8-4BCFC9EAFE14}" srcId="{36F57CD7-3C0A-414B-BBB6-D2C3B271B6F9}" destId="{89670D64-3821-4032-BC00-1CCA4DD5FD75}" srcOrd="2" destOrd="0" parTransId="{02BAB147-3A82-4776-BAE3-1B69DC071E98}" sibTransId="{E41EFED6-7E50-4158-910E-7E610B23D539}"/>
    <dgm:cxn modelId="{D0D0B6F1-9EBB-46F4-8D14-A67249734F40}" type="presOf" srcId="{70C9BF95-212C-4727-BC13-FE08A2868121}" destId="{7CCD2442-988B-4F4B-8C39-C42F68903DEC}" srcOrd="0" destOrd="1" presId="urn:microsoft.com/office/officeart/2005/8/layout/process3"/>
    <dgm:cxn modelId="{6E0E9CAA-2376-481A-AE00-9DFF158C6488}" type="presOf" srcId="{D6D0861E-77CE-47AF-9FF1-DBA643B5B710}" destId="{6A85ED79-3B74-40A3-828E-4A399A5A0E82}" srcOrd="0" destOrd="0" presId="urn:microsoft.com/office/officeart/2005/8/layout/process3"/>
    <dgm:cxn modelId="{ED994D31-9ADF-4CB8-9276-4CE90E16E316}" type="presOf" srcId="{1A5415A0-BF23-4D7D-8345-20A8F021D986}" destId="{B6253CE6-1A5E-4563-BA0B-784CB0DD53DE}" srcOrd="0" destOrd="0" presId="urn:microsoft.com/office/officeart/2005/8/layout/process3"/>
    <dgm:cxn modelId="{4A9160C3-7B11-4A95-BB2A-586A224E3340}" srcId="{36F57CD7-3C0A-414B-BBB6-D2C3B271B6F9}" destId="{0D9DA4C6-2A8F-4A15-92C6-B7472B9CDD35}" srcOrd="1" destOrd="0" parTransId="{FDDA1AF6-98FC-4159-BCDB-67BEAA57EA2C}" sibTransId="{D446E6B8-97E8-4852-BC13-43762F981962}"/>
    <dgm:cxn modelId="{905D20B5-55CF-4358-9991-47FB2ADFE832}" type="presOf" srcId="{36F57CD7-3C0A-414B-BBB6-D2C3B271B6F9}" destId="{628F7398-5440-446C-A793-B6EDEC922A3D}" srcOrd="1" destOrd="0" presId="urn:microsoft.com/office/officeart/2005/8/layout/process3"/>
    <dgm:cxn modelId="{FC5E35FE-9E3B-4761-ABF0-47DA35286D7F}" type="presOf" srcId="{0D9DA4C6-2A8F-4A15-92C6-B7472B9CDD35}" destId="{05E9C805-568A-4439-8DFD-17467EE66E25}" srcOrd="0" destOrd="1" presId="urn:microsoft.com/office/officeart/2005/8/layout/process3"/>
    <dgm:cxn modelId="{A0676FE5-83FE-412B-B10D-88D52EECD870}" type="presOf" srcId="{C253D4F3-F35B-4FF7-B663-D7FB92A25AE5}" destId="{A7612BF2-2C12-434E-A04A-352A12CB68C9}" srcOrd="1" destOrd="0" presId="urn:microsoft.com/office/officeart/2005/8/layout/process3"/>
    <dgm:cxn modelId="{573BA89E-C063-44CB-B719-B1B241C02449}" type="presOf" srcId="{11DB2209-2010-409D-BDC5-6DE478219699}" destId="{AEBDCE02-1AE3-4E79-A202-2B62C406DC53}" srcOrd="0" destOrd="0" presId="urn:microsoft.com/office/officeart/2005/8/layout/process3"/>
    <dgm:cxn modelId="{00CD166E-E7C2-4100-B58B-47EB6D08B690}" type="presOf" srcId="{637B99BE-5DC8-415D-BD5C-7ACC06C6BE6F}" destId="{AEBDCE02-1AE3-4E79-A202-2B62C406DC53}" srcOrd="0" destOrd="1" presId="urn:microsoft.com/office/officeart/2005/8/layout/process3"/>
    <dgm:cxn modelId="{F0C099C1-F6F5-49B7-909E-5521B31413C8}" type="presOf" srcId="{C253D4F3-F35B-4FF7-B663-D7FB92A25AE5}" destId="{43CB64C7-B07E-4087-BDFF-2FEC8CC4A3BD}" srcOrd="0" destOrd="0" presId="urn:microsoft.com/office/officeart/2005/8/layout/process3"/>
    <dgm:cxn modelId="{AF254296-D5B0-4A76-B746-2FF1FFE3BE66}" srcId="{470FF221-860A-49CC-8E90-524A6849E060}" destId="{11DB2209-2010-409D-BDC5-6DE478219699}" srcOrd="0" destOrd="0" parTransId="{3B72422F-C055-4E58-AE3A-837D9F3D3550}" sibTransId="{35B12C64-B447-4D80-9B51-10447146ADE5}"/>
    <dgm:cxn modelId="{6E20718F-1A52-414D-B815-0B5D1F738BF3}" srcId="{F1E0602E-29B7-4609-967F-8B374C99FA18}" destId="{470FF221-860A-49CC-8E90-524A6849E060}" srcOrd="2" destOrd="0" parTransId="{536B0154-CE4A-46AE-9F22-D9BAF04C5E6F}" sibTransId="{2C604EDB-3C87-468E-A5CF-B9490312DFDB}"/>
    <dgm:cxn modelId="{A30E1D60-7426-4EB8-BE53-725A6BBCD4BE}" srcId="{1A5415A0-BF23-4D7D-8345-20A8F021D986}" destId="{70C9BF95-212C-4727-BC13-FE08A2868121}" srcOrd="1" destOrd="0" parTransId="{07CD14DD-35D3-4B5B-835A-BA81369852B0}" sibTransId="{EC228364-3C4A-4B4B-8696-2B1A486DEC56}"/>
    <dgm:cxn modelId="{8492BBF3-E3FC-4370-BC66-C2575BB30832}" type="presOf" srcId="{0F30960D-77FE-45CD-9079-021D5065A7AB}" destId="{7CCD2442-988B-4F4B-8C39-C42F68903DEC}" srcOrd="0" destOrd="3" presId="urn:microsoft.com/office/officeart/2005/8/layout/process3"/>
    <dgm:cxn modelId="{A18979E2-EF11-4B98-AB76-7EDE92EAA90E}" type="presOf" srcId="{36F57CD7-3C0A-414B-BBB6-D2C3B271B6F9}" destId="{9EE89609-D7DE-4D4A-B245-687510EB22EA}" srcOrd="0" destOrd="0" presId="urn:microsoft.com/office/officeart/2005/8/layout/process3"/>
    <dgm:cxn modelId="{292DE45D-C26F-43C2-94BF-1D0B5C26D473}" srcId="{1A5415A0-BF23-4D7D-8345-20A8F021D986}" destId="{D3888419-C627-402D-8DD8-6286AC87A527}" srcOrd="0" destOrd="0" parTransId="{BF14B068-C33D-4B07-8F2F-A4906FFE2F20}" sibTransId="{30C38B61-289E-4664-BA35-91DF5F493BFB}"/>
    <dgm:cxn modelId="{641D74BE-4CD8-4838-BF5D-41821FB6BE09}" type="presOf" srcId="{D333C4C9-D063-427D-AD63-E2E8B030D8B5}" destId="{AEBDCE02-1AE3-4E79-A202-2B62C406DC53}" srcOrd="0" destOrd="3" presId="urn:microsoft.com/office/officeart/2005/8/layout/process3"/>
    <dgm:cxn modelId="{A3F0A767-9664-4B9A-BA75-CE5BBF4477B8}" type="presOf" srcId="{B4777BD8-280B-450A-9F5E-D243DDCAE231}" destId="{7CCD2442-988B-4F4B-8C39-C42F68903DEC}" srcOrd="0" destOrd="2" presId="urn:microsoft.com/office/officeart/2005/8/layout/process3"/>
    <dgm:cxn modelId="{81B3D352-FC89-41E4-9A76-115F674234EE}" type="presOf" srcId="{D6D0861E-77CE-47AF-9FF1-DBA643B5B710}" destId="{C42F5DA9-9115-4464-A868-19F3067E9486}" srcOrd="1" destOrd="0" presId="urn:microsoft.com/office/officeart/2005/8/layout/process3"/>
    <dgm:cxn modelId="{BFFAFE22-2DB2-420F-A1A5-8F020D7469F6}" type="presOf" srcId="{1A9283E7-2A1B-4A98-AB5F-77BF3159873C}" destId="{AEBDCE02-1AE3-4E79-A202-2B62C406DC53}" srcOrd="0" destOrd="2" presId="urn:microsoft.com/office/officeart/2005/8/layout/process3"/>
    <dgm:cxn modelId="{65CF9B3C-685C-4783-A014-FE1D526B8856}" srcId="{1A5415A0-BF23-4D7D-8345-20A8F021D986}" destId="{0F30960D-77FE-45CD-9079-021D5065A7AB}" srcOrd="3" destOrd="0" parTransId="{F3A22DF5-4E78-4691-A9C3-C025FEEEAB1C}" sibTransId="{604CC0A8-59D0-45E8-8663-4F5186E431C8}"/>
    <dgm:cxn modelId="{6F389B86-1D80-4661-BA1D-558F7050D820}" type="presParOf" srcId="{D00F2BE9-3F8B-427C-9A78-8E59DAF33B81}" destId="{DA1EC081-8F2D-4C38-A6C6-0CF4D4182D7A}" srcOrd="0" destOrd="0" presId="urn:microsoft.com/office/officeart/2005/8/layout/process3"/>
    <dgm:cxn modelId="{2DE8DF33-0A58-4966-A60E-50F074C518FC}" type="presParOf" srcId="{DA1EC081-8F2D-4C38-A6C6-0CF4D4182D7A}" destId="{B6253CE6-1A5E-4563-BA0B-784CB0DD53DE}" srcOrd="0" destOrd="0" presId="urn:microsoft.com/office/officeart/2005/8/layout/process3"/>
    <dgm:cxn modelId="{9F259C11-A799-4410-8C4A-15C37B729CE7}" type="presParOf" srcId="{DA1EC081-8F2D-4C38-A6C6-0CF4D4182D7A}" destId="{A0A5A482-135E-4FE8-A9D1-5752ACBEFE62}" srcOrd="1" destOrd="0" presId="urn:microsoft.com/office/officeart/2005/8/layout/process3"/>
    <dgm:cxn modelId="{72548010-B34A-46FA-AE51-51D7C75ACC49}" type="presParOf" srcId="{DA1EC081-8F2D-4C38-A6C6-0CF4D4182D7A}" destId="{7CCD2442-988B-4F4B-8C39-C42F68903DEC}" srcOrd="2" destOrd="0" presId="urn:microsoft.com/office/officeart/2005/8/layout/process3"/>
    <dgm:cxn modelId="{62ABB926-937D-4C6A-91D1-8F4F631977F4}" type="presParOf" srcId="{D00F2BE9-3F8B-427C-9A78-8E59DAF33B81}" destId="{43CB64C7-B07E-4087-BDFF-2FEC8CC4A3BD}" srcOrd="1" destOrd="0" presId="urn:microsoft.com/office/officeart/2005/8/layout/process3"/>
    <dgm:cxn modelId="{BBB73FEC-BA2C-4611-9D42-4630A2A9E97B}" type="presParOf" srcId="{43CB64C7-B07E-4087-BDFF-2FEC8CC4A3BD}" destId="{A7612BF2-2C12-434E-A04A-352A12CB68C9}" srcOrd="0" destOrd="0" presId="urn:microsoft.com/office/officeart/2005/8/layout/process3"/>
    <dgm:cxn modelId="{A281549A-7945-45BF-9BD9-3F1BE953BC0B}" type="presParOf" srcId="{D00F2BE9-3F8B-427C-9A78-8E59DAF33B81}" destId="{11C4AF0D-6304-4AA7-82C7-523BECEF4F97}" srcOrd="2" destOrd="0" presId="urn:microsoft.com/office/officeart/2005/8/layout/process3"/>
    <dgm:cxn modelId="{8EC08F4A-AF2D-42FD-A1AB-9AA8435CF136}" type="presParOf" srcId="{11C4AF0D-6304-4AA7-82C7-523BECEF4F97}" destId="{9EE89609-D7DE-4D4A-B245-687510EB22EA}" srcOrd="0" destOrd="0" presId="urn:microsoft.com/office/officeart/2005/8/layout/process3"/>
    <dgm:cxn modelId="{BCCA0476-BA98-4256-8BDE-04309BF85B0A}" type="presParOf" srcId="{11C4AF0D-6304-4AA7-82C7-523BECEF4F97}" destId="{628F7398-5440-446C-A793-B6EDEC922A3D}" srcOrd="1" destOrd="0" presId="urn:microsoft.com/office/officeart/2005/8/layout/process3"/>
    <dgm:cxn modelId="{188E01CA-8534-4AFE-AC2F-EE99EB1E6236}" type="presParOf" srcId="{11C4AF0D-6304-4AA7-82C7-523BECEF4F97}" destId="{05E9C805-568A-4439-8DFD-17467EE66E25}" srcOrd="2" destOrd="0" presId="urn:microsoft.com/office/officeart/2005/8/layout/process3"/>
    <dgm:cxn modelId="{362C1DA2-9F13-4264-A349-1157C09ACE76}" type="presParOf" srcId="{D00F2BE9-3F8B-427C-9A78-8E59DAF33B81}" destId="{6A85ED79-3B74-40A3-828E-4A399A5A0E82}" srcOrd="3" destOrd="0" presId="urn:microsoft.com/office/officeart/2005/8/layout/process3"/>
    <dgm:cxn modelId="{22CC2A7D-46AC-4501-8823-4C97009BDED2}" type="presParOf" srcId="{6A85ED79-3B74-40A3-828E-4A399A5A0E82}" destId="{C42F5DA9-9115-4464-A868-19F3067E9486}" srcOrd="0" destOrd="0" presId="urn:microsoft.com/office/officeart/2005/8/layout/process3"/>
    <dgm:cxn modelId="{42114842-1831-4A0F-AD41-5B2415D6DE10}" type="presParOf" srcId="{D00F2BE9-3F8B-427C-9A78-8E59DAF33B81}" destId="{9F567E9E-284E-41F6-B189-661664019294}" srcOrd="4" destOrd="0" presId="urn:microsoft.com/office/officeart/2005/8/layout/process3"/>
    <dgm:cxn modelId="{33E6F851-2CE7-423E-9906-115D4163611B}" type="presParOf" srcId="{9F567E9E-284E-41F6-B189-661664019294}" destId="{992FC2E5-1628-4610-A8C2-A6AA4B17470C}" srcOrd="0" destOrd="0" presId="urn:microsoft.com/office/officeart/2005/8/layout/process3"/>
    <dgm:cxn modelId="{BBF7C216-69AB-4A9F-814B-8FFEFA4079BD}" type="presParOf" srcId="{9F567E9E-284E-41F6-B189-661664019294}" destId="{E3794157-AFF6-4569-BDE8-07A08A83B33D}" srcOrd="1" destOrd="0" presId="urn:microsoft.com/office/officeart/2005/8/layout/process3"/>
    <dgm:cxn modelId="{0539FC54-15FF-4FBE-B68E-6CA732CCB27F}" type="presParOf" srcId="{9F567E9E-284E-41F6-B189-661664019294}" destId="{AEBDCE02-1AE3-4E79-A202-2B62C406DC5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92396588-2403-47C9-BD55-CD8BC262D55C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3FCEC8-CA97-49CE-B067-DD2C58AA745B}">
      <dgm:prSet phldrT="[Text]"/>
      <dgm:spPr/>
      <dgm:t>
        <a:bodyPr/>
        <a:lstStyle/>
        <a:p>
          <a:r>
            <a:rPr lang="en-US" dirty="0" err="1" smtClean="0"/>
            <a:t>Palautteet</a:t>
          </a:r>
          <a:r>
            <a:rPr lang="en-US" dirty="0" smtClean="0"/>
            <a:t> </a:t>
          </a:r>
          <a:r>
            <a:rPr lang="en-US" dirty="0" err="1" smtClean="0"/>
            <a:t>laatikkoon</a:t>
          </a:r>
          <a:r>
            <a:rPr lang="en-US" dirty="0" smtClean="0"/>
            <a:t>, </a:t>
          </a:r>
          <a:r>
            <a:rPr lang="en-US" dirty="0" err="1" smtClean="0"/>
            <a:t>kiitos</a:t>
          </a:r>
          <a:r>
            <a:rPr lang="en-US" dirty="0" smtClean="0"/>
            <a:t>!</a:t>
          </a:r>
          <a:endParaRPr lang="en-GB" dirty="0"/>
        </a:p>
      </dgm:t>
    </dgm:pt>
    <dgm:pt modelId="{D058132E-4BE2-45B2-9632-1017EDD70B15}" type="parTrans" cxnId="{89717F72-A92A-4DBE-A1E2-A6673CBA12D4}">
      <dgm:prSet/>
      <dgm:spPr/>
      <dgm:t>
        <a:bodyPr/>
        <a:lstStyle/>
        <a:p>
          <a:endParaRPr lang="en-GB"/>
        </a:p>
      </dgm:t>
    </dgm:pt>
    <dgm:pt modelId="{5356541B-D9D2-4EDC-B024-FC48FA81238B}" type="sibTrans" cxnId="{89717F72-A92A-4DBE-A1E2-A6673CBA12D4}">
      <dgm:prSet/>
      <dgm:spPr/>
      <dgm:t>
        <a:bodyPr/>
        <a:lstStyle/>
        <a:p>
          <a:endParaRPr lang="en-GB"/>
        </a:p>
      </dgm:t>
    </dgm:pt>
    <dgm:pt modelId="{1E37631E-5F7A-4E4D-8069-1BD0231BB430}" type="pres">
      <dgm:prSet presAssocID="{92396588-2403-47C9-BD55-CD8BC262D5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AF65099-B880-4C10-B0C4-EBF522D94469}" type="pres">
      <dgm:prSet presAssocID="{803FCEC8-CA97-49CE-B067-DD2C58AA745B}" presName="linNode" presStyleCnt="0"/>
      <dgm:spPr/>
    </dgm:pt>
    <dgm:pt modelId="{AF985D01-C171-48A1-A747-670492668946}" type="pres">
      <dgm:prSet presAssocID="{803FCEC8-CA97-49CE-B067-DD2C58AA745B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443F1CA-DD03-415B-94D5-9B1D0FC0DC10}" type="presOf" srcId="{803FCEC8-CA97-49CE-B067-DD2C58AA745B}" destId="{AF985D01-C171-48A1-A747-670492668946}" srcOrd="0" destOrd="0" presId="urn:microsoft.com/office/officeart/2005/8/layout/vList5"/>
    <dgm:cxn modelId="{0EEFB6B9-3B64-47D2-BAC5-BC5DEAD74E17}" type="presOf" srcId="{92396588-2403-47C9-BD55-CD8BC262D55C}" destId="{1E37631E-5F7A-4E4D-8069-1BD0231BB430}" srcOrd="0" destOrd="0" presId="urn:microsoft.com/office/officeart/2005/8/layout/vList5"/>
    <dgm:cxn modelId="{89717F72-A92A-4DBE-A1E2-A6673CBA12D4}" srcId="{92396588-2403-47C9-BD55-CD8BC262D55C}" destId="{803FCEC8-CA97-49CE-B067-DD2C58AA745B}" srcOrd="0" destOrd="0" parTransId="{D058132E-4BE2-45B2-9632-1017EDD70B15}" sibTransId="{5356541B-D9D2-4EDC-B024-FC48FA81238B}"/>
    <dgm:cxn modelId="{4F4665F1-01A4-463D-8122-11B52B526D8D}" type="presParOf" srcId="{1E37631E-5F7A-4E4D-8069-1BD0231BB430}" destId="{BAF65099-B880-4C10-B0C4-EBF522D94469}" srcOrd="0" destOrd="0" presId="urn:microsoft.com/office/officeart/2005/8/layout/vList5"/>
    <dgm:cxn modelId="{75D94983-97BC-4F2D-946E-5D31FE826FE6}" type="presParOf" srcId="{BAF65099-B880-4C10-B0C4-EBF522D94469}" destId="{AF985D01-C171-48A1-A747-67049266894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4151AB9D-1FB9-4B3D-816A-97B16BE1D3B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333CBD4-B64B-42FC-B757-0B974271F563}">
      <dgm:prSet phldrT="[Text]"/>
      <dgm:spPr/>
      <dgm:t>
        <a:bodyPr/>
        <a:lstStyle/>
        <a:p>
          <a:r>
            <a:rPr lang="en-US" dirty="0" err="1" smtClean="0"/>
            <a:t>Keskeiset</a:t>
          </a:r>
          <a:r>
            <a:rPr lang="en-US" dirty="0" smtClean="0"/>
            <a:t> </a:t>
          </a:r>
          <a:r>
            <a:rPr lang="en-US" dirty="0" err="1" smtClean="0"/>
            <a:t>lähteet</a:t>
          </a:r>
          <a:endParaRPr lang="en-GB" dirty="0"/>
        </a:p>
      </dgm:t>
    </dgm:pt>
    <dgm:pt modelId="{5FA66830-7522-4CA9-84ED-7AE0541E9701}" type="parTrans" cxnId="{F861B0D8-6300-48FE-B7E6-C677223C4149}">
      <dgm:prSet/>
      <dgm:spPr/>
      <dgm:t>
        <a:bodyPr/>
        <a:lstStyle/>
        <a:p>
          <a:endParaRPr lang="en-GB"/>
        </a:p>
      </dgm:t>
    </dgm:pt>
    <dgm:pt modelId="{70034F38-D0B1-45D7-A574-8B713AD45170}" type="sibTrans" cxnId="{F861B0D8-6300-48FE-B7E6-C677223C4149}">
      <dgm:prSet/>
      <dgm:spPr/>
      <dgm:t>
        <a:bodyPr/>
        <a:lstStyle/>
        <a:p>
          <a:endParaRPr lang="en-GB"/>
        </a:p>
      </dgm:t>
    </dgm:pt>
    <dgm:pt modelId="{E08408D5-D19E-4E85-817D-24F43D61770C}">
      <dgm:prSet phldrT="[Text]"/>
      <dgm:spPr/>
      <dgm:t>
        <a:bodyPr/>
        <a:lstStyle/>
        <a:p>
          <a:r>
            <a:rPr lang="en-US" dirty="0" err="1" smtClean="0"/>
            <a:t>Aiheeseen</a:t>
          </a:r>
          <a:r>
            <a:rPr lang="en-US" dirty="0" smtClean="0"/>
            <a:t> </a:t>
          </a:r>
          <a:r>
            <a:rPr lang="en-US" dirty="0" err="1" smtClean="0"/>
            <a:t>liittyvää</a:t>
          </a:r>
          <a:endParaRPr lang="en-GB" dirty="0"/>
        </a:p>
      </dgm:t>
    </dgm:pt>
    <dgm:pt modelId="{4FFD7F65-77ED-48D5-B8EE-309E5971BA94}" type="parTrans" cxnId="{77FBFF29-8FE3-4DE4-A83B-6C598C7CBA1C}">
      <dgm:prSet/>
      <dgm:spPr/>
      <dgm:t>
        <a:bodyPr/>
        <a:lstStyle/>
        <a:p>
          <a:endParaRPr lang="en-GB"/>
        </a:p>
      </dgm:t>
    </dgm:pt>
    <dgm:pt modelId="{CC492DFE-BE4C-4F41-A160-8BF339A958D2}" type="sibTrans" cxnId="{77FBFF29-8FE3-4DE4-A83B-6C598C7CBA1C}">
      <dgm:prSet/>
      <dgm:spPr/>
      <dgm:t>
        <a:bodyPr/>
        <a:lstStyle/>
        <a:p>
          <a:endParaRPr lang="en-GB"/>
        </a:p>
      </dgm:t>
    </dgm:pt>
    <dgm:pt modelId="{2FA696A3-F9C7-4FD8-BA90-102565096C93}">
      <dgm:prSet phldrT="[Text]"/>
      <dgm:spPr/>
      <dgm:t>
        <a:bodyPr/>
        <a:lstStyle/>
        <a:p>
          <a:r>
            <a:rPr lang="en-US" dirty="0" smtClean="0"/>
            <a:t>David Fisher, Legal preparedness for international and domestic responses to disasters, 2014</a:t>
          </a:r>
          <a:endParaRPr lang="en-GB" dirty="0"/>
        </a:p>
      </dgm:t>
    </dgm:pt>
    <dgm:pt modelId="{C4550B88-E8F6-4C69-B4BC-5EF5FC6AE001}" type="parTrans" cxnId="{23F38BB6-2622-4DA9-B7DB-D8331CB8BAD3}">
      <dgm:prSet/>
      <dgm:spPr/>
    </dgm:pt>
    <dgm:pt modelId="{31783E5B-9A33-4D6B-AA37-68BF906701BA}" type="sibTrans" cxnId="{23F38BB6-2622-4DA9-B7DB-D8331CB8BAD3}">
      <dgm:prSet/>
      <dgm:spPr/>
    </dgm:pt>
    <dgm:pt modelId="{3AA53046-F513-4558-943E-07D9E49AA4E6}">
      <dgm:prSet phldrT="[Text]"/>
      <dgm:spPr/>
      <dgm:t>
        <a:bodyPr/>
        <a:lstStyle/>
        <a:p>
          <a:r>
            <a:rPr lang="en-US" dirty="0" smtClean="0"/>
            <a:t>IFRC, Introduction to the Guidelines, 2011</a:t>
          </a:r>
          <a:endParaRPr lang="en-GB" dirty="0"/>
        </a:p>
      </dgm:t>
    </dgm:pt>
    <dgm:pt modelId="{06433F6B-6149-45A2-BE72-004CCAA4F993}" type="parTrans" cxnId="{AA59722C-C73E-41BB-AD17-521D0B7B765C}">
      <dgm:prSet/>
      <dgm:spPr/>
    </dgm:pt>
    <dgm:pt modelId="{233AB787-CCD4-453A-A218-CC5EAEF4DEA0}" type="sibTrans" cxnId="{AA59722C-C73E-41BB-AD17-521D0B7B765C}">
      <dgm:prSet/>
      <dgm:spPr/>
    </dgm:pt>
    <dgm:pt modelId="{5E3A2440-7A2C-4A07-9373-DFCA3B0F6FCE}">
      <dgm:prSet phldrT="[Text]"/>
      <dgm:spPr/>
      <dgm:t>
        <a:bodyPr/>
        <a:lstStyle/>
        <a:p>
          <a:r>
            <a:rPr lang="en-US" smtClean="0"/>
            <a:t>European Commission, EU Host Nation Support Guidelines, 2012</a:t>
          </a:r>
          <a:endParaRPr lang="en-GB" dirty="0"/>
        </a:p>
      </dgm:t>
    </dgm:pt>
    <dgm:pt modelId="{89C3211E-63E9-4C75-AAA0-AE0D41C00B91}" type="parTrans" cxnId="{877E062E-00CE-4706-80C4-16E387B5DA1C}">
      <dgm:prSet/>
      <dgm:spPr/>
    </dgm:pt>
    <dgm:pt modelId="{3AAE8473-70DF-43B7-9163-32B059059861}" type="sibTrans" cxnId="{877E062E-00CE-4706-80C4-16E387B5DA1C}">
      <dgm:prSet/>
      <dgm:spPr/>
    </dgm:pt>
    <dgm:pt modelId="{48EA2A27-9097-48B0-8480-458D85D21664}">
      <dgm:prSet phldrT="[Text]"/>
      <dgm:spPr/>
      <dgm:t>
        <a:bodyPr/>
        <a:lstStyle/>
        <a:p>
          <a:r>
            <a:rPr lang="en-US" dirty="0" smtClean="0"/>
            <a:t>SPR/</a:t>
          </a:r>
          <a:r>
            <a:rPr lang="en-US" dirty="0" err="1" smtClean="0"/>
            <a:t>Maarit</a:t>
          </a:r>
          <a:r>
            <a:rPr lang="en-US" dirty="0" smtClean="0"/>
            <a:t> </a:t>
          </a:r>
          <a:r>
            <a:rPr lang="en-US" dirty="0" err="1" smtClean="0"/>
            <a:t>Pimiä</a:t>
          </a:r>
          <a:r>
            <a:rPr lang="en-US" dirty="0" smtClean="0"/>
            <a:t>, </a:t>
          </a:r>
          <a:r>
            <a:rPr lang="en-US" dirty="0" err="1" smtClean="0"/>
            <a:t>Kansainvälisen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vastaanoton</a:t>
          </a:r>
          <a:r>
            <a:rPr lang="en-US" dirty="0" smtClean="0"/>
            <a:t> </a:t>
          </a:r>
          <a:r>
            <a:rPr lang="en-US" dirty="0" err="1" smtClean="0"/>
            <a:t>sääntely</a:t>
          </a:r>
          <a:r>
            <a:rPr lang="en-US" dirty="0" smtClean="0"/>
            <a:t>, 2014</a:t>
          </a:r>
          <a:endParaRPr lang="en-GB" dirty="0"/>
        </a:p>
      </dgm:t>
    </dgm:pt>
    <dgm:pt modelId="{E7DD55E4-798D-49A4-884A-F63CE6A8B6F3}" type="parTrans" cxnId="{561FCB76-0B1F-4D26-9F94-E57A35D4FC7B}">
      <dgm:prSet/>
      <dgm:spPr/>
    </dgm:pt>
    <dgm:pt modelId="{380E72DE-AA35-44B2-AFDF-D8DE72354029}" type="sibTrans" cxnId="{561FCB76-0B1F-4D26-9F94-E57A35D4FC7B}">
      <dgm:prSet/>
      <dgm:spPr/>
    </dgm:pt>
    <dgm:pt modelId="{B5EEA0C8-7067-4892-A85D-65945C605EE4}">
      <dgm:prSet phldrT="[Text]"/>
      <dgm:spPr/>
      <dgm:t>
        <a:bodyPr/>
        <a:lstStyle/>
        <a:p>
          <a:r>
            <a:rPr lang="en-US" dirty="0" err="1" smtClean="0"/>
            <a:t>Yhteiskunnan</a:t>
          </a:r>
          <a:r>
            <a:rPr lang="en-US" dirty="0" smtClean="0"/>
            <a:t> </a:t>
          </a:r>
          <a:r>
            <a:rPr lang="en-US" dirty="0" err="1" smtClean="0"/>
            <a:t>Turvallisuusstrategia</a:t>
          </a:r>
          <a:r>
            <a:rPr lang="en-US" dirty="0" smtClean="0"/>
            <a:t> (</a:t>
          </a:r>
          <a:r>
            <a:rPr lang="en-US" dirty="0" err="1" smtClean="0"/>
            <a:t>aiemmin</a:t>
          </a:r>
          <a:r>
            <a:rPr lang="en-US" dirty="0" smtClean="0"/>
            <a:t> YETT), 2010</a:t>
          </a:r>
          <a:endParaRPr lang="en-GB" dirty="0"/>
        </a:p>
      </dgm:t>
    </dgm:pt>
    <dgm:pt modelId="{7F7EECF5-1E42-4EE0-AC03-31183F3AABC0}" type="parTrans" cxnId="{56AB5330-9264-4005-97F4-DE458E34998F}">
      <dgm:prSet/>
      <dgm:spPr/>
    </dgm:pt>
    <dgm:pt modelId="{185C9B27-B270-4EB0-8C36-59862B5E4860}" type="sibTrans" cxnId="{56AB5330-9264-4005-97F4-DE458E34998F}">
      <dgm:prSet/>
      <dgm:spPr/>
    </dgm:pt>
    <dgm:pt modelId="{9911D3D1-12F6-4E8A-B974-6793ECE525D6}">
      <dgm:prSet phldrT="[Text]"/>
      <dgm:spPr/>
      <dgm:t>
        <a:bodyPr/>
        <a:lstStyle/>
        <a:p>
          <a:r>
            <a:rPr lang="en-US" dirty="0" smtClean="0"/>
            <a:t>ICRC Project Report on IDRL, 2003</a:t>
          </a:r>
          <a:endParaRPr lang="en-GB" dirty="0"/>
        </a:p>
      </dgm:t>
    </dgm:pt>
    <dgm:pt modelId="{3D8C5798-1A3E-443E-B134-3E199A7D5331}" type="parTrans" cxnId="{39A7599F-8C65-4576-9E0A-8ECFA442150B}">
      <dgm:prSet/>
      <dgm:spPr/>
    </dgm:pt>
    <dgm:pt modelId="{1B9B4428-45E9-4076-8BCB-ED58A5ECC66E}" type="sibTrans" cxnId="{39A7599F-8C65-4576-9E0A-8ECFA442150B}">
      <dgm:prSet/>
      <dgm:spPr/>
    </dgm:pt>
    <dgm:pt modelId="{1C055BCA-8E4F-42D7-BC50-949DBA04F5D2}">
      <dgm:prSet phldrT="[Text]"/>
      <dgm:spPr/>
      <dgm:t>
        <a:bodyPr/>
        <a:lstStyle/>
        <a:p>
          <a:r>
            <a:rPr lang="en-US" dirty="0" err="1" smtClean="0"/>
            <a:t>Tullittomuus</a:t>
          </a:r>
          <a:r>
            <a:rPr lang="en-US" dirty="0" smtClean="0"/>
            <a:t> </a:t>
          </a:r>
          <a:r>
            <a:rPr lang="en-US" dirty="0" err="1" smtClean="0"/>
            <a:t>tullittomuusasetuksen</a:t>
          </a:r>
          <a:r>
            <a:rPr lang="en-US" dirty="0" smtClean="0"/>
            <a:t> </a:t>
          </a:r>
          <a:r>
            <a:rPr lang="en-US" dirty="0" err="1" smtClean="0"/>
            <a:t>perusteella</a:t>
          </a:r>
          <a:r>
            <a:rPr lang="en-US" dirty="0" smtClean="0"/>
            <a:t> (EY n:o 1186/2009)</a:t>
          </a:r>
          <a:endParaRPr lang="en-GB" dirty="0"/>
        </a:p>
      </dgm:t>
    </dgm:pt>
    <dgm:pt modelId="{20A11522-9DAC-4999-92A8-8CE722581EAC}" type="parTrans" cxnId="{5064D01A-B579-4685-9D9B-12700D0420BF}">
      <dgm:prSet/>
      <dgm:spPr/>
    </dgm:pt>
    <dgm:pt modelId="{EB73867B-B3E6-42D1-B339-2204A68E49E1}" type="sibTrans" cxnId="{5064D01A-B579-4685-9D9B-12700D0420BF}">
      <dgm:prSet/>
      <dgm:spPr/>
    </dgm:pt>
    <dgm:pt modelId="{00231DB0-9B69-4284-8C84-D6490B0BBC99}">
      <dgm:prSet phldrT="[Text]"/>
      <dgm:spPr/>
      <dgm:t>
        <a:bodyPr/>
        <a:lstStyle/>
        <a:p>
          <a:r>
            <a:rPr lang="en-US" dirty="0" smtClean="0"/>
            <a:t>Model Act for the Facilitation and Regulation of International Disaster Relief and Initial Recovery Assistance (with</a:t>
          </a:r>
          <a:r>
            <a:rPr lang="en-US" baseline="0" dirty="0" smtClean="0"/>
            <a:t> commentary). IFC, OCHA, Inter-Parliamentary Union, 2013</a:t>
          </a:r>
          <a:endParaRPr lang="en-GB" dirty="0"/>
        </a:p>
      </dgm:t>
    </dgm:pt>
    <dgm:pt modelId="{A25E15FF-232B-447E-B415-5D56CC858961}" type="parTrans" cxnId="{A4E19D30-9283-40CA-B5F2-8FD480AEC606}">
      <dgm:prSet/>
      <dgm:spPr/>
    </dgm:pt>
    <dgm:pt modelId="{A40C702F-E74B-4D29-935C-31BAA5EAD3E2}" type="sibTrans" cxnId="{A4E19D30-9283-40CA-B5F2-8FD480AEC606}">
      <dgm:prSet/>
      <dgm:spPr/>
    </dgm:pt>
    <dgm:pt modelId="{67EE3316-B039-4660-9758-5F1845394C7C}" type="pres">
      <dgm:prSet presAssocID="{4151AB9D-1FB9-4B3D-816A-97B16BE1D3B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1FA7A14-EA39-4FFF-9217-6EEA772A82D1}" type="pres">
      <dgm:prSet presAssocID="{9333CBD4-B64B-42FC-B757-0B974271F563}" presName="parentLin" presStyleCnt="0"/>
      <dgm:spPr/>
    </dgm:pt>
    <dgm:pt modelId="{C912CE8B-E742-47F4-AA12-72F46F18E8B2}" type="pres">
      <dgm:prSet presAssocID="{9333CBD4-B64B-42FC-B757-0B974271F563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DCAB4BF3-FEBE-4F62-A2EE-3F42706A9297}" type="pres">
      <dgm:prSet presAssocID="{9333CBD4-B64B-42FC-B757-0B974271F56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7271A5-21BD-48B0-A253-F51A000DB112}" type="pres">
      <dgm:prSet presAssocID="{9333CBD4-B64B-42FC-B757-0B974271F563}" presName="negativeSpace" presStyleCnt="0"/>
      <dgm:spPr/>
    </dgm:pt>
    <dgm:pt modelId="{BCAD67F8-4EFA-4E37-AFAE-CD4AC16CB1E1}" type="pres">
      <dgm:prSet presAssocID="{9333CBD4-B64B-42FC-B757-0B974271F56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36DD5E-6BC9-45BB-8D42-596C585C04FF}" type="pres">
      <dgm:prSet presAssocID="{70034F38-D0B1-45D7-A574-8B713AD45170}" presName="spaceBetweenRectangles" presStyleCnt="0"/>
      <dgm:spPr/>
    </dgm:pt>
    <dgm:pt modelId="{DBA3C9AD-132A-4EA2-AEE7-A79972ECE5B2}" type="pres">
      <dgm:prSet presAssocID="{E08408D5-D19E-4E85-817D-24F43D61770C}" presName="parentLin" presStyleCnt="0"/>
      <dgm:spPr/>
    </dgm:pt>
    <dgm:pt modelId="{15C81142-00BB-456D-8FE8-4E61A1B5ADD2}" type="pres">
      <dgm:prSet presAssocID="{E08408D5-D19E-4E85-817D-24F43D61770C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B7A52372-73C6-4B31-BEA0-C43CBD7E65DA}" type="pres">
      <dgm:prSet presAssocID="{E08408D5-D19E-4E85-817D-24F43D61770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F5EEF9-E48E-44C5-B10F-59558796706E}" type="pres">
      <dgm:prSet presAssocID="{E08408D5-D19E-4E85-817D-24F43D61770C}" presName="negativeSpace" presStyleCnt="0"/>
      <dgm:spPr/>
    </dgm:pt>
    <dgm:pt modelId="{EF0C0AAD-F803-4D63-ADA7-3D3B7BC490CF}" type="pres">
      <dgm:prSet presAssocID="{E08408D5-D19E-4E85-817D-24F43D61770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62880AE-6949-4E5D-B81A-8C1587F4EBA0}" type="presOf" srcId="{5E3A2440-7A2C-4A07-9373-DFCA3B0F6FCE}" destId="{BCAD67F8-4EFA-4E37-AFAE-CD4AC16CB1E1}" srcOrd="0" destOrd="2" presId="urn:microsoft.com/office/officeart/2005/8/layout/list1"/>
    <dgm:cxn modelId="{AECFBDAC-9D19-40BA-9509-278183736D5F}" type="presOf" srcId="{B5EEA0C8-7067-4892-A85D-65945C605EE4}" destId="{EF0C0AAD-F803-4D63-ADA7-3D3B7BC490CF}" srcOrd="0" destOrd="0" presId="urn:microsoft.com/office/officeart/2005/8/layout/list1"/>
    <dgm:cxn modelId="{56AB5330-9264-4005-97F4-DE458E34998F}" srcId="{E08408D5-D19E-4E85-817D-24F43D61770C}" destId="{B5EEA0C8-7067-4892-A85D-65945C605EE4}" srcOrd="0" destOrd="0" parTransId="{7F7EECF5-1E42-4EE0-AC03-31183F3AABC0}" sibTransId="{185C9B27-B270-4EB0-8C36-59862B5E4860}"/>
    <dgm:cxn modelId="{5743B3EB-83D0-4F9C-B887-B8D5708525FC}" type="presOf" srcId="{E08408D5-D19E-4E85-817D-24F43D61770C}" destId="{15C81142-00BB-456D-8FE8-4E61A1B5ADD2}" srcOrd="0" destOrd="0" presId="urn:microsoft.com/office/officeart/2005/8/layout/list1"/>
    <dgm:cxn modelId="{A4500A4A-6844-43FE-9B96-E7B95585EF1F}" type="presOf" srcId="{1C055BCA-8E4F-42D7-BC50-949DBA04F5D2}" destId="{EF0C0AAD-F803-4D63-ADA7-3D3B7BC490CF}" srcOrd="0" destOrd="2" presId="urn:microsoft.com/office/officeart/2005/8/layout/list1"/>
    <dgm:cxn modelId="{561FCB76-0B1F-4D26-9F94-E57A35D4FC7B}" srcId="{9333CBD4-B64B-42FC-B757-0B974271F563}" destId="{48EA2A27-9097-48B0-8480-458D85D21664}" srcOrd="0" destOrd="0" parTransId="{E7DD55E4-798D-49A4-884A-F63CE6A8B6F3}" sibTransId="{380E72DE-AA35-44B2-AFDF-D8DE72354029}"/>
    <dgm:cxn modelId="{A4E19D30-9283-40CA-B5F2-8FD480AEC606}" srcId="{E08408D5-D19E-4E85-817D-24F43D61770C}" destId="{00231DB0-9B69-4284-8C84-D6490B0BBC99}" srcOrd="3" destOrd="0" parTransId="{A25E15FF-232B-447E-B415-5D56CC858961}" sibTransId="{A40C702F-E74B-4D29-935C-31BAA5EAD3E2}"/>
    <dgm:cxn modelId="{6360EF26-CF99-4EC4-8B7A-414F6773BF29}" type="presOf" srcId="{00231DB0-9B69-4284-8C84-D6490B0BBC99}" destId="{EF0C0AAD-F803-4D63-ADA7-3D3B7BC490CF}" srcOrd="0" destOrd="3" presId="urn:microsoft.com/office/officeart/2005/8/layout/list1"/>
    <dgm:cxn modelId="{77FBFF29-8FE3-4DE4-A83B-6C598C7CBA1C}" srcId="{4151AB9D-1FB9-4B3D-816A-97B16BE1D3BC}" destId="{E08408D5-D19E-4E85-817D-24F43D61770C}" srcOrd="1" destOrd="0" parTransId="{4FFD7F65-77ED-48D5-B8EE-309E5971BA94}" sibTransId="{CC492DFE-BE4C-4F41-A160-8BF339A958D2}"/>
    <dgm:cxn modelId="{5064D01A-B579-4685-9D9B-12700D0420BF}" srcId="{E08408D5-D19E-4E85-817D-24F43D61770C}" destId="{1C055BCA-8E4F-42D7-BC50-949DBA04F5D2}" srcOrd="2" destOrd="0" parTransId="{20A11522-9DAC-4999-92A8-8CE722581EAC}" sibTransId="{EB73867B-B3E6-42D1-B339-2204A68E49E1}"/>
    <dgm:cxn modelId="{8241816C-B07A-4DEC-94B2-6B7C35303E6C}" type="presOf" srcId="{9911D3D1-12F6-4E8A-B974-6793ECE525D6}" destId="{EF0C0AAD-F803-4D63-ADA7-3D3B7BC490CF}" srcOrd="0" destOrd="1" presId="urn:microsoft.com/office/officeart/2005/8/layout/list1"/>
    <dgm:cxn modelId="{AA59722C-C73E-41BB-AD17-521D0B7B765C}" srcId="{9333CBD4-B64B-42FC-B757-0B974271F563}" destId="{3AA53046-F513-4558-943E-07D9E49AA4E6}" srcOrd="3" destOrd="0" parTransId="{06433F6B-6149-45A2-BE72-004CCAA4F993}" sibTransId="{233AB787-CCD4-453A-A218-CC5EAEF4DEA0}"/>
    <dgm:cxn modelId="{877E062E-00CE-4706-80C4-16E387B5DA1C}" srcId="{9333CBD4-B64B-42FC-B757-0B974271F563}" destId="{5E3A2440-7A2C-4A07-9373-DFCA3B0F6FCE}" srcOrd="2" destOrd="0" parTransId="{89C3211E-63E9-4C75-AAA0-AE0D41C00B91}" sibTransId="{3AAE8473-70DF-43B7-9163-32B059059861}"/>
    <dgm:cxn modelId="{39A7599F-8C65-4576-9E0A-8ECFA442150B}" srcId="{E08408D5-D19E-4E85-817D-24F43D61770C}" destId="{9911D3D1-12F6-4E8A-B974-6793ECE525D6}" srcOrd="1" destOrd="0" parTransId="{3D8C5798-1A3E-443E-B134-3E199A7D5331}" sibTransId="{1B9B4428-45E9-4076-8BCB-ED58A5ECC66E}"/>
    <dgm:cxn modelId="{43B58BC6-E20D-4F06-AE58-D631521E95E6}" type="presOf" srcId="{2FA696A3-F9C7-4FD8-BA90-102565096C93}" destId="{BCAD67F8-4EFA-4E37-AFAE-CD4AC16CB1E1}" srcOrd="0" destOrd="1" presId="urn:microsoft.com/office/officeart/2005/8/layout/list1"/>
    <dgm:cxn modelId="{768DE70D-DA85-456A-B935-A2726923B252}" type="presOf" srcId="{4151AB9D-1FB9-4B3D-816A-97B16BE1D3BC}" destId="{67EE3316-B039-4660-9758-5F1845394C7C}" srcOrd="0" destOrd="0" presId="urn:microsoft.com/office/officeart/2005/8/layout/list1"/>
    <dgm:cxn modelId="{F861B0D8-6300-48FE-B7E6-C677223C4149}" srcId="{4151AB9D-1FB9-4B3D-816A-97B16BE1D3BC}" destId="{9333CBD4-B64B-42FC-B757-0B974271F563}" srcOrd="0" destOrd="0" parTransId="{5FA66830-7522-4CA9-84ED-7AE0541E9701}" sibTransId="{70034F38-D0B1-45D7-A574-8B713AD45170}"/>
    <dgm:cxn modelId="{5E8C5CED-EF6C-431D-B59F-4D62EF2AB3D2}" type="presOf" srcId="{9333CBD4-B64B-42FC-B757-0B974271F563}" destId="{C912CE8B-E742-47F4-AA12-72F46F18E8B2}" srcOrd="0" destOrd="0" presId="urn:microsoft.com/office/officeart/2005/8/layout/list1"/>
    <dgm:cxn modelId="{74CA56C6-392F-4475-9E6A-1DF4A9B81D74}" type="presOf" srcId="{48EA2A27-9097-48B0-8480-458D85D21664}" destId="{BCAD67F8-4EFA-4E37-AFAE-CD4AC16CB1E1}" srcOrd="0" destOrd="0" presId="urn:microsoft.com/office/officeart/2005/8/layout/list1"/>
    <dgm:cxn modelId="{F0B86BBC-789D-48BB-98EB-7411D00E7B6A}" type="presOf" srcId="{9333CBD4-B64B-42FC-B757-0B974271F563}" destId="{DCAB4BF3-FEBE-4F62-A2EE-3F42706A9297}" srcOrd="1" destOrd="0" presId="urn:microsoft.com/office/officeart/2005/8/layout/list1"/>
    <dgm:cxn modelId="{23F38BB6-2622-4DA9-B7DB-D8331CB8BAD3}" srcId="{9333CBD4-B64B-42FC-B757-0B974271F563}" destId="{2FA696A3-F9C7-4FD8-BA90-102565096C93}" srcOrd="1" destOrd="0" parTransId="{C4550B88-E8F6-4C69-B4BC-5EF5FC6AE001}" sibTransId="{31783E5B-9A33-4D6B-AA37-68BF906701BA}"/>
    <dgm:cxn modelId="{A677D9A5-38F5-48C9-8054-AB8B6F083A56}" type="presOf" srcId="{E08408D5-D19E-4E85-817D-24F43D61770C}" destId="{B7A52372-73C6-4B31-BEA0-C43CBD7E65DA}" srcOrd="1" destOrd="0" presId="urn:microsoft.com/office/officeart/2005/8/layout/list1"/>
    <dgm:cxn modelId="{49AFDABE-BA9F-4223-BD1D-B7DD746EDCE8}" type="presOf" srcId="{3AA53046-F513-4558-943E-07D9E49AA4E6}" destId="{BCAD67F8-4EFA-4E37-AFAE-CD4AC16CB1E1}" srcOrd="0" destOrd="3" presId="urn:microsoft.com/office/officeart/2005/8/layout/list1"/>
    <dgm:cxn modelId="{0C643F46-90F5-46EB-9E4B-86D20ED2B4BE}" type="presParOf" srcId="{67EE3316-B039-4660-9758-5F1845394C7C}" destId="{D1FA7A14-EA39-4FFF-9217-6EEA772A82D1}" srcOrd="0" destOrd="0" presId="urn:microsoft.com/office/officeart/2005/8/layout/list1"/>
    <dgm:cxn modelId="{07080D57-8D00-42A2-9A4B-856525D7105E}" type="presParOf" srcId="{D1FA7A14-EA39-4FFF-9217-6EEA772A82D1}" destId="{C912CE8B-E742-47F4-AA12-72F46F18E8B2}" srcOrd="0" destOrd="0" presId="urn:microsoft.com/office/officeart/2005/8/layout/list1"/>
    <dgm:cxn modelId="{D707C42E-1DD9-458B-B57C-6894424AA62E}" type="presParOf" srcId="{D1FA7A14-EA39-4FFF-9217-6EEA772A82D1}" destId="{DCAB4BF3-FEBE-4F62-A2EE-3F42706A9297}" srcOrd="1" destOrd="0" presId="urn:microsoft.com/office/officeart/2005/8/layout/list1"/>
    <dgm:cxn modelId="{4FD9E26B-DD14-435A-B4A7-F9D10F93A196}" type="presParOf" srcId="{67EE3316-B039-4660-9758-5F1845394C7C}" destId="{B57271A5-21BD-48B0-A253-F51A000DB112}" srcOrd="1" destOrd="0" presId="urn:microsoft.com/office/officeart/2005/8/layout/list1"/>
    <dgm:cxn modelId="{85699B2C-BE2F-4E8B-9971-710F8F633296}" type="presParOf" srcId="{67EE3316-B039-4660-9758-5F1845394C7C}" destId="{BCAD67F8-4EFA-4E37-AFAE-CD4AC16CB1E1}" srcOrd="2" destOrd="0" presId="urn:microsoft.com/office/officeart/2005/8/layout/list1"/>
    <dgm:cxn modelId="{70503D52-C68E-47F1-86B5-0964E280A954}" type="presParOf" srcId="{67EE3316-B039-4660-9758-5F1845394C7C}" destId="{AA36DD5E-6BC9-45BB-8D42-596C585C04FF}" srcOrd="3" destOrd="0" presId="urn:microsoft.com/office/officeart/2005/8/layout/list1"/>
    <dgm:cxn modelId="{B919D512-B151-464A-A78E-E78C7890D4B9}" type="presParOf" srcId="{67EE3316-B039-4660-9758-5F1845394C7C}" destId="{DBA3C9AD-132A-4EA2-AEE7-A79972ECE5B2}" srcOrd="4" destOrd="0" presId="urn:microsoft.com/office/officeart/2005/8/layout/list1"/>
    <dgm:cxn modelId="{BF19DD58-6105-42DB-9E2F-4BE0FA3B3811}" type="presParOf" srcId="{DBA3C9AD-132A-4EA2-AEE7-A79972ECE5B2}" destId="{15C81142-00BB-456D-8FE8-4E61A1B5ADD2}" srcOrd="0" destOrd="0" presId="urn:microsoft.com/office/officeart/2005/8/layout/list1"/>
    <dgm:cxn modelId="{A4636FFB-370C-41FE-A711-789C7B973841}" type="presParOf" srcId="{DBA3C9AD-132A-4EA2-AEE7-A79972ECE5B2}" destId="{B7A52372-73C6-4B31-BEA0-C43CBD7E65DA}" srcOrd="1" destOrd="0" presId="urn:microsoft.com/office/officeart/2005/8/layout/list1"/>
    <dgm:cxn modelId="{0D16B330-6603-41CC-8A22-E0C35B02B973}" type="presParOf" srcId="{67EE3316-B039-4660-9758-5F1845394C7C}" destId="{35F5EEF9-E48E-44C5-B10F-59558796706E}" srcOrd="5" destOrd="0" presId="urn:microsoft.com/office/officeart/2005/8/layout/list1"/>
    <dgm:cxn modelId="{63EFD353-A40C-4AC2-BBE4-CBC622231139}" type="presParOf" srcId="{67EE3316-B039-4660-9758-5F1845394C7C}" destId="{EF0C0AAD-F803-4D63-ADA7-3D3B7BC490C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656633CD-DA3D-4C58-92A7-7F0018253D48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BF9DD885-3B26-4321-AF7A-8B43EDB11887}">
      <dgm:prSet phldrT="[Text]"/>
      <dgm:spPr/>
      <dgm:t>
        <a:bodyPr/>
        <a:lstStyle/>
        <a:p>
          <a:r>
            <a:rPr lang="fi-FI" dirty="0" smtClean="0"/>
            <a:t>Tarvikkeet</a:t>
          </a:r>
          <a:endParaRPr lang="fi-FI" dirty="0"/>
        </a:p>
      </dgm:t>
    </dgm:pt>
    <dgm:pt modelId="{286852AF-3298-4BEC-A035-499A75D58C7F}" type="parTrans" cxnId="{5144CC2E-28E4-4892-9411-67BDDEC07C6A}">
      <dgm:prSet/>
      <dgm:spPr/>
      <dgm:t>
        <a:bodyPr/>
        <a:lstStyle/>
        <a:p>
          <a:endParaRPr lang="fi-FI"/>
        </a:p>
      </dgm:t>
    </dgm:pt>
    <dgm:pt modelId="{47B06699-A62B-4430-9CCE-077BD3481D1C}" type="sibTrans" cxnId="{5144CC2E-28E4-4892-9411-67BDDEC07C6A}">
      <dgm:prSet/>
      <dgm:spPr/>
      <dgm:t>
        <a:bodyPr/>
        <a:lstStyle/>
        <a:p>
          <a:endParaRPr lang="fi-FI"/>
        </a:p>
      </dgm:t>
    </dgm:pt>
    <dgm:pt modelId="{3B48AD14-DB17-43C7-8175-E5D0A24C5FA1}">
      <dgm:prSet/>
      <dgm:spPr/>
      <dgm:t>
        <a:bodyPr/>
        <a:lstStyle/>
        <a:p>
          <a:r>
            <a:rPr lang="fi-FI" dirty="0" smtClean="0"/>
            <a:t>Liimalappuja</a:t>
          </a:r>
        </a:p>
      </dgm:t>
    </dgm:pt>
    <dgm:pt modelId="{7BC2872E-B9DB-4118-B5C3-E7BE93BC88BA}" type="parTrans" cxnId="{EAAC30A7-97F3-49A3-BD70-10225D7FFC40}">
      <dgm:prSet/>
      <dgm:spPr/>
      <dgm:t>
        <a:bodyPr/>
        <a:lstStyle/>
        <a:p>
          <a:endParaRPr lang="fi-FI"/>
        </a:p>
      </dgm:t>
    </dgm:pt>
    <dgm:pt modelId="{1997FAD0-A106-4551-8FD7-0940904DF8D9}" type="sibTrans" cxnId="{EAAC30A7-97F3-49A3-BD70-10225D7FFC40}">
      <dgm:prSet/>
      <dgm:spPr/>
      <dgm:t>
        <a:bodyPr/>
        <a:lstStyle/>
        <a:p>
          <a:endParaRPr lang="fi-FI"/>
        </a:p>
      </dgm:t>
    </dgm:pt>
    <dgm:pt modelId="{C503CB12-2440-47A2-9383-F2F56DC83E2F}">
      <dgm:prSet/>
      <dgm:spPr/>
      <dgm:t>
        <a:bodyPr/>
        <a:lstStyle/>
        <a:p>
          <a:r>
            <a:rPr lang="fi-FI" dirty="0" smtClean="0"/>
            <a:t>Tulosteet ja materiaalit</a:t>
          </a:r>
        </a:p>
      </dgm:t>
    </dgm:pt>
    <dgm:pt modelId="{44861054-B97B-4002-86B5-88A3B828FCE4}" type="parTrans" cxnId="{42B95398-8A46-4BA3-989C-3FA2D1A4EE0D}">
      <dgm:prSet/>
      <dgm:spPr/>
      <dgm:t>
        <a:bodyPr/>
        <a:lstStyle/>
        <a:p>
          <a:endParaRPr lang="fi-FI"/>
        </a:p>
      </dgm:t>
    </dgm:pt>
    <dgm:pt modelId="{60B631A3-9B60-43F4-B17C-5D14A54162F1}" type="sibTrans" cxnId="{42B95398-8A46-4BA3-989C-3FA2D1A4EE0D}">
      <dgm:prSet/>
      <dgm:spPr/>
      <dgm:t>
        <a:bodyPr/>
        <a:lstStyle/>
        <a:p>
          <a:endParaRPr lang="fi-FI"/>
        </a:p>
      </dgm:t>
    </dgm:pt>
    <dgm:pt modelId="{DD2AC43E-6F91-4A46-BBDF-BF120172671C}">
      <dgm:prSet/>
      <dgm:spPr/>
      <dgm:t>
        <a:bodyPr/>
        <a:lstStyle/>
        <a:p>
          <a:r>
            <a:rPr lang="fi-FI" dirty="0" smtClean="0"/>
            <a:t>Palautelomake</a:t>
          </a:r>
        </a:p>
      </dgm:t>
    </dgm:pt>
    <dgm:pt modelId="{E03460B1-DE25-4415-99F1-B51371FDC150}" type="parTrans" cxnId="{27FDF874-7F9A-4B79-B261-65FFCAFF1BE1}">
      <dgm:prSet/>
      <dgm:spPr/>
      <dgm:t>
        <a:bodyPr/>
        <a:lstStyle/>
        <a:p>
          <a:endParaRPr lang="fi-FI"/>
        </a:p>
      </dgm:t>
    </dgm:pt>
    <dgm:pt modelId="{466C7E75-B0D6-4D8B-8650-AA61FEAAFD6F}" type="sibTrans" cxnId="{27FDF874-7F9A-4B79-B261-65FFCAFF1BE1}">
      <dgm:prSet/>
      <dgm:spPr/>
      <dgm:t>
        <a:bodyPr/>
        <a:lstStyle/>
        <a:p>
          <a:endParaRPr lang="fi-FI"/>
        </a:p>
      </dgm:t>
    </dgm:pt>
    <dgm:pt modelId="{B7C801E4-7684-412F-AD2A-3DE3EAA3CDEF}">
      <dgm:prSet/>
      <dgm:spPr/>
      <dgm:t>
        <a:bodyPr/>
        <a:lstStyle/>
        <a:p>
          <a:r>
            <a:rPr lang="fi-FI" dirty="0" smtClean="0"/>
            <a:t>Sakset</a:t>
          </a:r>
        </a:p>
      </dgm:t>
    </dgm:pt>
    <dgm:pt modelId="{DEE42591-8282-4079-9441-C3385180C9C9}" type="parTrans" cxnId="{7EFD3B77-1258-4E02-A042-A52368AFC431}">
      <dgm:prSet/>
      <dgm:spPr/>
      <dgm:t>
        <a:bodyPr/>
        <a:lstStyle/>
        <a:p>
          <a:endParaRPr lang="fi-FI"/>
        </a:p>
      </dgm:t>
    </dgm:pt>
    <dgm:pt modelId="{3414AB50-7359-44A2-B067-57F18916C6F4}" type="sibTrans" cxnId="{7EFD3B77-1258-4E02-A042-A52368AFC431}">
      <dgm:prSet/>
      <dgm:spPr/>
      <dgm:t>
        <a:bodyPr/>
        <a:lstStyle/>
        <a:p>
          <a:endParaRPr lang="fi-FI"/>
        </a:p>
      </dgm:t>
    </dgm:pt>
    <dgm:pt modelId="{F4B966C3-C39A-4C84-8684-4CF1891388AB}">
      <dgm:prSet/>
      <dgm:spPr/>
      <dgm:t>
        <a:bodyPr/>
        <a:lstStyle/>
        <a:p>
          <a:r>
            <a:rPr lang="fi-FI" dirty="0" smtClean="0"/>
            <a:t>Tusseja, etenkin mustaa ja sinistä</a:t>
          </a:r>
        </a:p>
      </dgm:t>
    </dgm:pt>
    <dgm:pt modelId="{28C446AE-D902-4EC8-AD3B-A1484DF4399B}" type="parTrans" cxnId="{9D5C8CFE-64A3-4154-89F9-8F9EC0C0868F}">
      <dgm:prSet/>
      <dgm:spPr/>
      <dgm:t>
        <a:bodyPr/>
        <a:lstStyle/>
        <a:p>
          <a:endParaRPr lang="fi-FI"/>
        </a:p>
      </dgm:t>
    </dgm:pt>
    <dgm:pt modelId="{BA0B12EA-AB62-4A45-86FC-00BA697E7B00}" type="sibTrans" cxnId="{9D5C8CFE-64A3-4154-89F9-8F9EC0C0868F}">
      <dgm:prSet/>
      <dgm:spPr/>
      <dgm:t>
        <a:bodyPr/>
        <a:lstStyle/>
        <a:p>
          <a:endParaRPr lang="fi-FI"/>
        </a:p>
      </dgm:t>
    </dgm:pt>
    <dgm:pt modelId="{9B372578-1426-4237-8397-8290E5504BF5}">
      <dgm:prSet/>
      <dgm:spPr/>
      <dgm:t>
        <a:bodyPr/>
        <a:lstStyle/>
        <a:p>
          <a:r>
            <a:rPr lang="fi-FI" dirty="0" smtClean="0"/>
            <a:t>Monen värisiä</a:t>
          </a:r>
        </a:p>
      </dgm:t>
    </dgm:pt>
    <dgm:pt modelId="{4B9C1F8D-41C3-489F-8B12-CDA27E805762}" type="parTrans" cxnId="{29EBF68D-2360-473C-B7FC-B4BE6B887C86}">
      <dgm:prSet/>
      <dgm:spPr/>
      <dgm:t>
        <a:bodyPr/>
        <a:lstStyle/>
        <a:p>
          <a:endParaRPr lang="en-GB"/>
        </a:p>
      </dgm:t>
    </dgm:pt>
    <dgm:pt modelId="{6478FC15-A935-4F9A-9EEB-2A0C65D1F783}" type="sibTrans" cxnId="{29EBF68D-2360-473C-B7FC-B4BE6B887C86}">
      <dgm:prSet/>
      <dgm:spPr/>
      <dgm:t>
        <a:bodyPr/>
        <a:lstStyle/>
        <a:p>
          <a:endParaRPr lang="en-GB"/>
        </a:p>
      </dgm:t>
    </dgm:pt>
    <dgm:pt modelId="{E09961B2-AFEE-4456-93FC-ABC5E6C961F5}">
      <dgm:prSet/>
      <dgm:spPr/>
      <dgm:t>
        <a:bodyPr/>
        <a:lstStyle/>
        <a:p>
          <a:r>
            <a:rPr lang="fi-FI" dirty="0" smtClean="0"/>
            <a:t>Kurssimateriaali (kalvot 4 per sivu)</a:t>
          </a:r>
        </a:p>
      </dgm:t>
    </dgm:pt>
    <dgm:pt modelId="{9FBECEF3-F2D7-41EE-8F7D-8E42FC49AD43}" type="parTrans" cxnId="{05C51571-F1AB-415E-B60A-AF710668C060}">
      <dgm:prSet/>
      <dgm:spPr/>
      <dgm:t>
        <a:bodyPr/>
        <a:lstStyle/>
        <a:p>
          <a:endParaRPr lang="en-GB"/>
        </a:p>
      </dgm:t>
    </dgm:pt>
    <dgm:pt modelId="{2829109B-0CBA-4A8F-A9C2-D389B0E2FAB0}" type="sibTrans" cxnId="{05C51571-F1AB-415E-B60A-AF710668C060}">
      <dgm:prSet/>
      <dgm:spPr/>
      <dgm:t>
        <a:bodyPr/>
        <a:lstStyle/>
        <a:p>
          <a:endParaRPr lang="en-GB"/>
        </a:p>
      </dgm:t>
    </dgm:pt>
    <dgm:pt modelId="{4AD5816F-974C-4994-A146-2F2C2CC3BFD4}">
      <dgm:prSet phldrT="[Text]"/>
      <dgm:spPr/>
      <dgm:t>
        <a:bodyPr/>
        <a:lstStyle/>
        <a:p>
          <a:r>
            <a:rPr lang="fi-FI" dirty="0" smtClean="0"/>
            <a:t>Valmistelut</a:t>
          </a:r>
          <a:endParaRPr lang="fi-FI" dirty="0"/>
        </a:p>
      </dgm:t>
    </dgm:pt>
    <dgm:pt modelId="{8A89B1BE-FF65-49B5-B0FD-BCF864E42814}" type="parTrans" cxnId="{C8F15D81-3680-4C87-B747-1870AAFB6E6C}">
      <dgm:prSet/>
      <dgm:spPr/>
      <dgm:t>
        <a:bodyPr/>
        <a:lstStyle/>
        <a:p>
          <a:endParaRPr lang="en-GB"/>
        </a:p>
      </dgm:t>
    </dgm:pt>
    <dgm:pt modelId="{511BFE14-0B87-439F-8C7A-0CB59EBBFB1E}" type="sibTrans" cxnId="{C8F15D81-3680-4C87-B747-1870AAFB6E6C}">
      <dgm:prSet/>
      <dgm:spPr/>
      <dgm:t>
        <a:bodyPr/>
        <a:lstStyle/>
        <a:p>
          <a:endParaRPr lang="en-GB"/>
        </a:p>
      </dgm:t>
    </dgm:pt>
    <dgm:pt modelId="{35109806-5A21-4708-B8D8-9F05D89AA750}">
      <dgm:prSet phldrT="[Text]"/>
      <dgm:spPr/>
      <dgm:t>
        <a:bodyPr/>
        <a:lstStyle/>
        <a:p>
          <a:r>
            <a:rPr lang="fi-FI" dirty="0" smtClean="0"/>
            <a:t>Kirjoita case-tehtävä</a:t>
          </a:r>
          <a:endParaRPr lang="fi-FI" dirty="0"/>
        </a:p>
      </dgm:t>
    </dgm:pt>
    <dgm:pt modelId="{5F587488-46CF-4B7A-8943-45F9FCAF364D}" type="parTrans" cxnId="{FF777651-5E5A-479D-A8E9-18C910147011}">
      <dgm:prSet/>
      <dgm:spPr/>
      <dgm:t>
        <a:bodyPr/>
        <a:lstStyle/>
        <a:p>
          <a:endParaRPr lang="en-GB"/>
        </a:p>
      </dgm:t>
    </dgm:pt>
    <dgm:pt modelId="{DF9D02CA-869A-4521-93CD-8DB7000BE89F}" type="sibTrans" cxnId="{FF777651-5E5A-479D-A8E9-18C910147011}">
      <dgm:prSet/>
      <dgm:spPr/>
      <dgm:t>
        <a:bodyPr/>
        <a:lstStyle/>
        <a:p>
          <a:endParaRPr lang="en-GB"/>
        </a:p>
      </dgm:t>
    </dgm:pt>
    <dgm:pt modelId="{094460DE-4A02-406C-82F5-D2BFFA777CE0}">
      <dgm:prSet phldrT="[Text]"/>
      <dgm:spPr/>
      <dgm:t>
        <a:bodyPr/>
        <a:lstStyle/>
        <a:p>
          <a:r>
            <a:rPr lang="fi-FI" dirty="0" smtClean="0"/>
            <a:t>Järjestä koulutukseen vieraspuhuja, esimerkiksi delegaatti</a:t>
          </a:r>
          <a:endParaRPr lang="fi-FI" dirty="0"/>
        </a:p>
      </dgm:t>
    </dgm:pt>
    <dgm:pt modelId="{BD9C6B2B-4005-49CE-BB34-F562EF023487}" type="parTrans" cxnId="{6E83EB1E-8FDB-462B-922C-F22D8931EF98}">
      <dgm:prSet/>
      <dgm:spPr/>
      <dgm:t>
        <a:bodyPr/>
        <a:lstStyle/>
        <a:p>
          <a:endParaRPr lang="en-GB"/>
        </a:p>
      </dgm:t>
    </dgm:pt>
    <dgm:pt modelId="{012615B7-14E6-439F-AFD8-03C3CE99B817}" type="sibTrans" cxnId="{6E83EB1E-8FDB-462B-922C-F22D8931EF98}">
      <dgm:prSet/>
      <dgm:spPr/>
      <dgm:t>
        <a:bodyPr/>
        <a:lstStyle/>
        <a:p>
          <a:endParaRPr lang="en-GB"/>
        </a:p>
      </dgm:t>
    </dgm:pt>
    <dgm:pt modelId="{21996DC1-2552-4FE6-A09D-41606F5F71D2}">
      <dgm:prSet/>
      <dgm:spPr/>
      <dgm:t>
        <a:bodyPr/>
        <a:lstStyle/>
        <a:p>
          <a:r>
            <a:rPr lang="fi-FI" dirty="0" smtClean="0"/>
            <a:t>MIRA ja/tai IFRC assessment lomake</a:t>
          </a:r>
        </a:p>
      </dgm:t>
    </dgm:pt>
    <dgm:pt modelId="{8B25AA52-EE33-4C9D-A297-D828C2FF53D4}" type="parTrans" cxnId="{C1D2CE83-5449-4FE5-B069-3CE56EA65A1D}">
      <dgm:prSet/>
      <dgm:spPr/>
      <dgm:t>
        <a:bodyPr/>
        <a:lstStyle/>
        <a:p>
          <a:endParaRPr lang="en-GB"/>
        </a:p>
      </dgm:t>
    </dgm:pt>
    <dgm:pt modelId="{ADE1BF20-4ED4-4D0A-BACB-7ABA12B096FB}" type="sibTrans" cxnId="{C1D2CE83-5449-4FE5-B069-3CE56EA65A1D}">
      <dgm:prSet/>
      <dgm:spPr/>
      <dgm:t>
        <a:bodyPr/>
        <a:lstStyle/>
        <a:p>
          <a:endParaRPr lang="en-GB"/>
        </a:p>
      </dgm:t>
    </dgm:pt>
    <dgm:pt modelId="{6746F026-0476-4DC4-B7DB-AD7A81BCA810}">
      <dgm:prSet/>
      <dgm:spPr/>
      <dgm:t>
        <a:bodyPr/>
        <a:lstStyle/>
        <a:p>
          <a:r>
            <a:rPr lang="fi-FI" dirty="0" smtClean="0"/>
            <a:t>Case-tehtävä</a:t>
          </a:r>
        </a:p>
      </dgm:t>
    </dgm:pt>
    <dgm:pt modelId="{1C8E0093-EBF3-4A5C-BF4B-192A02291274}" type="parTrans" cxnId="{91451E53-DB8B-40AF-BA23-EF2F91102DC0}">
      <dgm:prSet/>
      <dgm:spPr/>
    </dgm:pt>
    <dgm:pt modelId="{FF6C19C4-EB4E-4F6D-8B55-276D43FB560B}" type="sibTrans" cxnId="{91451E53-DB8B-40AF-BA23-EF2F91102DC0}">
      <dgm:prSet/>
      <dgm:spPr/>
    </dgm:pt>
    <dgm:pt modelId="{E12B388D-1B7C-425C-90C9-E0FCC6FDA757}">
      <dgm:prSet/>
      <dgm:spPr/>
      <dgm:t>
        <a:bodyPr/>
        <a:lstStyle/>
        <a:p>
          <a:r>
            <a:rPr lang="fi-FI" dirty="0" smtClean="0"/>
            <a:t>ERU esitteet</a:t>
          </a:r>
        </a:p>
      </dgm:t>
    </dgm:pt>
    <dgm:pt modelId="{83E25A6B-B295-4F49-8AE1-1F80A66C6E62}" type="parTrans" cxnId="{FF8DC669-FBD1-4557-8B61-676341566403}">
      <dgm:prSet/>
      <dgm:spPr/>
    </dgm:pt>
    <dgm:pt modelId="{51A7FD98-F0A4-4C44-8D1F-2AAA309906CB}" type="sibTrans" cxnId="{FF8DC669-FBD1-4557-8B61-676341566403}">
      <dgm:prSet/>
      <dgm:spPr/>
    </dgm:pt>
    <dgm:pt modelId="{1E6AB94E-F964-45CC-A57E-F22D94D6702A}">
      <dgm:prSet/>
      <dgm:spPr/>
      <dgm:t>
        <a:bodyPr/>
        <a:lstStyle/>
        <a:p>
          <a:r>
            <a:rPr lang="fi-FI" dirty="0" smtClean="0"/>
            <a:t>Sphere-kirjoja</a:t>
          </a:r>
        </a:p>
      </dgm:t>
    </dgm:pt>
    <dgm:pt modelId="{77277865-3CA7-459B-9BC5-84D08EC6564C}" type="parTrans" cxnId="{B8474350-E3DD-4F6E-90AB-5426B59955EB}">
      <dgm:prSet/>
      <dgm:spPr/>
    </dgm:pt>
    <dgm:pt modelId="{F47159D4-C620-49B3-AF07-2D6765836036}" type="sibTrans" cxnId="{B8474350-E3DD-4F6E-90AB-5426B59955EB}">
      <dgm:prSet/>
      <dgm:spPr/>
    </dgm:pt>
    <dgm:pt modelId="{519AEC6F-BA4D-4CE0-82A2-E695730D30A2}">
      <dgm:prSet/>
      <dgm:spPr/>
      <dgm:t>
        <a:bodyPr/>
        <a:lstStyle/>
        <a:p>
          <a:r>
            <a:rPr lang="fi-FI" dirty="0" smtClean="0"/>
            <a:t>Fläppitauluja yksi per ryhmä + 2, joista toinen on odotuksille ja toinen välitehtäville</a:t>
          </a:r>
        </a:p>
      </dgm:t>
    </dgm:pt>
    <dgm:pt modelId="{45487461-14E1-4531-A6D4-CCDD5885226D}" type="parTrans" cxnId="{4236C21C-B36D-4F90-9470-01DF5D6E0F1A}">
      <dgm:prSet/>
      <dgm:spPr/>
    </dgm:pt>
    <dgm:pt modelId="{3A42E004-7F8A-4173-B98E-625165013CB8}" type="sibTrans" cxnId="{4236C21C-B36D-4F90-9470-01DF5D6E0F1A}">
      <dgm:prSet/>
      <dgm:spPr/>
    </dgm:pt>
    <dgm:pt modelId="{3708436C-FD75-4D58-92AD-5D1F290A8FB8}">
      <dgm:prSet/>
      <dgm:spPr/>
      <dgm:t>
        <a:bodyPr/>
        <a:lstStyle/>
        <a:p>
          <a:r>
            <a:rPr lang="fi-FI" dirty="0" smtClean="0"/>
            <a:t>Teippiä</a:t>
          </a:r>
        </a:p>
      </dgm:t>
    </dgm:pt>
    <dgm:pt modelId="{B43A345D-A7DC-4DEA-9B8D-937214107545}" type="parTrans" cxnId="{F9EAA189-735B-4AF6-843A-D22AB53B0530}">
      <dgm:prSet/>
      <dgm:spPr/>
    </dgm:pt>
    <dgm:pt modelId="{F4158F58-25AE-45D4-8E9E-CDAA748BE7E9}" type="sibTrans" cxnId="{F9EAA189-735B-4AF6-843A-D22AB53B0530}">
      <dgm:prSet/>
      <dgm:spPr/>
    </dgm:pt>
    <dgm:pt modelId="{20123936-4191-4D33-99CC-B9918D981BB4}">
      <dgm:prSet/>
      <dgm:spPr/>
      <dgm:t>
        <a:bodyPr/>
        <a:lstStyle/>
        <a:p>
          <a:r>
            <a:rPr lang="fi-FI" dirty="0" smtClean="0"/>
            <a:t>ERU-esitteitä (Kalkusta)</a:t>
          </a:r>
        </a:p>
      </dgm:t>
    </dgm:pt>
    <dgm:pt modelId="{8BC09E30-52A5-4424-9152-45F7D09832EF}" type="parTrans" cxnId="{4D85EF44-6865-42DF-AB18-2EDFBBD4D9B2}">
      <dgm:prSet/>
      <dgm:spPr/>
    </dgm:pt>
    <dgm:pt modelId="{A5F95DAE-2F34-4B81-A7A1-E449A38D3D03}" type="sibTrans" cxnId="{4D85EF44-6865-42DF-AB18-2EDFBBD4D9B2}">
      <dgm:prSet/>
      <dgm:spPr/>
    </dgm:pt>
    <dgm:pt modelId="{FB2ABEB0-10F7-487F-9038-B987AC499F5B}" type="pres">
      <dgm:prSet presAssocID="{656633CD-DA3D-4C58-92A7-7F0018253D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D9D4E5C3-3DF5-40D9-A36E-6A2B7CC0DC14}" type="pres">
      <dgm:prSet presAssocID="{4AD5816F-974C-4994-A146-2F2C2CC3BFD4}" presName="parentLin" presStyleCnt="0"/>
      <dgm:spPr/>
    </dgm:pt>
    <dgm:pt modelId="{956856CF-94FC-40EE-8736-110D3EED1DC5}" type="pres">
      <dgm:prSet presAssocID="{4AD5816F-974C-4994-A146-2F2C2CC3BFD4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096367BF-AD03-43C6-A3A6-E0BE64110AAE}" type="pres">
      <dgm:prSet presAssocID="{4AD5816F-974C-4994-A146-2F2C2CC3BFD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A4FF28-37A2-4EAD-A4A8-268883F7FE57}" type="pres">
      <dgm:prSet presAssocID="{4AD5816F-974C-4994-A146-2F2C2CC3BFD4}" presName="negativeSpace" presStyleCnt="0"/>
      <dgm:spPr/>
    </dgm:pt>
    <dgm:pt modelId="{BAF2249B-1E77-4A8E-A910-9BAE51C84126}" type="pres">
      <dgm:prSet presAssocID="{4AD5816F-974C-4994-A146-2F2C2CC3BFD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FFB322-6582-4BD5-B757-CE6E83C271AD}" type="pres">
      <dgm:prSet presAssocID="{511BFE14-0B87-439F-8C7A-0CB59EBBFB1E}" presName="spaceBetweenRectangles" presStyleCnt="0"/>
      <dgm:spPr/>
    </dgm:pt>
    <dgm:pt modelId="{BE705C79-4B41-4DE8-8BCA-303A68C7A485}" type="pres">
      <dgm:prSet presAssocID="{BF9DD885-3B26-4321-AF7A-8B43EDB11887}" presName="parentLin" presStyleCnt="0"/>
      <dgm:spPr/>
      <dgm:t>
        <a:bodyPr/>
        <a:lstStyle/>
        <a:p>
          <a:endParaRPr lang="fi-FI"/>
        </a:p>
      </dgm:t>
    </dgm:pt>
    <dgm:pt modelId="{B492B2DC-71D1-45A3-A8FD-0920348D761E}" type="pres">
      <dgm:prSet presAssocID="{BF9DD885-3B26-4321-AF7A-8B43EDB11887}" presName="parentLeftMargin" presStyleLbl="node1" presStyleIdx="0" presStyleCnt="3"/>
      <dgm:spPr/>
      <dgm:t>
        <a:bodyPr/>
        <a:lstStyle/>
        <a:p>
          <a:endParaRPr lang="fi-FI"/>
        </a:p>
      </dgm:t>
    </dgm:pt>
    <dgm:pt modelId="{DB307999-1881-41F5-A7F9-0C3C6AF847EF}" type="pres">
      <dgm:prSet presAssocID="{BF9DD885-3B26-4321-AF7A-8B43EDB1188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734889E-D33D-46CB-AED7-18CC60A5DA3B}" type="pres">
      <dgm:prSet presAssocID="{BF9DD885-3B26-4321-AF7A-8B43EDB11887}" presName="negativeSpace" presStyleCnt="0"/>
      <dgm:spPr/>
      <dgm:t>
        <a:bodyPr/>
        <a:lstStyle/>
        <a:p>
          <a:endParaRPr lang="fi-FI"/>
        </a:p>
      </dgm:t>
    </dgm:pt>
    <dgm:pt modelId="{7E772C2A-834C-4899-8CD4-7D35E2444B45}" type="pres">
      <dgm:prSet presAssocID="{BF9DD885-3B26-4321-AF7A-8B43EDB1188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BFA2784-764C-4D05-9A8E-9DFFF6DEE9C5}" type="pres">
      <dgm:prSet presAssocID="{47B06699-A62B-4430-9CCE-077BD3481D1C}" presName="spaceBetweenRectangles" presStyleCnt="0"/>
      <dgm:spPr/>
      <dgm:t>
        <a:bodyPr/>
        <a:lstStyle/>
        <a:p>
          <a:endParaRPr lang="fi-FI"/>
        </a:p>
      </dgm:t>
    </dgm:pt>
    <dgm:pt modelId="{693B8F51-5451-46E1-9D59-EE80D9FDDC1B}" type="pres">
      <dgm:prSet presAssocID="{C503CB12-2440-47A2-9383-F2F56DC83E2F}" presName="parentLin" presStyleCnt="0"/>
      <dgm:spPr/>
      <dgm:t>
        <a:bodyPr/>
        <a:lstStyle/>
        <a:p>
          <a:endParaRPr lang="fi-FI"/>
        </a:p>
      </dgm:t>
    </dgm:pt>
    <dgm:pt modelId="{AEE0ED1F-97B7-4D80-BE91-49C041B9F04B}" type="pres">
      <dgm:prSet presAssocID="{C503CB12-2440-47A2-9383-F2F56DC83E2F}" presName="parentLeftMargin" presStyleLbl="node1" presStyleIdx="1" presStyleCnt="3"/>
      <dgm:spPr/>
      <dgm:t>
        <a:bodyPr/>
        <a:lstStyle/>
        <a:p>
          <a:endParaRPr lang="fi-FI"/>
        </a:p>
      </dgm:t>
    </dgm:pt>
    <dgm:pt modelId="{565B63B3-3018-43ED-8B12-D1B1031458BC}" type="pres">
      <dgm:prSet presAssocID="{C503CB12-2440-47A2-9383-F2F56DC83E2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D3EBD7F7-D584-41C1-8FF9-8A6D4BA04586}" type="pres">
      <dgm:prSet presAssocID="{C503CB12-2440-47A2-9383-F2F56DC83E2F}" presName="negativeSpace" presStyleCnt="0"/>
      <dgm:spPr/>
      <dgm:t>
        <a:bodyPr/>
        <a:lstStyle/>
        <a:p>
          <a:endParaRPr lang="fi-FI"/>
        </a:p>
      </dgm:t>
    </dgm:pt>
    <dgm:pt modelId="{E30FB0C5-E806-4E78-BE9E-75DF93726E62}" type="pres">
      <dgm:prSet presAssocID="{C503CB12-2440-47A2-9383-F2F56DC83E2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B8474350-E3DD-4F6E-90AB-5426B59955EB}" srcId="{C503CB12-2440-47A2-9383-F2F56DC83E2F}" destId="{1E6AB94E-F964-45CC-A57E-F22D94D6702A}" srcOrd="5" destOrd="0" parTransId="{77277865-3CA7-459B-9BC5-84D08EC6564C}" sibTransId="{F47159D4-C620-49B3-AF07-2D6765836036}"/>
    <dgm:cxn modelId="{7EFD3B77-1258-4E02-A042-A52368AFC431}" srcId="{BF9DD885-3B26-4321-AF7A-8B43EDB11887}" destId="{B7C801E4-7684-412F-AD2A-3DE3EAA3CDEF}" srcOrd="1" destOrd="0" parTransId="{DEE42591-8282-4079-9441-C3385180C9C9}" sibTransId="{3414AB50-7359-44A2-B067-57F18916C6F4}"/>
    <dgm:cxn modelId="{7EECAE7D-6C85-4366-BF94-DC767CA551C0}" type="presOf" srcId="{20123936-4191-4D33-99CC-B9918D981BB4}" destId="{E30FB0C5-E806-4E78-BE9E-75DF93726E62}" srcOrd="0" destOrd="6" presId="urn:microsoft.com/office/officeart/2005/8/layout/list1"/>
    <dgm:cxn modelId="{1210DF2C-6B2B-4851-B8B2-93310BBFD9AD}" type="presOf" srcId="{DD2AC43E-6F91-4A46-BBDF-BF120172671C}" destId="{E30FB0C5-E806-4E78-BE9E-75DF93726E62}" srcOrd="0" destOrd="0" presId="urn:microsoft.com/office/officeart/2005/8/layout/list1"/>
    <dgm:cxn modelId="{B2708370-C501-4184-8520-FB42DCECD8E7}" type="presOf" srcId="{21996DC1-2552-4FE6-A09D-41606F5F71D2}" destId="{E30FB0C5-E806-4E78-BE9E-75DF93726E62}" srcOrd="0" destOrd="2" presId="urn:microsoft.com/office/officeart/2005/8/layout/list1"/>
    <dgm:cxn modelId="{31B07A7A-57E8-4FC7-9658-10B174243802}" type="presOf" srcId="{C503CB12-2440-47A2-9383-F2F56DC83E2F}" destId="{AEE0ED1F-97B7-4D80-BE91-49C041B9F04B}" srcOrd="0" destOrd="0" presId="urn:microsoft.com/office/officeart/2005/8/layout/list1"/>
    <dgm:cxn modelId="{4236C21C-B36D-4F90-9470-01DF5D6E0F1A}" srcId="{BF9DD885-3B26-4321-AF7A-8B43EDB11887}" destId="{519AEC6F-BA4D-4CE0-82A2-E695730D30A2}" srcOrd="3" destOrd="0" parTransId="{45487461-14E1-4531-A6D4-CCDD5885226D}" sibTransId="{3A42E004-7F8A-4173-B98E-625165013CB8}"/>
    <dgm:cxn modelId="{27C07A58-4864-4342-9AE2-10FF8357D760}" type="presOf" srcId="{1E6AB94E-F964-45CC-A57E-F22D94D6702A}" destId="{E30FB0C5-E806-4E78-BE9E-75DF93726E62}" srcOrd="0" destOrd="5" presId="urn:microsoft.com/office/officeart/2005/8/layout/list1"/>
    <dgm:cxn modelId="{C1D2CE83-5449-4FE5-B069-3CE56EA65A1D}" srcId="{C503CB12-2440-47A2-9383-F2F56DC83E2F}" destId="{21996DC1-2552-4FE6-A09D-41606F5F71D2}" srcOrd="2" destOrd="0" parTransId="{8B25AA52-EE33-4C9D-A297-D828C2FF53D4}" sibTransId="{ADE1BF20-4ED4-4D0A-BACB-7ABA12B096FB}"/>
    <dgm:cxn modelId="{42B95398-8A46-4BA3-989C-3FA2D1A4EE0D}" srcId="{656633CD-DA3D-4C58-92A7-7F0018253D48}" destId="{C503CB12-2440-47A2-9383-F2F56DC83E2F}" srcOrd="2" destOrd="0" parTransId="{44861054-B97B-4002-86B5-88A3B828FCE4}" sibTransId="{60B631A3-9B60-43F4-B17C-5D14A54162F1}"/>
    <dgm:cxn modelId="{6E83EB1E-8FDB-462B-922C-F22D8931EF98}" srcId="{4AD5816F-974C-4994-A146-2F2C2CC3BFD4}" destId="{094460DE-4A02-406C-82F5-D2BFFA777CE0}" srcOrd="1" destOrd="0" parTransId="{BD9C6B2B-4005-49CE-BB34-F562EF023487}" sibTransId="{012615B7-14E6-439F-AFD8-03C3CE99B817}"/>
    <dgm:cxn modelId="{F3C2A0FC-FD0E-49D4-A230-14591F6CF80D}" type="presOf" srcId="{9B372578-1426-4237-8397-8290E5504BF5}" destId="{7E772C2A-834C-4899-8CD4-7D35E2444B45}" srcOrd="0" destOrd="1" presId="urn:microsoft.com/office/officeart/2005/8/layout/list1"/>
    <dgm:cxn modelId="{4D85EF44-6865-42DF-AB18-2EDFBBD4D9B2}" srcId="{C503CB12-2440-47A2-9383-F2F56DC83E2F}" destId="{20123936-4191-4D33-99CC-B9918D981BB4}" srcOrd="6" destOrd="0" parTransId="{8BC09E30-52A5-4424-9152-45F7D09832EF}" sibTransId="{A5F95DAE-2F34-4B81-A7A1-E449A38D3D03}"/>
    <dgm:cxn modelId="{5144CC2E-28E4-4892-9411-67BDDEC07C6A}" srcId="{656633CD-DA3D-4C58-92A7-7F0018253D48}" destId="{BF9DD885-3B26-4321-AF7A-8B43EDB11887}" srcOrd="1" destOrd="0" parTransId="{286852AF-3298-4BEC-A035-499A75D58C7F}" sibTransId="{47B06699-A62B-4430-9CCE-077BD3481D1C}"/>
    <dgm:cxn modelId="{4F6F86CF-1A5B-41FA-BAC6-3EB57ECDBE98}" type="presOf" srcId="{3B48AD14-DB17-43C7-8175-E5D0A24C5FA1}" destId="{7E772C2A-834C-4899-8CD4-7D35E2444B45}" srcOrd="0" destOrd="0" presId="urn:microsoft.com/office/officeart/2005/8/layout/list1"/>
    <dgm:cxn modelId="{2E876F80-0FFE-4D92-8EAE-2CB2C6C65D0D}" type="presOf" srcId="{E12B388D-1B7C-425C-90C9-E0FCC6FDA757}" destId="{E30FB0C5-E806-4E78-BE9E-75DF93726E62}" srcOrd="0" destOrd="4" presId="urn:microsoft.com/office/officeart/2005/8/layout/list1"/>
    <dgm:cxn modelId="{CB34BC21-C9FF-440A-A1B3-6665B2C8DBEB}" type="presOf" srcId="{3708436C-FD75-4D58-92AD-5D1F290A8FB8}" destId="{7E772C2A-834C-4899-8CD4-7D35E2444B45}" srcOrd="0" destOrd="3" presId="urn:microsoft.com/office/officeart/2005/8/layout/list1"/>
    <dgm:cxn modelId="{27FDF874-7F9A-4B79-B261-65FFCAFF1BE1}" srcId="{C503CB12-2440-47A2-9383-F2F56DC83E2F}" destId="{DD2AC43E-6F91-4A46-BBDF-BF120172671C}" srcOrd="0" destOrd="0" parTransId="{E03460B1-DE25-4415-99F1-B51371FDC150}" sibTransId="{466C7E75-B0D6-4D8B-8650-AA61FEAAFD6F}"/>
    <dgm:cxn modelId="{29EBF68D-2360-473C-B7FC-B4BE6B887C86}" srcId="{3B48AD14-DB17-43C7-8175-E5D0A24C5FA1}" destId="{9B372578-1426-4237-8397-8290E5504BF5}" srcOrd="0" destOrd="0" parTransId="{4B9C1F8D-41C3-489F-8B12-CDA27E805762}" sibTransId="{6478FC15-A935-4F9A-9EEB-2A0C65D1F783}"/>
    <dgm:cxn modelId="{EAC49BDF-92E2-4E98-8FDE-FA7AE99923F2}" type="presOf" srcId="{C503CB12-2440-47A2-9383-F2F56DC83E2F}" destId="{565B63B3-3018-43ED-8B12-D1B1031458BC}" srcOrd="1" destOrd="0" presId="urn:microsoft.com/office/officeart/2005/8/layout/list1"/>
    <dgm:cxn modelId="{C756E21C-C450-4DA1-99F3-B34806940C67}" type="presOf" srcId="{4AD5816F-974C-4994-A146-2F2C2CC3BFD4}" destId="{096367BF-AD03-43C6-A3A6-E0BE64110AAE}" srcOrd="1" destOrd="0" presId="urn:microsoft.com/office/officeart/2005/8/layout/list1"/>
    <dgm:cxn modelId="{07F9BCAA-B6BC-4F2B-921E-CA1C49CACECD}" type="presOf" srcId="{35109806-5A21-4708-B8D8-9F05D89AA750}" destId="{BAF2249B-1E77-4A8E-A910-9BAE51C84126}" srcOrd="0" destOrd="0" presId="urn:microsoft.com/office/officeart/2005/8/layout/list1"/>
    <dgm:cxn modelId="{2310241F-DD27-46DA-BF64-C2973BA38767}" type="presOf" srcId="{519AEC6F-BA4D-4CE0-82A2-E695730D30A2}" destId="{7E772C2A-834C-4899-8CD4-7D35E2444B45}" srcOrd="0" destOrd="4" presId="urn:microsoft.com/office/officeart/2005/8/layout/list1"/>
    <dgm:cxn modelId="{9D5C8CFE-64A3-4154-89F9-8F9EC0C0868F}" srcId="{BF9DD885-3B26-4321-AF7A-8B43EDB11887}" destId="{F4B966C3-C39A-4C84-8684-4CF1891388AB}" srcOrd="4" destOrd="0" parTransId="{28C446AE-D902-4EC8-AD3B-A1484DF4399B}" sibTransId="{BA0B12EA-AB62-4A45-86FC-00BA697E7B00}"/>
    <dgm:cxn modelId="{3573534F-5009-4451-B3DD-A3306A1A052C}" type="presOf" srcId="{656633CD-DA3D-4C58-92A7-7F0018253D48}" destId="{FB2ABEB0-10F7-487F-9038-B987AC499F5B}" srcOrd="0" destOrd="0" presId="urn:microsoft.com/office/officeart/2005/8/layout/list1"/>
    <dgm:cxn modelId="{FF8DC669-FBD1-4557-8B61-676341566403}" srcId="{C503CB12-2440-47A2-9383-F2F56DC83E2F}" destId="{E12B388D-1B7C-425C-90C9-E0FCC6FDA757}" srcOrd="4" destOrd="0" parTransId="{83E25A6B-B295-4F49-8AE1-1F80A66C6E62}" sibTransId="{51A7FD98-F0A4-4C44-8D1F-2AAA309906CB}"/>
    <dgm:cxn modelId="{03CE535A-31D6-406B-B94C-51049AD6CF8A}" type="presOf" srcId="{E09961B2-AFEE-4456-93FC-ABC5E6C961F5}" destId="{E30FB0C5-E806-4E78-BE9E-75DF93726E62}" srcOrd="0" destOrd="1" presId="urn:microsoft.com/office/officeart/2005/8/layout/list1"/>
    <dgm:cxn modelId="{C8F15D81-3680-4C87-B747-1870AAFB6E6C}" srcId="{656633CD-DA3D-4C58-92A7-7F0018253D48}" destId="{4AD5816F-974C-4994-A146-2F2C2CC3BFD4}" srcOrd="0" destOrd="0" parTransId="{8A89B1BE-FF65-49B5-B0FD-BCF864E42814}" sibTransId="{511BFE14-0B87-439F-8C7A-0CB59EBBFB1E}"/>
    <dgm:cxn modelId="{91451E53-DB8B-40AF-BA23-EF2F91102DC0}" srcId="{C503CB12-2440-47A2-9383-F2F56DC83E2F}" destId="{6746F026-0476-4DC4-B7DB-AD7A81BCA810}" srcOrd="3" destOrd="0" parTransId="{1C8E0093-EBF3-4A5C-BF4B-192A02291274}" sibTransId="{FF6C19C4-EB4E-4F6D-8B55-276D43FB560B}"/>
    <dgm:cxn modelId="{05C51571-F1AB-415E-B60A-AF710668C060}" srcId="{C503CB12-2440-47A2-9383-F2F56DC83E2F}" destId="{E09961B2-AFEE-4456-93FC-ABC5E6C961F5}" srcOrd="1" destOrd="0" parTransId="{9FBECEF3-F2D7-41EE-8F7D-8E42FC49AD43}" sibTransId="{2829109B-0CBA-4A8F-A9C2-D389B0E2FAB0}"/>
    <dgm:cxn modelId="{F9EAA189-735B-4AF6-843A-D22AB53B0530}" srcId="{BF9DD885-3B26-4321-AF7A-8B43EDB11887}" destId="{3708436C-FD75-4D58-92AD-5D1F290A8FB8}" srcOrd="2" destOrd="0" parTransId="{B43A345D-A7DC-4DEA-9B8D-937214107545}" sibTransId="{F4158F58-25AE-45D4-8E9E-CDAA748BE7E9}"/>
    <dgm:cxn modelId="{B47295BF-1CC7-4948-8AFA-2427D55B4833}" type="presOf" srcId="{BF9DD885-3B26-4321-AF7A-8B43EDB11887}" destId="{B492B2DC-71D1-45A3-A8FD-0920348D761E}" srcOrd="0" destOrd="0" presId="urn:microsoft.com/office/officeart/2005/8/layout/list1"/>
    <dgm:cxn modelId="{A82BB127-A39F-4869-B5F0-43FA1A736D35}" type="presOf" srcId="{4AD5816F-974C-4994-A146-2F2C2CC3BFD4}" destId="{956856CF-94FC-40EE-8736-110D3EED1DC5}" srcOrd="0" destOrd="0" presId="urn:microsoft.com/office/officeart/2005/8/layout/list1"/>
    <dgm:cxn modelId="{16D34BF8-5290-430D-99AD-7A601AA7262F}" type="presOf" srcId="{F4B966C3-C39A-4C84-8684-4CF1891388AB}" destId="{7E772C2A-834C-4899-8CD4-7D35E2444B45}" srcOrd="0" destOrd="5" presId="urn:microsoft.com/office/officeart/2005/8/layout/list1"/>
    <dgm:cxn modelId="{0CE848B9-99CF-4354-82A9-CB0DE8D5D458}" type="presOf" srcId="{094460DE-4A02-406C-82F5-D2BFFA777CE0}" destId="{BAF2249B-1E77-4A8E-A910-9BAE51C84126}" srcOrd="0" destOrd="1" presId="urn:microsoft.com/office/officeart/2005/8/layout/list1"/>
    <dgm:cxn modelId="{EAAC30A7-97F3-49A3-BD70-10225D7FFC40}" srcId="{BF9DD885-3B26-4321-AF7A-8B43EDB11887}" destId="{3B48AD14-DB17-43C7-8175-E5D0A24C5FA1}" srcOrd="0" destOrd="0" parTransId="{7BC2872E-B9DB-4118-B5C3-E7BE93BC88BA}" sibTransId="{1997FAD0-A106-4551-8FD7-0940904DF8D9}"/>
    <dgm:cxn modelId="{58195A65-31A1-403A-97B9-6A0A781C06E2}" type="presOf" srcId="{6746F026-0476-4DC4-B7DB-AD7A81BCA810}" destId="{E30FB0C5-E806-4E78-BE9E-75DF93726E62}" srcOrd="0" destOrd="3" presId="urn:microsoft.com/office/officeart/2005/8/layout/list1"/>
    <dgm:cxn modelId="{0C2196CC-A40E-43F4-B3D9-43A5D6DCB466}" type="presOf" srcId="{BF9DD885-3B26-4321-AF7A-8B43EDB11887}" destId="{DB307999-1881-41F5-A7F9-0C3C6AF847EF}" srcOrd="1" destOrd="0" presId="urn:microsoft.com/office/officeart/2005/8/layout/list1"/>
    <dgm:cxn modelId="{FF777651-5E5A-479D-A8E9-18C910147011}" srcId="{4AD5816F-974C-4994-A146-2F2C2CC3BFD4}" destId="{35109806-5A21-4708-B8D8-9F05D89AA750}" srcOrd="0" destOrd="0" parTransId="{5F587488-46CF-4B7A-8943-45F9FCAF364D}" sibTransId="{DF9D02CA-869A-4521-93CD-8DB7000BE89F}"/>
    <dgm:cxn modelId="{A9148B40-424B-45FB-B4E7-B2CFD2A29516}" type="presOf" srcId="{B7C801E4-7684-412F-AD2A-3DE3EAA3CDEF}" destId="{7E772C2A-834C-4899-8CD4-7D35E2444B45}" srcOrd="0" destOrd="2" presId="urn:microsoft.com/office/officeart/2005/8/layout/list1"/>
    <dgm:cxn modelId="{90D0C3F3-B764-470A-96F3-30D35DE7279E}" type="presParOf" srcId="{FB2ABEB0-10F7-487F-9038-B987AC499F5B}" destId="{D9D4E5C3-3DF5-40D9-A36E-6A2B7CC0DC14}" srcOrd="0" destOrd="0" presId="urn:microsoft.com/office/officeart/2005/8/layout/list1"/>
    <dgm:cxn modelId="{3FC85377-721E-4B65-838E-709196EB4744}" type="presParOf" srcId="{D9D4E5C3-3DF5-40D9-A36E-6A2B7CC0DC14}" destId="{956856CF-94FC-40EE-8736-110D3EED1DC5}" srcOrd="0" destOrd="0" presId="urn:microsoft.com/office/officeart/2005/8/layout/list1"/>
    <dgm:cxn modelId="{6029D3CC-E135-4AFE-8A43-31A6B39D9DB7}" type="presParOf" srcId="{D9D4E5C3-3DF5-40D9-A36E-6A2B7CC0DC14}" destId="{096367BF-AD03-43C6-A3A6-E0BE64110AAE}" srcOrd="1" destOrd="0" presId="urn:microsoft.com/office/officeart/2005/8/layout/list1"/>
    <dgm:cxn modelId="{C2434904-8178-4DD2-AFC8-72A5863D4273}" type="presParOf" srcId="{FB2ABEB0-10F7-487F-9038-B987AC499F5B}" destId="{6EA4FF28-37A2-4EAD-A4A8-268883F7FE57}" srcOrd="1" destOrd="0" presId="urn:microsoft.com/office/officeart/2005/8/layout/list1"/>
    <dgm:cxn modelId="{E8BD0B03-1BD8-4192-8DB8-0328497F7812}" type="presParOf" srcId="{FB2ABEB0-10F7-487F-9038-B987AC499F5B}" destId="{BAF2249B-1E77-4A8E-A910-9BAE51C84126}" srcOrd="2" destOrd="0" presId="urn:microsoft.com/office/officeart/2005/8/layout/list1"/>
    <dgm:cxn modelId="{40CF984F-5B4F-4C8F-9591-A20D3A4C471F}" type="presParOf" srcId="{FB2ABEB0-10F7-487F-9038-B987AC499F5B}" destId="{ABFFB322-6582-4BD5-B757-CE6E83C271AD}" srcOrd="3" destOrd="0" presId="urn:microsoft.com/office/officeart/2005/8/layout/list1"/>
    <dgm:cxn modelId="{25BB79B0-5CB8-4B63-8350-8DEB81C12872}" type="presParOf" srcId="{FB2ABEB0-10F7-487F-9038-B987AC499F5B}" destId="{BE705C79-4B41-4DE8-8BCA-303A68C7A485}" srcOrd="4" destOrd="0" presId="urn:microsoft.com/office/officeart/2005/8/layout/list1"/>
    <dgm:cxn modelId="{DE72255F-84E1-4EFC-B651-B31B601FE61D}" type="presParOf" srcId="{BE705C79-4B41-4DE8-8BCA-303A68C7A485}" destId="{B492B2DC-71D1-45A3-A8FD-0920348D761E}" srcOrd="0" destOrd="0" presId="urn:microsoft.com/office/officeart/2005/8/layout/list1"/>
    <dgm:cxn modelId="{E6391630-8809-420E-ACCB-8F360799E959}" type="presParOf" srcId="{BE705C79-4B41-4DE8-8BCA-303A68C7A485}" destId="{DB307999-1881-41F5-A7F9-0C3C6AF847EF}" srcOrd="1" destOrd="0" presId="urn:microsoft.com/office/officeart/2005/8/layout/list1"/>
    <dgm:cxn modelId="{2599CE77-1490-4784-95E7-6010EBFCADEA}" type="presParOf" srcId="{FB2ABEB0-10F7-487F-9038-B987AC499F5B}" destId="{A734889E-D33D-46CB-AED7-18CC60A5DA3B}" srcOrd="5" destOrd="0" presId="urn:microsoft.com/office/officeart/2005/8/layout/list1"/>
    <dgm:cxn modelId="{2AAA0D6F-671C-4C8E-8BCB-8AD1529113B2}" type="presParOf" srcId="{FB2ABEB0-10F7-487F-9038-B987AC499F5B}" destId="{7E772C2A-834C-4899-8CD4-7D35E2444B45}" srcOrd="6" destOrd="0" presId="urn:microsoft.com/office/officeart/2005/8/layout/list1"/>
    <dgm:cxn modelId="{3E111507-1DF3-44F8-ABD9-45BC50FED32C}" type="presParOf" srcId="{FB2ABEB0-10F7-487F-9038-B987AC499F5B}" destId="{BBFA2784-764C-4D05-9A8E-9DFFF6DEE9C5}" srcOrd="7" destOrd="0" presId="urn:microsoft.com/office/officeart/2005/8/layout/list1"/>
    <dgm:cxn modelId="{6589FFEC-90A5-4E15-8F14-FEFFCFE78F8D}" type="presParOf" srcId="{FB2ABEB0-10F7-487F-9038-B987AC499F5B}" destId="{693B8F51-5451-46E1-9D59-EE80D9FDDC1B}" srcOrd="8" destOrd="0" presId="urn:microsoft.com/office/officeart/2005/8/layout/list1"/>
    <dgm:cxn modelId="{CD504F35-E2D2-4C36-B80C-D443B3DAA2F2}" type="presParOf" srcId="{693B8F51-5451-46E1-9D59-EE80D9FDDC1B}" destId="{AEE0ED1F-97B7-4D80-BE91-49C041B9F04B}" srcOrd="0" destOrd="0" presId="urn:microsoft.com/office/officeart/2005/8/layout/list1"/>
    <dgm:cxn modelId="{009ADFBF-C892-420B-B4C3-1200379767A2}" type="presParOf" srcId="{693B8F51-5451-46E1-9D59-EE80D9FDDC1B}" destId="{565B63B3-3018-43ED-8B12-D1B1031458BC}" srcOrd="1" destOrd="0" presId="urn:microsoft.com/office/officeart/2005/8/layout/list1"/>
    <dgm:cxn modelId="{AB14891F-7C25-4883-AF2E-E230D2A815A9}" type="presParOf" srcId="{FB2ABEB0-10F7-487F-9038-B987AC499F5B}" destId="{D3EBD7F7-D584-41C1-8FF9-8A6D4BA04586}" srcOrd="9" destOrd="0" presId="urn:microsoft.com/office/officeart/2005/8/layout/list1"/>
    <dgm:cxn modelId="{A01179D4-35BA-437E-B50C-E6CDFB320692}" type="presParOf" srcId="{FB2ABEB0-10F7-487F-9038-B987AC499F5B}" destId="{E30FB0C5-E806-4E78-BE9E-75DF93726E6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057E9BA2-927D-4D65-A62B-61FDD1FFDFCA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4014A571-CBC8-422B-A5BE-9ED2810EBA6A}">
      <dgm:prSet phldrT="[Text]"/>
      <dgm:spPr/>
      <dgm:t>
        <a:bodyPr/>
        <a:lstStyle/>
        <a:p>
          <a:r>
            <a:rPr lang="fi-FI" dirty="0" smtClean="0"/>
            <a:t>Suunnittelu</a:t>
          </a:r>
        </a:p>
        <a:p>
          <a:r>
            <a:rPr lang="fi-FI" dirty="0" smtClean="0"/>
            <a:t>40%</a:t>
          </a:r>
        </a:p>
        <a:p>
          <a:r>
            <a:rPr lang="fi-FI" dirty="0" smtClean="0"/>
            <a:t>1pv</a:t>
          </a:r>
          <a:endParaRPr lang="fi-FI" dirty="0"/>
        </a:p>
      </dgm:t>
    </dgm:pt>
    <dgm:pt modelId="{BF54F6C5-00D4-46DD-BE30-DF32191CA164}" type="parTrans" cxnId="{32ADEF07-7B71-432E-948C-701870B4D7E1}">
      <dgm:prSet/>
      <dgm:spPr/>
      <dgm:t>
        <a:bodyPr/>
        <a:lstStyle/>
        <a:p>
          <a:endParaRPr lang="fi-FI"/>
        </a:p>
      </dgm:t>
    </dgm:pt>
    <dgm:pt modelId="{277EDA2B-9D96-47CE-90D0-53E2A85F973F}" type="sibTrans" cxnId="{32ADEF07-7B71-432E-948C-701870B4D7E1}">
      <dgm:prSet/>
      <dgm:spPr/>
      <dgm:t>
        <a:bodyPr/>
        <a:lstStyle/>
        <a:p>
          <a:endParaRPr lang="fi-FI"/>
        </a:p>
      </dgm:t>
    </dgm:pt>
    <dgm:pt modelId="{2048DD9B-8EDB-4A26-BF94-A441B8B55A53}">
      <dgm:prSet phldrT="[Text]"/>
      <dgm:spPr/>
      <dgm:t>
        <a:bodyPr/>
        <a:lstStyle/>
        <a:p>
          <a:r>
            <a:rPr lang="fi-FI" dirty="0" smtClean="0"/>
            <a:t>Koulutus</a:t>
          </a:r>
        </a:p>
        <a:p>
          <a:r>
            <a:rPr lang="fi-FI" dirty="0" smtClean="0"/>
            <a:t>40%</a:t>
          </a:r>
        </a:p>
        <a:p>
          <a:r>
            <a:rPr lang="fi-FI" dirty="0" smtClean="0"/>
            <a:t>1pv</a:t>
          </a:r>
          <a:endParaRPr lang="fi-FI" dirty="0"/>
        </a:p>
      </dgm:t>
    </dgm:pt>
    <dgm:pt modelId="{F12B85A6-6D85-4C86-8E7D-0DAAB14558D9}" type="parTrans" cxnId="{AE74F95F-F016-44FE-8291-5D7D867928A5}">
      <dgm:prSet/>
      <dgm:spPr/>
      <dgm:t>
        <a:bodyPr/>
        <a:lstStyle/>
        <a:p>
          <a:endParaRPr lang="fi-FI"/>
        </a:p>
      </dgm:t>
    </dgm:pt>
    <dgm:pt modelId="{4A3836A8-AAD2-481B-A2AB-60D22B8232E1}" type="sibTrans" cxnId="{AE74F95F-F016-44FE-8291-5D7D867928A5}">
      <dgm:prSet/>
      <dgm:spPr/>
      <dgm:t>
        <a:bodyPr/>
        <a:lstStyle/>
        <a:p>
          <a:endParaRPr lang="fi-FI"/>
        </a:p>
      </dgm:t>
    </dgm:pt>
    <dgm:pt modelId="{D0935D0F-702A-4941-A404-CD5FF4332678}">
      <dgm:prSet phldrT="[Text]"/>
      <dgm:spPr/>
      <dgm:t>
        <a:bodyPr/>
        <a:lstStyle/>
        <a:p>
          <a:r>
            <a:rPr lang="fi-FI" dirty="0" smtClean="0"/>
            <a:t>Dokumentointi</a:t>
          </a:r>
        </a:p>
        <a:p>
          <a:r>
            <a:rPr lang="fi-FI" dirty="0" smtClean="0"/>
            <a:t>20%</a:t>
          </a:r>
        </a:p>
        <a:p>
          <a:r>
            <a:rPr lang="fi-FI" dirty="0" smtClean="0"/>
            <a:t>½pv</a:t>
          </a:r>
          <a:endParaRPr lang="fi-FI" dirty="0"/>
        </a:p>
      </dgm:t>
    </dgm:pt>
    <dgm:pt modelId="{2D0835D0-0074-4CBB-AD23-409C36D5BD15}" type="parTrans" cxnId="{B2AB1EAC-1414-486A-8E4C-EF868D5C261B}">
      <dgm:prSet/>
      <dgm:spPr/>
      <dgm:t>
        <a:bodyPr/>
        <a:lstStyle/>
        <a:p>
          <a:endParaRPr lang="fi-FI"/>
        </a:p>
      </dgm:t>
    </dgm:pt>
    <dgm:pt modelId="{C71CBE92-A26A-4E11-AC3C-7A0985B22B23}" type="sibTrans" cxnId="{B2AB1EAC-1414-486A-8E4C-EF868D5C261B}">
      <dgm:prSet/>
      <dgm:spPr/>
      <dgm:t>
        <a:bodyPr/>
        <a:lstStyle/>
        <a:p>
          <a:endParaRPr lang="fi-FI"/>
        </a:p>
      </dgm:t>
    </dgm:pt>
    <dgm:pt modelId="{055AF8B7-FBB6-4EA0-9CBC-1821D0CECAB3}">
      <dgm:prSet phldrT="[Text]"/>
      <dgm:spPr/>
      <dgm:t>
        <a:bodyPr/>
        <a:lstStyle/>
        <a:p>
          <a:r>
            <a:rPr lang="fi-FI" dirty="0" smtClean="0"/>
            <a:t>Perehtyminen</a:t>
          </a:r>
          <a:endParaRPr lang="fi-FI" dirty="0"/>
        </a:p>
      </dgm:t>
    </dgm:pt>
    <dgm:pt modelId="{30616DCE-E9F4-470E-98EE-46DA780BFD45}" type="parTrans" cxnId="{BD33E6B7-51C4-4C90-BA4B-D4B5488679EB}">
      <dgm:prSet/>
      <dgm:spPr/>
      <dgm:t>
        <a:bodyPr/>
        <a:lstStyle/>
        <a:p>
          <a:endParaRPr lang="fi-FI"/>
        </a:p>
      </dgm:t>
    </dgm:pt>
    <dgm:pt modelId="{755A0C03-02BB-4A24-8E17-C5674908C133}" type="sibTrans" cxnId="{BD33E6B7-51C4-4C90-BA4B-D4B5488679EB}">
      <dgm:prSet/>
      <dgm:spPr/>
      <dgm:t>
        <a:bodyPr/>
        <a:lstStyle/>
        <a:p>
          <a:endParaRPr lang="fi-FI"/>
        </a:p>
      </dgm:t>
    </dgm:pt>
    <dgm:pt modelId="{C3967BCD-133E-4EC6-9A4F-3233788CD17E}">
      <dgm:prSet phldrT="[Text]"/>
      <dgm:spPr/>
      <dgm:t>
        <a:bodyPr/>
        <a:lstStyle/>
        <a:p>
          <a:r>
            <a:rPr lang="fi-FI" dirty="0" smtClean="0"/>
            <a:t>Kutsut</a:t>
          </a:r>
          <a:endParaRPr lang="fi-FI" dirty="0"/>
        </a:p>
      </dgm:t>
    </dgm:pt>
    <dgm:pt modelId="{BCDE14A7-14AF-4162-B7EB-E1B04F88DB90}" type="parTrans" cxnId="{4378DE2D-E185-4864-9FB4-78FED08CCC1C}">
      <dgm:prSet/>
      <dgm:spPr/>
      <dgm:t>
        <a:bodyPr/>
        <a:lstStyle/>
        <a:p>
          <a:endParaRPr lang="fi-FI"/>
        </a:p>
      </dgm:t>
    </dgm:pt>
    <dgm:pt modelId="{E9C5CC9E-8427-4F77-921B-ECD786A91FBD}" type="sibTrans" cxnId="{4378DE2D-E185-4864-9FB4-78FED08CCC1C}">
      <dgm:prSet/>
      <dgm:spPr/>
      <dgm:t>
        <a:bodyPr/>
        <a:lstStyle/>
        <a:p>
          <a:endParaRPr lang="fi-FI"/>
        </a:p>
      </dgm:t>
    </dgm:pt>
    <dgm:pt modelId="{07D541B9-C153-425A-82F6-C5438FBAA7A8}">
      <dgm:prSet phldrT="[Text]"/>
      <dgm:spPr/>
      <dgm:t>
        <a:bodyPr/>
        <a:lstStyle/>
        <a:p>
          <a:r>
            <a:rPr lang="fi-FI" dirty="0" smtClean="0"/>
            <a:t>Digitointi</a:t>
          </a:r>
          <a:endParaRPr lang="fi-FI" dirty="0"/>
        </a:p>
      </dgm:t>
    </dgm:pt>
    <dgm:pt modelId="{42FF0845-EE1D-4BD8-8BDA-0AE7D79BD392}" type="parTrans" cxnId="{9A0375E8-EA07-4DAD-8739-280D0D71BECC}">
      <dgm:prSet/>
      <dgm:spPr/>
      <dgm:t>
        <a:bodyPr/>
        <a:lstStyle/>
        <a:p>
          <a:endParaRPr lang="fi-FI"/>
        </a:p>
      </dgm:t>
    </dgm:pt>
    <dgm:pt modelId="{3B8370B1-61F1-46C3-86FF-EC0679E580C4}" type="sibTrans" cxnId="{9A0375E8-EA07-4DAD-8739-280D0D71BECC}">
      <dgm:prSet/>
      <dgm:spPr/>
      <dgm:t>
        <a:bodyPr/>
        <a:lstStyle/>
        <a:p>
          <a:endParaRPr lang="fi-FI"/>
        </a:p>
      </dgm:t>
    </dgm:pt>
    <dgm:pt modelId="{65F3CE35-41CA-440F-A945-9C1574301306}">
      <dgm:prSet phldrT="[Text]"/>
      <dgm:spPr/>
      <dgm:t>
        <a:bodyPr/>
        <a:lstStyle/>
        <a:p>
          <a:r>
            <a:rPr lang="fi-FI" dirty="0" smtClean="0"/>
            <a:t>Palautteen koonti</a:t>
          </a:r>
          <a:endParaRPr lang="fi-FI" dirty="0"/>
        </a:p>
      </dgm:t>
    </dgm:pt>
    <dgm:pt modelId="{3FDE7FEF-3FBD-4BD0-BECE-953E1A56DCAE}" type="parTrans" cxnId="{CA2162E4-B219-4273-BA2D-FE4F7B7533C8}">
      <dgm:prSet/>
      <dgm:spPr/>
      <dgm:t>
        <a:bodyPr/>
        <a:lstStyle/>
        <a:p>
          <a:endParaRPr lang="fi-FI"/>
        </a:p>
      </dgm:t>
    </dgm:pt>
    <dgm:pt modelId="{74E10881-507B-486D-8BBF-EA9EC5B5F93F}" type="sibTrans" cxnId="{CA2162E4-B219-4273-BA2D-FE4F7B7533C8}">
      <dgm:prSet/>
      <dgm:spPr/>
      <dgm:t>
        <a:bodyPr/>
        <a:lstStyle/>
        <a:p>
          <a:endParaRPr lang="fi-FI"/>
        </a:p>
      </dgm:t>
    </dgm:pt>
    <dgm:pt modelId="{47121327-43C5-4BFF-9096-A17159907442}">
      <dgm:prSet phldrT="[Text]"/>
      <dgm:spPr/>
      <dgm:t>
        <a:bodyPr/>
        <a:lstStyle/>
        <a:p>
          <a:r>
            <a:rPr lang="fi-FI" dirty="0" smtClean="0"/>
            <a:t>Valmistelut</a:t>
          </a:r>
          <a:endParaRPr lang="fi-FI" dirty="0"/>
        </a:p>
      </dgm:t>
    </dgm:pt>
    <dgm:pt modelId="{835428B8-F6CF-446F-9078-1F1E37154E6A}" type="parTrans" cxnId="{716DFEB2-8822-41DB-9D0D-8D82B9D6372D}">
      <dgm:prSet/>
      <dgm:spPr/>
      <dgm:t>
        <a:bodyPr/>
        <a:lstStyle/>
        <a:p>
          <a:endParaRPr lang="fi-FI"/>
        </a:p>
      </dgm:t>
    </dgm:pt>
    <dgm:pt modelId="{5A62DF43-FD90-4961-9FBD-63B8C63AA8FC}" type="sibTrans" cxnId="{716DFEB2-8822-41DB-9D0D-8D82B9D6372D}">
      <dgm:prSet/>
      <dgm:spPr/>
      <dgm:t>
        <a:bodyPr/>
        <a:lstStyle/>
        <a:p>
          <a:endParaRPr lang="fi-FI"/>
        </a:p>
      </dgm:t>
    </dgm:pt>
    <dgm:pt modelId="{6677DE49-FA11-4004-B5C2-EFBB2A27C3C1}">
      <dgm:prSet phldrT="[Text]"/>
      <dgm:spPr/>
      <dgm:t>
        <a:bodyPr/>
        <a:lstStyle/>
        <a:p>
          <a:r>
            <a:rPr lang="fi-FI" dirty="0" smtClean="0"/>
            <a:t>Raportointi</a:t>
          </a:r>
          <a:endParaRPr lang="fi-FI" dirty="0"/>
        </a:p>
      </dgm:t>
    </dgm:pt>
    <dgm:pt modelId="{E4CFFA8E-4FE0-4493-A325-0C703B790249}" type="parTrans" cxnId="{4BE62224-EAC4-4B35-9CC3-E33CED51E730}">
      <dgm:prSet/>
      <dgm:spPr/>
      <dgm:t>
        <a:bodyPr/>
        <a:lstStyle/>
        <a:p>
          <a:endParaRPr lang="fi-FI"/>
        </a:p>
      </dgm:t>
    </dgm:pt>
    <dgm:pt modelId="{CE4B899B-7F83-4C81-8AF1-1ECE051773D8}" type="sibTrans" cxnId="{4BE62224-EAC4-4B35-9CC3-E33CED51E730}">
      <dgm:prSet/>
      <dgm:spPr/>
      <dgm:t>
        <a:bodyPr/>
        <a:lstStyle/>
        <a:p>
          <a:endParaRPr lang="fi-FI"/>
        </a:p>
      </dgm:t>
    </dgm:pt>
    <dgm:pt modelId="{88116E85-233E-42D6-B009-7B3102EBDD72}">
      <dgm:prSet phldrT="[Text]"/>
      <dgm:spPr/>
      <dgm:t>
        <a:bodyPr/>
        <a:lstStyle/>
        <a:p>
          <a:r>
            <a:rPr lang="fi-FI" dirty="0" smtClean="0"/>
            <a:t>Rakentaminen</a:t>
          </a:r>
          <a:endParaRPr lang="fi-FI" dirty="0"/>
        </a:p>
      </dgm:t>
    </dgm:pt>
    <dgm:pt modelId="{2F32D531-B670-4927-AC86-B875B079BE35}" type="parTrans" cxnId="{F2EDAA46-82E7-46CD-8791-E453611AAFB6}">
      <dgm:prSet/>
      <dgm:spPr/>
      <dgm:t>
        <a:bodyPr/>
        <a:lstStyle/>
        <a:p>
          <a:endParaRPr lang="fi-FI"/>
        </a:p>
      </dgm:t>
    </dgm:pt>
    <dgm:pt modelId="{E125F7F5-8E5B-433E-9D27-97216747A101}" type="sibTrans" cxnId="{F2EDAA46-82E7-46CD-8791-E453611AAFB6}">
      <dgm:prSet/>
      <dgm:spPr/>
      <dgm:t>
        <a:bodyPr/>
        <a:lstStyle/>
        <a:p>
          <a:endParaRPr lang="fi-FI"/>
        </a:p>
      </dgm:t>
    </dgm:pt>
    <dgm:pt modelId="{3455EE8B-F85F-4B1C-82A5-C27C2ABB9277}">
      <dgm:prSet phldrT="[Text]"/>
      <dgm:spPr/>
      <dgm:t>
        <a:bodyPr/>
        <a:lstStyle/>
        <a:p>
          <a:r>
            <a:rPr lang="fi-FI" dirty="0" smtClean="0"/>
            <a:t>Tavoiteasettelu järjestäjien kanssa</a:t>
          </a:r>
          <a:endParaRPr lang="fi-FI" dirty="0"/>
        </a:p>
      </dgm:t>
    </dgm:pt>
    <dgm:pt modelId="{E814AD5F-DAF2-406F-B825-BB78813CAC9A}" type="parTrans" cxnId="{68EAF29B-B929-4719-B2A2-379D77DC85D0}">
      <dgm:prSet/>
      <dgm:spPr/>
      <dgm:t>
        <a:bodyPr/>
        <a:lstStyle/>
        <a:p>
          <a:endParaRPr lang="en-GB"/>
        </a:p>
      </dgm:t>
    </dgm:pt>
    <dgm:pt modelId="{67D019DF-4750-4F96-B723-CF81D7148E22}" type="sibTrans" cxnId="{68EAF29B-B929-4719-B2A2-379D77DC85D0}">
      <dgm:prSet/>
      <dgm:spPr/>
      <dgm:t>
        <a:bodyPr/>
        <a:lstStyle/>
        <a:p>
          <a:endParaRPr lang="en-GB"/>
        </a:p>
      </dgm:t>
    </dgm:pt>
    <dgm:pt modelId="{D10E9A18-1886-4F95-A918-FF400D2313CF}">
      <dgm:prSet phldrT="[Text]"/>
      <dgm:spPr/>
      <dgm:t>
        <a:bodyPr/>
        <a:lstStyle/>
        <a:p>
          <a:r>
            <a:rPr lang="fi-FI" dirty="0" smtClean="0"/>
            <a:t>Purku</a:t>
          </a:r>
          <a:endParaRPr lang="fi-FI" dirty="0"/>
        </a:p>
      </dgm:t>
    </dgm:pt>
    <dgm:pt modelId="{3AFC06DE-4179-4D4B-9A67-20290AA7826E}" type="parTrans" cxnId="{E64E5AA0-9827-4F54-B11B-84D97B068D23}">
      <dgm:prSet/>
      <dgm:spPr/>
      <dgm:t>
        <a:bodyPr/>
        <a:lstStyle/>
        <a:p>
          <a:endParaRPr lang="en-GB"/>
        </a:p>
      </dgm:t>
    </dgm:pt>
    <dgm:pt modelId="{6D3288E4-B52C-4F3F-BD5F-442D6740B9A3}" type="sibTrans" cxnId="{E64E5AA0-9827-4F54-B11B-84D97B068D23}">
      <dgm:prSet/>
      <dgm:spPr/>
      <dgm:t>
        <a:bodyPr/>
        <a:lstStyle/>
        <a:p>
          <a:endParaRPr lang="en-GB"/>
        </a:p>
      </dgm:t>
    </dgm:pt>
    <dgm:pt modelId="{64BEDCF9-2D0F-486A-B133-CB4B38A8CD00}">
      <dgm:prSet phldrT="[Text]"/>
      <dgm:spPr/>
      <dgm:t>
        <a:bodyPr/>
        <a:lstStyle/>
        <a:p>
          <a:r>
            <a:rPr lang="fi-FI" dirty="0" smtClean="0"/>
            <a:t>Koulutus</a:t>
          </a:r>
          <a:endParaRPr lang="fi-FI" dirty="0"/>
        </a:p>
      </dgm:t>
    </dgm:pt>
    <dgm:pt modelId="{38C5F082-2D8F-483D-9BF1-BAD52B75F80A}" type="parTrans" cxnId="{0131BC85-D599-40E4-BD71-DD9F4DD19EE2}">
      <dgm:prSet/>
      <dgm:spPr/>
    </dgm:pt>
    <dgm:pt modelId="{D83D8636-09B2-4B0A-8093-A2C6F50772DE}" type="sibTrans" cxnId="{0131BC85-D599-40E4-BD71-DD9F4DD19EE2}">
      <dgm:prSet/>
      <dgm:spPr/>
    </dgm:pt>
    <dgm:pt modelId="{98D1AAC7-7ABA-41FF-B2F9-7DD86504B794}" type="pres">
      <dgm:prSet presAssocID="{057E9BA2-927D-4D65-A62B-61FDD1FFDFCA}" presName="Name0" presStyleCnt="0">
        <dgm:presLayoutVars>
          <dgm:dir/>
          <dgm:animLvl val="lvl"/>
          <dgm:resizeHandles val="exact"/>
        </dgm:presLayoutVars>
      </dgm:prSet>
      <dgm:spPr/>
    </dgm:pt>
    <dgm:pt modelId="{90789B9E-36B2-4B53-84F7-E0F35F1CB521}" type="pres">
      <dgm:prSet presAssocID="{4014A571-CBC8-422B-A5BE-9ED2810EBA6A}" presName="composite" presStyleCnt="0"/>
      <dgm:spPr/>
    </dgm:pt>
    <dgm:pt modelId="{2B19DF3D-B21C-47CA-8BF5-9FF4BC3E777B}" type="pres">
      <dgm:prSet presAssocID="{4014A571-CBC8-422B-A5BE-9ED2810EBA6A}" presName="parTx" presStyleLbl="node1" presStyleIdx="0" presStyleCnt="3" custScaleX="96182" custLinFactNeighborX="-79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CB01B81-DC2C-4C8F-901C-20C1C608FAF4}" type="pres">
      <dgm:prSet presAssocID="{4014A571-CBC8-422B-A5BE-9ED2810EBA6A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2152A2C-30D6-457D-A4A9-9F6BC92F6D1D}" type="pres">
      <dgm:prSet presAssocID="{277EDA2B-9D96-47CE-90D0-53E2A85F973F}" presName="space" presStyleCnt="0"/>
      <dgm:spPr/>
    </dgm:pt>
    <dgm:pt modelId="{16FD6B5F-73EC-4ED1-93FC-2FAFE7E22D74}" type="pres">
      <dgm:prSet presAssocID="{2048DD9B-8EDB-4A26-BF94-A441B8B55A53}" presName="composite" presStyleCnt="0"/>
      <dgm:spPr/>
    </dgm:pt>
    <dgm:pt modelId="{95CB913F-39CF-44C5-BD9D-4CE362A1EC70}" type="pres">
      <dgm:prSet presAssocID="{2048DD9B-8EDB-4A26-BF94-A441B8B55A53}" presName="parTx" presStyleLbl="node1" presStyleIdx="1" presStyleCnt="3" custScaleX="96477" custLinFactNeighborX="-28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FF85BCE-1B22-4601-ABF5-0E786011D1D7}" type="pres">
      <dgm:prSet presAssocID="{2048DD9B-8EDB-4A26-BF94-A441B8B55A53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DA39A3DA-71BE-452E-8807-D38D2CCE6E7D}" type="pres">
      <dgm:prSet presAssocID="{4A3836A8-AAD2-481B-A2AB-60D22B8232E1}" presName="space" presStyleCnt="0"/>
      <dgm:spPr/>
    </dgm:pt>
    <dgm:pt modelId="{A36166BC-E408-408B-8084-65D1F01CABE9}" type="pres">
      <dgm:prSet presAssocID="{D0935D0F-702A-4941-A404-CD5FF4332678}" presName="composite" presStyleCnt="0"/>
      <dgm:spPr/>
    </dgm:pt>
    <dgm:pt modelId="{E6E48355-FEDE-41C9-B632-91E8CF65E22E}" type="pres">
      <dgm:prSet presAssocID="{D0935D0F-702A-4941-A404-CD5FF4332678}" presName="parTx" presStyleLbl="node1" presStyleIdx="2" presStyleCnt="3" custScaleX="75966" custLinFactNeighborX="-166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486D18D1-DDBF-4DDE-871C-8E4791A1AF21}" type="pres">
      <dgm:prSet presAssocID="{D0935D0F-702A-4941-A404-CD5FF4332678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E64E5AA0-9827-4F54-B11B-84D97B068D23}" srcId="{2048DD9B-8EDB-4A26-BF94-A441B8B55A53}" destId="{D10E9A18-1886-4F95-A918-FF400D2313CF}" srcOrd="2" destOrd="0" parTransId="{3AFC06DE-4179-4D4B-9A67-20290AA7826E}" sibTransId="{6D3288E4-B52C-4F3F-BD5F-442D6740B9A3}"/>
    <dgm:cxn modelId="{AE74F95F-F016-44FE-8291-5D7D867928A5}" srcId="{057E9BA2-927D-4D65-A62B-61FDD1FFDFCA}" destId="{2048DD9B-8EDB-4A26-BF94-A441B8B55A53}" srcOrd="1" destOrd="0" parTransId="{F12B85A6-6D85-4C86-8E7D-0DAAB14558D9}" sibTransId="{4A3836A8-AAD2-481B-A2AB-60D22B8232E1}"/>
    <dgm:cxn modelId="{4689E658-90EF-4286-A36F-1C075C796330}" type="presOf" srcId="{055AF8B7-FBB6-4EA0-9CBC-1821D0CECAB3}" destId="{1CB01B81-DC2C-4C8F-901C-20C1C608FAF4}" srcOrd="0" destOrd="0" presId="urn:microsoft.com/office/officeart/2005/8/layout/chevron1"/>
    <dgm:cxn modelId="{DD6335ED-2788-4198-98CC-EFF5C4E56CCC}" type="presOf" srcId="{4014A571-CBC8-422B-A5BE-9ED2810EBA6A}" destId="{2B19DF3D-B21C-47CA-8BF5-9FF4BC3E777B}" srcOrd="0" destOrd="0" presId="urn:microsoft.com/office/officeart/2005/8/layout/chevron1"/>
    <dgm:cxn modelId="{BD33E6B7-51C4-4C90-BA4B-D4B5488679EB}" srcId="{4014A571-CBC8-422B-A5BE-9ED2810EBA6A}" destId="{055AF8B7-FBB6-4EA0-9CBC-1821D0CECAB3}" srcOrd="0" destOrd="0" parTransId="{30616DCE-E9F4-470E-98EE-46DA780BFD45}" sibTransId="{755A0C03-02BB-4A24-8E17-C5674908C133}"/>
    <dgm:cxn modelId="{C6D54AC9-5DAD-40F6-8277-0D7B90F96FF1}" type="presOf" srcId="{C3967BCD-133E-4EC6-9A4F-3233788CD17E}" destId="{1CB01B81-DC2C-4C8F-901C-20C1C608FAF4}" srcOrd="0" destOrd="2" presId="urn:microsoft.com/office/officeart/2005/8/layout/chevron1"/>
    <dgm:cxn modelId="{5AD5AE35-22A3-4CB5-A7B7-854626F2FCFE}" type="presOf" srcId="{07D541B9-C153-425A-82F6-C5438FBAA7A8}" destId="{486D18D1-DDBF-4DDE-871C-8E4791A1AF21}" srcOrd="0" destOrd="0" presId="urn:microsoft.com/office/officeart/2005/8/layout/chevron1"/>
    <dgm:cxn modelId="{7AB7C4AD-41BD-4045-A9F6-3AAFD04D22D1}" type="presOf" srcId="{057E9BA2-927D-4D65-A62B-61FDD1FFDFCA}" destId="{98D1AAC7-7ABA-41FF-B2F9-7DD86504B794}" srcOrd="0" destOrd="0" presId="urn:microsoft.com/office/officeart/2005/8/layout/chevron1"/>
    <dgm:cxn modelId="{CA2162E4-B219-4273-BA2D-FE4F7B7533C8}" srcId="{D0935D0F-702A-4941-A404-CD5FF4332678}" destId="{65F3CE35-41CA-440F-A945-9C1574301306}" srcOrd="1" destOrd="0" parTransId="{3FDE7FEF-3FBD-4BD0-BECE-953E1A56DCAE}" sibTransId="{74E10881-507B-486D-8BBF-EA9EC5B5F93F}"/>
    <dgm:cxn modelId="{6BDEE155-C3FD-4240-AB5E-D8E9AACC8D0E}" type="presOf" srcId="{2048DD9B-8EDB-4A26-BF94-A441B8B55A53}" destId="{95CB913F-39CF-44C5-BD9D-4CE362A1EC70}" srcOrd="0" destOrd="0" presId="urn:microsoft.com/office/officeart/2005/8/layout/chevron1"/>
    <dgm:cxn modelId="{67629562-2FE4-4CB3-936B-EC41CDDBE339}" type="presOf" srcId="{3455EE8B-F85F-4B1C-82A5-C27C2ABB9277}" destId="{1CB01B81-DC2C-4C8F-901C-20C1C608FAF4}" srcOrd="0" destOrd="3" presId="urn:microsoft.com/office/officeart/2005/8/layout/chevron1"/>
    <dgm:cxn modelId="{833AE3D0-1CAC-47B9-A77E-047DBF8CFFAD}" type="presOf" srcId="{64BEDCF9-2D0F-486A-B133-CB4B38A8CD00}" destId="{1FF85BCE-1B22-4601-ABF5-0E786011D1D7}" srcOrd="0" destOrd="1" presId="urn:microsoft.com/office/officeart/2005/8/layout/chevron1"/>
    <dgm:cxn modelId="{243D1E78-7951-443B-B8E9-F98A9B83F810}" type="presOf" srcId="{65F3CE35-41CA-440F-A945-9C1574301306}" destId="{486D18D1-DDBF-4DDE-871C-8E4791A1AF21}" srcOrd="0" destOrd="1" presId="urn:microsoft.com/office/officeart/2005/8/layout/chevron1"/>
    <dgm:cxn modelId="{AA3B5698-28F0-437F-89F1-F42C2CC1397A}" type="presOf" srcId="{88116E85-233E-42D6-B009-7B3102EBDD72}" destId="{1FF85BCE-1B22-4601-ABF5-0E786011D1D7}" srcOrd="0" destOrd="0" presId="urn:microsoft.com/office/officeart/2005/8/layout/chevron1"/>
    <dgm:cxn modelId="{B2AB1EAC-1414-486A-8E4C-EF868D5C261B}" srcId="{057E9BA2-927D-4D65-A62B-61FDD1FFDFCA}" destId="{D0935D0F-702A-4941-A404-CD5FF4332678}" srcOrd="2" destOrd="0" parTransId="{2D0835D0-0074-4CBB-AD23-409C36D5BD15}" sibTransId="{C71CBE92-A26A-4E11-AC3C-7A0985B22B23}"/>
    <dgm:cxn modelId="{4378DE2D-E185-4864-9FB4-78FED08CCC1C}" srcId="{4014A571-CBC8-422B-A5BE-9ED2810EBA6A}" destId="{C3967BCD-133E-4EC6-9A4F-3233788CD17E}" srcOrd="2" destOrd="0" parTransId="{BCDE14A7-14AF-4162-B7EB-E1B04F88DB90}" sibTransId="{E9C5CC9E-8427-4F77-921B-ECD786A91FBD}"/>
    <dgm:cxn modelId="{716DFEB2-8822-41DB-9D0D-8D82B9D6372D}" srcId="{4014A571-CBC8-422B-A5BE-9ED2810EBA6A}" destId="{47121327-43C5-4BFF-9096-A17159907442}" srcOrd="1" destOrd="0" parTransId="{835428B8-F6CF-446F-9078-1F1E37154E6A}" sibTransId="{5A62DF43-FD90-4961-9FBD-63B8C63AA8FC}"/>
    <dgm:cxn modelId="{B06C2781-EFC0-471D-BFC4-DE2DF293896F}" type="presOf" srcId="{47121327-43C5-4BFF-9096-A17159907442}" destId="{1CB01B81-DC2C-4C8F-901C-20C1C608FAF4}" srcOrd="0" destOrd="1" presId="urn:microsoft.com/office/officeart/2005/8/layout/chevron1"/>
    <dgm:cxn modelId="{6C08DC32-241B-4D77-943B-0005CA8A1DF6}" type="presOf" srcId="{D10E9A18-1886-4F95-A918-FF400D2313CF}" destId="{1FF85BCE-1B22-4601-ABF5-0E786011D1D7}" srcOrd="0" destOrd="2" presId="urn:microsoft.com/office/officeart/2005/8/layout/chevron1"/>
    <dgm:cxn modelId="{9A0375E8-EA07-4DAD-8739-280D0D71BECC}" srcId="{D0935D0F-702A-4941-A404-CD5FF4332678}" destId="{07D541B9-C153-425A-82F6-C5438FBAA7A8}" srcOrd="0" destOrd="0" parTransId="{42FF0845-EE1D-4BD8-8BDA-0AE7D79BD392}" sibTransId="{3B8370B1-61F1-46C3-86FF-EC0679E580C4}"/>
    <dgm:cxn modelId="{6499DE0C-6A2B-4D0F-BE64-5E516DF8905E}" type="presOf" srcId="{6677DE49-FA11-4004-B5C2-EFBB2A27C3C1}" destId="{486D18D1-DDBF-4DDE-871C-8E4791A1AF21}" srcOrd="0" destOrd="2" presId="urn:microsoft.com/office/officeart/2005/8/layout/chevron1"/>
    <dgm:cxn modelId="{4BE62224-EAC4-4B35-9CC3-E33CED51E730}" srcId="{D0935D0F-702A-4941-A404-CD5FF4332678}" destId="{6677DE49-FA11-4004-B5C2-EFBB2A27C3C1}" srcOrd="2" destOrd="0" parTransId="{E4CFFA8E-4FE0-4493-A325-0C703B790249}" sibTransId="{CE4B899B-7F83-4C81-8AF1-1ECE051773D8}"/>
    <dgm:cxn modelId="{0131BC85-D599-40E4-BD71-DD9F4DD19EE2}" srcId="{2048DD9B-8EDB-4A26-BF94-A441B8B55A53}" destId="{64BEDCF9-2D0F-486A-B133-CB4B38A8CD00}" srcOrd="1" destOrd="0" parTransId="{38C5F082-2D8F-483D-9BF1-BAD52B75F80A}" sibTransId="{D83D8636-09B2-4B0A-8093-A2C6F50772DE}"/>
    <dgm:cxn modelId="{F2EDAA46-82E7-46CD-8791-E453611AAFB6}" srcId="{2048DD9B-8EDB-4A26-BF94-A441B8B55A53}" destId="{88116E85-233E-42D6-B009-7B3102EBDD72}" srcOrd="0" destOrd="0" parTransId="{2F32D531-B670-4927-AC86-B875B079BE35}" sibTransId="{E125F7F5-8E5B-433E-9D27-97216747A101}"/>
    <dgm:cxn modelId="{68EAF29B-B929-4719-B2A2-379D77DC85D0}" srcId="{4014A571-CBC8-422B-A5BE-9ED2810EBA6A}" destId="{3455EE8B-F85F-4B1C-82A5-C27C2ABB9277}" srcOrd="3" destOrd="0" parTransId="{E814AD5F-DAF2-406F-B825-BB78813CAC9A}" sibTransId="{67D019DF-4750-4F96-B723-CF81D7148E22}"/>
    <dgm:cxn modelId="{3472246E-95E6-43CC-861B-525F9FD0BC24}" type="presOf" srcId="{D0935D0F-702A-4941-A404-CD5FF4332678}" destId="{E6E48355-FEDE-41C9-B632-91E8CF65E22E}" srcOrd="0" destOrd="0" presId="urn:microsoft.com/office/officeart/2005/8/layout/chevron1"/>
    <dgm:cxn modelId="{32ADEF07-7B71-432E-948C-701870B4D7E1}" srcId="{057E9BA2-927D-4D65-A62B-61FDD1FFDFCA}" destId="{4014A571-CBC8-422B-A5BE-9ED2810EBA6A}" srcOrd="0" destOrd="0" parTransId="{BF54F6C5-00D4-46DD-BE30-DF32191CA164}" sibTransId="{277EDA2B-9D96-47CE-90D0-53E2A85F973F}"/>
    <dgm:cxn modelId="{F57093CA-DB22-4AA3-8A95-7E8BB7C15AA2}" type="presParOf" srcId="{98D1AAC7-7ABA-41FF-B2F9-7DD86504B794}" destId="{90789B9E-36B2-4B53-84F7-E0F35F1CB521}" srcOrd="0" destOrd="0" presId="urn:microsoft.com/office/officeart/2005/8/layout/chevron1"/>
    <dgm:cxn modelId="{323710B1-0970-49D8-B779-A14EA07EC148}" type="presParOf" srcId="{90789B9E-36B2-4B53-84F7-E0F35F1CB521}" destId="{2B19DF3D-B21C-47CA-8BF5-9FF4BC3E777B}" srcOrd="0" destOrd="0" presId="urn:microsoft.com/office/officeart/2005/8/layout/chevron1"/>
    <dgm:cxn modelId="{C1BBE038-20B2-4A9B-B3A5-6C254F5F7888}" type="presParOf" srcId="{90789B9E-36B2-4B53-84F7-E0F35F1CB521}" destId="{1CB01B81-DC2C-4C8F-901C-20C1C608FAF4}" srcOrd="1" destOrd="0" presId="urn:microsoft.com/office/officeart/2005/8/layout/chevron1"/>
    <dgm:cxn modelId="{591978CF-FBE4-4C24-B15C-F3A322613873}" type="presParOf" srcId="{98D1AAC7-7ABA-41FF-B2F9-7DD86504B794}" destId="{22152A2C-30D6-457D-A4A9-9F6BC92F6D1D}" srcOrd="1" destOrd="0" presId="urn:microsoft.com/office/officeart/2005/8/layout/chevron1"/>
    <dgm:cxn modelId="{AFDB32BF-7D81-43E0-9BB4-28720BEF6EA1}" type="presParOf" srcId="{98D1AAC7-7ABA-41FF-B2F9-7DD86504B794}" destId="{16FD6B5F-73EC-4ED1-93FC-2FAFE7E22D74}" srcOrd="2" destOrd="0" presId="urn:microsoft.com/office/officeart/2005/8/layout/chevron1"/>
    <dgm:cxn modelId="{6B088B52-461D-4A30-8856-61986A310291}" type="presParOf" srcId="{16FD6B5F-73EC-4ED1-93FC-2FAFE7E22D74}" destId="{95CB913F-39CF-44C5-BD9D-4CE362A1EC70}" srcOrd="0" destOrd="0" presId="urn:microsoft.com/office/officeart/2005/8/layout/chevron1"/>
    <dgm:cxn modelId="{F470A11C-76EE-416D-A02E-BA97AEE8CE55}" type="presParOf" srcId="{16FD6B5F-73EC-4ED1-93FC-2FAFE7E22D74}" destId="{1FF85BCE-1B22-4601-ABF5-0E786011D1D7}" srcOrd="1" destOrd="0" presId="urn:microsoft.com/office/officeart/2005/8/layout/chevron1"/>
    <dgm:cxn modelId="{CDC4CBD0-C844-4BD9-917D-EDE95EF068FE}" type="presParOf" srcId="{98D1AAC7-7ABA-41FF-B2F9-7DD86504B794}" destId="{DA39A3DA-71BE-452E-8807-D38D2CCE6E7D}" srcOrd="3" destOrd="0" presId="urn:microsoft.com/office/officeart/2005/8/layout/chevron1"/>
    <dgm:cxn modelId="{ABD33B4B-AEF1-4661-B554-B573768E039F}" type="presParOf" srcId="{98D1AAC7-7ABA-41FF-B2F9-7DD86504B794}" destId="{A36166BC-E408-408B-8084-65D1F01CABE9}" srcOrd="4" destOrd="0" presId="urn:microsoft.com/office/officeart/2005/8/layout/chevron1"/>
    <dgm:cxn modelId="{080BB4B2-FDD5-4A64-94B7-8C93A435F14C}" type="presParOf" srcId="{A36166BC-E408-408B-8084-65D1F01CABE9}" destId="{E6E48355-FEDE-41C9-B632-91E8CF65E22E}" srcOrd="0" destOrd="0" presId="urn:microsoft.com/office/officeart/2005/8/layout/chevron1"/>
    <dgm:cxn modelId="{4F69C61C-1095-4AF2-8895-4B617B2B4A5E}" type="presParOf" srcId="{A36166BC-E408-408B-8084-65D1F01CABE9}" destId="{486D18D1-DDBF-4DDE-871C-8E4791A1AF21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5CFC504D-65BE-40C3-9C66-976D588DABD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E21AC95-9B7D-4BEE-A696-ACD59FD603D7}">
      <dgm:prSet/>
      <dgm:spPr/>
      <dgm:t>
        <a:bodyPr/>
        <a:lstStyle/>
        <a:p>
          <a:pPr rtl="0"/>
          <a:r>
            <a:rPr lang="fi-FI" dirty="0" smtClean="0"/>
            <a:t>Tyylinä hillityt tehosteet ja teeman värit</a:t>
          </a:r>
          <a:endParaRPr lang="fi-FI" dirty="0"/>
        </a:p>
      </dgm:t>
    </dgm:pt>
    <dgm:pt modelId="{13DEAC91-2282-4D83-B33E-5698E5E64A9E}" type="parTrans" cxnId="{640BA841-9FFE-448F-BF09-479336DE30F2}">
      <dgm:prSet/>
      <dgm:spPr/>
      <dgm:t>
        <a:bodyPr/>
        <a:lstStyle/>
        <a:p>
          <a:endParaRPr lang="en-GB"/>
        </a:p>
      </dgm:t>
    </dgm:pt>
    <dgm:pt modelId="{CF7FF1AE-30EE-4E16-A836-84BC7AEAC54D}" type="sibTrans" cxnId="{640BA841-9FFE-448F-BF09-479336DE30F2}">
      <dgm:prSet/>
      <dgm:spPr/>
      <dgm:t>
        <a:bodyPr/>
        <a:lstStyle/>
        <a:p>
          <a:endParaRPr lang="en-GB"/>
        </a:p>
      </dgm:t>
    </dgm:pt>
    <dgm:pt modelId="{D553AACF-0AFE-45CF-8526-112C09DA56E8}">
      <dgm:prSet/>
      <dgm:spPr/>
      <dgm:t>
        <a:bodyPr/>
        <a:lstStyle/>
        <a:p>
          <a:pPr rtl="0"/>
          <a:r>
            <a:rPr lang="fi-FI" dirty="0" smtClean="0"/>
            <a:t>Vältettävä päävärin liian raskasta käyttöä</a:t>
          </a:r>
          <a:endParaRPr lang="en-GB" dirty="0"/>
        </a:p>
      </dgm:t>
    </dgm:pt>
    <dgm:pt modelId="{6C89CF5D-FFC4-43CC-A2F7-531114945B5C}" type="parTrans" cxnId="{46D4B80D-7C62-4501-B330-4D031EC9B472}">
      <dgm:prSet/>
      <dgm:spPr/>
      <dgm:t>
        <a:bodyPr/>
        <a:lstStyle/>
        <a:p>
          <a:endParaRPr lang="en-GB"/>
        </a:p>
      </dgm:t>
    </dgm:pt>
    <dgm:pt modelId="{C911C9A0-FC62-4E4A-92AC-912F5D9F6D38}" type="sibTrans" cxnId="{46D4B80D-7C62-4501-B330-4D031EC9B472}">
      <dgm:prSet/>
      <dgm:spPr/>
      <dgm:t>
        <a:bodyPr/>
        <a:lstStyle/>
        <a:p>
          <a:endParaRPr lang="en-GB"/>
        </a:p>
      </dgm:t>
    </dgm:pt>
    <dgm:pt modelId="{9709979C-B00C-4B2D-9E70-5B73CC37F351}">
      <dgm:prSet/>
      <dgm:spPr/>
      <dgm:t>
        <a:bodyPr/>
        <a:lstStyle/>
        <a:p>
          <a:pPr rtl="0"/>
          <a:r>
            <a:rPr lang="fi-FI" dirty="0" smtClean="0"/>
            <a:t>Vaaleanpunainen parempi, tai laatikkolista jossa on ohut punainen kehys</a:t>
          </a:r>
          <a:endParaRPr lang="fi-FI" dirty="0"/>
        </a:p>
      </dgm:t>
    </dgm:pt>
    <dgm:pt modelId="{EDFE9E7A-95A6-40E8-80A2-DFBE8430E74D}" type="parTrans" cxnId="{70E87A2E-D924-4691-8BAE-096B6DE0639D}">
      <dgm:prSet/>
      <dgm:spPr/>
      <dgm:t>
        <a:bodyPr/>
        <a:lstStyle/>
        <a:p>
          <a:endParaRPr lang="en-GB"/>
        </a:p>
      </dgm:t>
    </dgm:pt>
    <dgm:pt modelId="{4FB90B1F-3458-4882-92F1-BAE9AA99140E}" type="sibTrans" cxnId="{70E87A2E-D924-4691-8BAE-096B6DE0639D}">
      <dgm:prSet/>
      <dgm:spPr/>
      <dgm:t>
        <a:bodyPr/>
        <a:lstStyle/>
        <a:p>
          <a:endParaRPr lang="en-GB"/>
        </a:p>
      </dgm:t>
    </dgm:pt>
    <dgm:pt modelId="{10747D80-69A0-4CFD-BB35-9648E4562B5A}">
      <dgm:prSet/>
      <dgm:spPr/>
      <dgm:t>
        <a:bodyPr/>
        <a:lstStyle/>
        <a:p>
          <a:pPr rtl="0"/>
          <a:r>
            <a:rPr lang="fi-FI" dirty="0" smtClean="0"/>
            <a:t>Esityskäyttöön kalvot joita ei ole piilotettu</a:t>
          </a:r>
          <a:endParaRPr lang="en-GB" dirty="0"/>
        </a:p>
      </dgm:t>
    </dgm:pt>
    <dgm:pt modelId="{55EECC2E-C197-41D4-9700-97BF435D54B7}" type="parTrans" cxnId="{D3437717-7180-4983-AD49-7B39E4283B00}">
      <dgm:prSet/>
      <dgm:spPr/>
      <dgm:t>
        <a:bodyPr/>
        <a:lstStyle/>
        <a:p>
          <a:endParaRPr lang="en-GB"/>
        </a:p>
      </dgm:t>
    </dgm:pt>
    <dgm:pt modelId="{E6ECD2E6-6FCE-40D3-8F51-58210F151141}" type="sibTrans" cxnId="{D3437717-7180-4983-AD49-7B39E4283B00}">
      <dgm:prSet/>
      <dgm:spPr/>
      <dgm:t>
        <a:bodyPr/>
        <a:lstStyle/>
        <a:p>
          <a:endParaRPr lang="en-GB"/>
        </a:p>
      </dgm:t>
    </dgm:pt>
    <dgm:pt modelId="{D7A7AEE6-4E10-4646-8F5E-001F764B6F31}">
      <dgm:prSet/>
      <dgm:spPr/>
      <dgm:t>
        <a:bodyPr/>
        <a:lstStyle/>
        <a:p>
          <a:pPr rtl="0"/>
          <a:r>
            <a:rPr lang="fi-FI" dirty="0" smtClean="0"/>
            <a:t>Koulutuksen esitys lähtee alusta</a:t>
          </a:r>
          <a:endParaRPr lang="en-GB" dirty="0"/>
        </a:p>
      </dgm:t>
    </dgm:pt>
    <dgm:pt modelId="{E5F12DB3-F4F1-41C0-9189-3645AF4FD9C0}" type="parTrans" cxnId="{988C1AF2-8A25-4661-9CF7-A57DAAD2EB93}">
      <dgm:prSet/>
      <dgm:spPr/>
      <dgm:t>
        <a:bodyPr/>
        <a:lstStyle/>
        <a:p>
          <a:endParaRPr lang="en-GB"/>
        </a:p>
      </dgm:t>
    </dgm:pt>
    <dgm:pt modelId="{D52294AA-35A5-4B18-82A2-0373B8E1EDF4}" type="sibTrans" cxnId="{988C1AF2-8A25-4661-9CF7-A57DAAD2EB93}">
      <dgm:prSet/>
      <dgm:spPr/>
      <dgm:t>
        <a:bodyPr/>
        <a:lstStyle/>
        <a:p>
          <a:endParaRPr lang="en-GB"/>
        </a:p>
      </dgm:t>
    </dgm:pt>
    <dgm:pt modelId="{1AC44706-D04C-479E-BB1B-A0B914C6B248}">
      <dgm:prSet/>
      <dgm:spPr/>
      <dgm:t>
        <a:bodyPr/>
        <a:lstStyle/>
        <a:p>
          <a:pPr rtl="0"/>
          <a:r>
            <a:rPr lang="fi-FI" dirty="0" smtClean="0"/>
            <a:t>Työpajan erillinen esitys lähtee työpajan agendasta</a:t>
          </a:r>
          <a:endParaRPr lang="en-GB" dirty="0"/>
        </a:p>
      </dgm:t>
    </dgm:pt>
    <dgm:pt modelId="{99A1243F-6E82-4517-9030-C59E4AEE20DC}" type="parTrans" cxnId="{28E82455-2486-44EB-9D95-A5FFD335FC22}">
      <dgm:prSet/>
      <dgm:spPr/>
      <dgm:t>
        <a:bodyPr/>
        <a:lstStyle/>
        <a:p>
          <a:endParaRPr lang="en-GB"/>
        </a:p>
      </dgm:t>
    </dgm:pt>
    <dgm:pt modelId="{DE96CD16-10DA-41FB-AD83-0E538D0B5A6A}" type="sibTrans" cxnId="{28E82455-2486-44EB-9D95-A5FFD335FC22}">
      <dgm:prSet/>
      <dgm:spPr/>
      <dgm:t>
        <a:bodyPr/>
        <a:lstStyle/>
        <a:p>
          <a:endParaRPr lang="en-GB"/>
        </a:p>
      </dgm:t>
    </dgm:pt>
    <dgm:pt modelId="{574F2ADE-7FE1-467A-873D-7597CD79152B}">
      <dgm:prSet/>
      <dgm:spPr/>
      <dgm:t>
        <a:bodyPr/>
        <a:lstStyle/>
        <a:p>
          <a:pPr rtl="0"/>
          <a:r>
            <a:rPr lang="fi-FI" dirty="0" smtClean="0"/>
            <a:t>Vieraspuhuja voi olla hyvä lisäys</a:t>
          </a:r>
          <a:endParaRPr lang="en-GB" dirty="0"/>
        </a:p>
      </dgm:t>
    </dgm:pt>
    <dgm:pt modelId="{546422EE-ACB0-457B-B529-E2E132AF36DF}" type="parTrans" cxnId="{3A03DD6E-24D5-4641-ABFA-214FDA9B658D}">
      <dgm:prSet/>
      <dgm:spPr/>
      <dgm:t>
        <a:bodyPr/>
        <a:lstStyle/>
        <a:p>
          <a:endParaRPr lang="en-GB"/>
        </a:p>
      </dgm:t>
    </dgm:pt>
    <dgm:pt modelId="{81F0EDE3-F793-4C4A-8275-D9CA77B541CD}" type="sibTrans" cxnId="{3A03DD6E-24D5-4641-ABFA-214FDA9B658D}">
      <dgm:prSet/>
      <dgm:spPr/>
      <dgm:t>
        <a:bodyPr/>
        <a:lstStyle/>
        <a:p>
          <a:endParaRPr lang="en-GB"/>
        </a:p>
      </dgm:t>
    </dgm:pt>
    <dgm:pt modelId="{F80D2504-D2BC-44AA-B2D9-D503A10EC7ED}">
      <dgm:prSet/>
      <dgm:spPr/>
      <dgm:t>
        <a:bodyPr/>
        <a:lstStyle/>
        <a:p>
          <a:pPr rtl="0"/>
          <a:r>
            <a:rPr lang="fi-FI" dirty="0" smtClean="0"/>
            <a:t>Piilotetut kalvot ovat dokumentointia ja ohjeita, ylimääräistä materiaalia jota voi käyttää</a:t>
          </a:r>
          <a:endParaRPr lang="en-GB" dirty="0"/>
        </a:p>
      </dgm:t>
    </dgm:pt>
    <dgm:pt modelId="{CBFD73BA-242C-4C52-A393-32D253B53467}" type="parTrans" cxnId="{596C6020-8EDC-41D1-A8EC-B42E7F71A634}">
      <dgm:prSet/>
      <dgm:spPr/>
      <dgm:t>
        <a:bodyPr/>
        <a:lstStyle/>
        <a:p>
          <a:endParaRPr lang="en-GB"/>
        </a:p>
      </dgm:t>
    </dgm:pt>
    <dgm:pt modelId="{CD55E376-1282-4DF4-9461-6B684D4FF87B}" type="sibTrans" cxnId="{596C6020-8EDC-41D1-A8EC-B42E7F71A634}">
      <dgm:prSet/>
      <dgm:spPr/>
      <dgm:t>
        <a:bodyPr/>
        <a:lstStyle/>
        <a:p>
          <a:endParaRPr lang="en-GB"/>
        </a:p>
      </dgm:t>
    </dgm:pt>
    <dgm:pt modelId="{7FEF4190-B654-4B30-A0CA-48DC5ACC6171}">
      <dgm:prSet/>
      <dgm:spPr/>
      <dgm:t>
        <a:bodyPr/>
        <a:lstStyle/>
        <a:p>
          <a:pPr rtl="0"/>
          <a:r>
            <a:rPr lang="fi-FI" dirty="0" smtClean="0"/>
            <a:t>Lisää esitehtäviä</a:t>
          </a:r>
          <a:endParaRPr lang="en-GB" dirty="0"/>
        </a:p>
      </dgm:t>
    </dgm:pt>
    <dgm:pt modelId="{5383C0EB-0C0F-45F4-9A78-7F7B81679CC9}" type="parTrans" cxnId="{F0996698-0A90-47CF-929E-999ADABA2092}">
      <dgm:prSet/>
      <dgm:spPr/>
      <dgm:t>
        <a:bodyPr/>
        <a:lstStyle/>
        <a:p>
          <a:endParaRPr lang="en-GB"/>
        </a:p>
      </dgm:t>
    </dgm:pt>
    <dgm:pt modelId="{EB088CAE-6A82-40B7-A3A5-744205105093}" type="sibTrans" cxnId="{F0996698-0A90-47CF-929E-999ADABA2092}">
      <dgm:prSet/>
      <dgm:spPr/>
      <dgm:t>
        <a:bodyPr/>
        <a:lstStyle/>
        <a:p>
          <a:endParaRPr lang="en-GB"/>
        </a:p>
      </dgm:t>
    </dgm:pt>
    <dgm:pt modelId="{28E43457-77FB-45B6-B703-BA1BA0D09E10}">
      <dgm:prSet/>
      <dgm:spPr/>
      <dgm:t>
        <a:bodyPr/>
        <a:lstStyle/>
        <a:p>
          <a:pPr rtl="0"/>
          <a:r>
            <a:rPr lang="fi-FI" dirty="0" smtClean="0"/>
            <a:t>Edellisten koulutusten tehtäviä ja tuloksia</a:t>
          </a:r>
          <a:endParaRPr lang="en-GB" dirty="0"/>
        </a:p>
      </dgm:t>
    </dgm:pt>
    <dgm:pt modelId="{A39F5717-E411-4324-A0E2-44DB0E263D54}" type="parTrans" cxnId="{235575C1-0167-4235-A5A6-B2109D6BD0BD}">
      <dgm:prSet/>
      <dgm:spPr/>
      <dgm:t>
        <a:bodyPr/>
        <a:lstStyle/>
        <a:p>
          <a:endParaRPr lang="en-GB"/>
        </a:p>
      </dgm:t>
    </dgm:pt>
    <dgm:pt modelId="{1EF65160-E550-4C0D-9B78-C3785BFDC826}" type="sibTrans" cxnId="{235575C1-0167-4235-A5A6-B2109D6BD0BD}">
      <dgm:prSet/>
      <dgm:spPr/>
      <dgm:t>
        <a:bodyPr/>
        <a:lstStyle/>
        <a:p>
          <a:endParaRPr lang="en-GB"/>
        </a:p>
      </dgm:t>
    </dgm:pt>
    <dgm:pt modelId="{D530020D-B9A3-42AA-8A84-2C802A32D31C}" type="pres">
      <dgm:prSet presAssocID="{5CFC504D-65BE-40C3-9C66-976D588DAB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67F29C81-6C1D-4AE1-8B20-C11A3FBE5697}" type="pres">
      <dgm:prSet presAssocID="{6E21AC95-9B7D-4BEE-A696-ACD59FD603D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5D92D63-BEB1-42C1-9CE6-FD95B1544A4B}" type="pres">
      <dgm:prSet presAssocID="{6E21AC95-9B7D-4BEE-A696-ACD59FD603D7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DCD0321-87F3-418F-B695-F55A099F0FD7}" type="pres">
      <dgm:prSet presAssocID="{10747D80-69A0-4CFD-BB35-9648E4562B5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31F6CA9-865D-4065-A919-A496CB2FCB64}" type="pres">
      <dgm:prSet presAssocID="{10747D80-69A0-4CFD-BB35-9648E4562B5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7C3AE9B-1C1D-4103-A70F-98C9D5775BC1}" type="pres">
      <dgm:prSet presAssocID="{F80D2504-D2BC-44AA-B2D9-D503A10EC7E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CD7EB8A-250D-40DC-B371-D4AA13EF4100}" type="pres">
      <dgm:prSet presAssocID="{F80D2504-D2BC-44AA-B2D9-D503A10EC7ED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9284882-39FC-4E3E-9C6C-329623F9AF3D}" type="presOf" srcId="{D7A7AEE6-4E10-4646-8F5E-001F764B6F31}" destId="{231F6CA9-865D-4065-A919-A496CB2FCB64}" srcOrd="0" destOrd="0" presId="urn:microsoft.com/office/officeart/2005/8/layout/vList2"/>
    <dgm:cxn modelId="{EE32551C-4E13-483D-9FC1-C230040739D2}" type="presOf" srcId="{28E43457-77FB-45B6-B703-BA1BA0D09E10}" destId="{5CD7EB8A-250D-40DC-B371-D4AA13EF4100}" srcOrd="0" destOrd="1" presId="urn:microsoft.com/office/officeart/2005/8/layout/vList2"/>
    <dgm:cxn modelId="{640BA841-9FFE-448F-BF09-479336DE30F2}" srcId="{5CFC504D-65BE-40C3-9C66-976D588DABDE}" destId="{6E21AC95-9B7D-4BEE-A696-ACD59FD603D7}" srcOrd="0" destOrd="0" parTransId="{13DEAC91-2282-4D83-B33E-5698E5E64A9E}" sibTransId="{CF7FF1AE-30EE-4E16-A836-84BC7AEAC54D}"/>
    <dgm:cxn modelId="{70E87A2E-D924-4691-8BAE-096B6DE0639D}" srcId="{6E21AC95-9B7D-4BEE-A696-ACD59FD603D7}" destId="{9709979C-B00C-4B2D-9E70-5B73CC37F351}" srcOrd="1" destOrd="0" parTransId="{EDFE9E7A-95A6-40E8-80A2-DFBE8430E74D}" sibTransId="{4FB90B1F-3458-4882-92F1-BAE9AA99140E}"/>
    <dgm:cxn modelId="{988C1AF2-8A25-4661-9CF7-A57DAAD2EB93}" srcId="{10747D80-69A0-4CFD-BB35-9648E4562B5A}" destId="{D7A7AEE6-4E10-4646-8F5E-001F764B6F31}" srcOrd="0" destOrd="0" parTransId="{E5F12DB3-F4F1-41C0-9189-3645AF4FD9C0}" sibTransId="{D52294AA-35A5-4B18-82A2-0373B8E1EDF4}"/>
    <dgm:cxn modelId="{4035B69E-EF01-4086-86E7-21C01EB1899A}" type="presOf" srcId="{10747D80-69A0-4CFD-BB35-9648E4562B5A}" destId="{BDCD0321-87F3-418F-B695-F55A099F0FD7}" srcOrd="0" destOrd="0" presId="urn:microsoft.com/office/officeart/2005/8/layout/vList2"/>
    <dgm:cxn modelId="{7B11FC0E-8BAD-4635-AD6C-9E3929A4C40C}" type="presOf" srcId="{1AC44706-D04C-479E-BB1B-A0B914C6B248}" destId="{231F6CA9-865D-4065-A919-A496CB2FCB64}" srcOrd="0" destOrd="1" presId="urn:microsoft.com/office/officeart/2005/8/layout/vList2"/>
    <dgm:cxn modelId="{6E3E8661-C641-4347-9CAD-C38729EEC339}" type="presOf" srcId="{7FEF4190-B654-4B30-A0CA-48DC5ACC6171}" destId="{5CD7EB8A-250D-40DC-B371-D4AA13EF4100}" srcOrd="0" destOrd="0" presId="urn:microsoft.com/office/officeart/2005/8/layout/vList2"/>
    <dgm:cxn modelId="{F0996698-0A90-47CF-929E-999ADABA2092}" srcId="{F80D2504-D2BC-44AA-B2D9-D503A10EC7ED}" destId="{7FEF4190-B654-4B30-A0CA-48DC5ACC6171}" srcOrd="0" destOrd="0" parTransId="{5383C0EB-0C0F-45F4-9A78-7F7B81679CC9}" sibTransId="{EB088CAE-6A82-40B7-A3A5-744205105093}"/>
    <dgm:cxn modelId="{28E82455-2486-44EB-9D95-A5FFD335FC22}" srcId="{10747D80-69A0-4CFD-BB35-9648E4562B5A}" destId="{1AC44706-D04C-479E-BB1B-A0B914C6B248}" srcOrd="1" destOrd="0" parTransId="{99A1243F-6E82-4517-9030-C59E4AEE20DC}" sibTransId="{DE96CD16-10DA-41FB-AD83-0E538D0B5A6A}"/>
    <dgm:cxn modelId="{235575C1-0167-4235-A5A6-B2109D6BD0BD}" srcId="{F80D2504-D2BC-44AA-B2D9-D503A10EC7ED}" destId="{28E43457-77FB-45B6-B703-BA1BA0D09E10}" srcOrd="1" destOrd="0" parTransId="{A39F5717-E411-4324-A0E2-44DB0E263D54}" sibTransId="{1EF65160-E550-4C0D-9B78-C3785BFDC826}"/>
    <dgm:cxn modelId="{46D4B80D-7C62-4501-B330-4D031EC9B472}" srcId="{6E21AC95-9B7D-4BEE-A696-ACD59FD603D7}" destId="{D553AACF-0AFE-45CF-8526-112C09DA56E8}" srcOrd="0" destOrd="0" parTransId="{6C89CF5D-FFC4-43CC-A2F7-531114945B5C}" sibTransId="{C911C9A0-FC62-4E4A-92AC-912F5D9F6D38}"/>
    <dgm:cxn modelId="{519EFB1B-6A1C-467E-A2FE-FD9791C1B8E5}" type="presOf" srcId="{9709979C-B00C-4B2D-9E70-5B73CC37F351}" destId="{A5D92D63-BEB1-42C1-9CE6-FD95B1544A4B}" srcOrd="0" destOrd="1" presId="urn:microsoft.com/office/officeart/2005/8/layout/vList2"/>
    <dgm:cxn modelId="{33CFCBE4-4919-42C2-98B9-9977AF86D9B5}" type="presOf" srcId="{574F2ADE-7FE1-467A-873D-7597CD79152B}" destId="{231F6CA9-865D-4065-A919-A496CB2FCB64}" srcOrd="0" destOrd="2" presId="urn:microsoft.com/office/officeart/2005/8/layout/vList2"/>
    <dgm:cxn modelId="{1DE614C6-920C-40EB-B9FD-46A18BD8AA9C}" type="presOf" srcId="{F80D2504-D2BC-44AA-B2D9-D503A10EC7ED}" destId="{17C3AE9B-1C1D-4103-A70F-98C9D5775BC1}" srcOrd="0" destOrd="0" presId="urn:microsoft.com/office/officeart/2005/8/layout/vList2"/>
    <dgm:cxn modelId="{596C6020-8EDC-41D1-A8EC-B42E7F71A634}" srcId="{5CFC504D-65BE-40C3-9C66-976D588DABDE}" destId="{F80D2504-D2BC-44AA-B2D9-D503A10EC7ED}" srcOrd="2" destOrd="0" parTransId="{CBFD73BA-242C-4C52-A393-32D253B53467}" sibTransId="{CD55E376-1282-4DF4-9461-6B684D4FF87B}"/>
    <dgm:cxn modelId="{3A03DD6E-24D5-4641-ABFA-214FDA9B658D}" srcId="{10747D80-69A0-4CFD-BB35-9648E4562B5A}" destId="{574F2ADE-7FE1-467A-873D-7597CD79152B}" srcOrd="2" destOrd="0" parTransId="{546422EE-ACB0-457B-B529-E2E132AF36DF}" sibTransId="{81F0EDE3-F793-4C4A-8275-D9CA77B541CD}"/>
    <dgm:cxn modelId="{A5E42683-5B37-40DB-87C6-EE7BCD3831F2}" type="presOf" srcId="{D553AACF-0AFE-45CF-8526-112C09DA56E8}" destId="{A5D92D63-BEB1-42C1-9CE6-FD95B1544A4B}" srcOrd="0" destOrd="0" presId="urn:microsoft.com/office/officeart/2005/8/layout/vList2"/>
    <dgm:cxn modelId="{E8FC2AC2-3E80-4653-9F62-A8EA97DF2977}" type="presOf" srcId="{6E21AC95-9B7D-4BEE-A696-ACD59FD603D7}" destId="{67F29C81-6C1D-4AE1-8B20-C11A3FBE5697}" srcOrd="0" destOrd="0" presId="urn:microsoft.com/office/officeart/2005/8/layout/vList2"/>
    <dgm:cxn modelId="{6545C33C-8082-4E0B-8675-5E468547CD1B}" type="presOf" srcId="{5CFC504D-65BE-40C3-9C66-976D588DABDE}" destId="{D530020D-B9A3-42AA-8A84-2C802A32D31C}" srcOrd="0" destOrd="0" presId="urn:microsoft.com/office/officeart/2005/8/layout/vList2"/>
    <dgm:cxn modelId="{D3437717-7180-4983-AD49-7B39E4283B00}" srcId="{5CFC504D-65BE-40C3-9C66-976D588DABDE}" destId="{10747D80-69A0-4CFD-BB35-9648E4562B5A}" srcOrd="1" destOrd="0" parTransId="{55EECC2E-C197-41D4-9700-97BF435D54B7}" sibTransId="{E6ECD2E6-6FCE-40D3-8F51-58210F151141}"/>
    <dgm:cxn modelId="{E0A5AFAE-C8E7-4EA2-A931-9D70EA161052}" type="presParOf" srcId="{D530020D-B9A3-42AA-8A84-2C802A32D31C}" destId="{67F29C81-6C1D-4AE1-8B20-C11A3FBE5697}" srcOrd="0" destOrd="0" presId="urn:microsoft.com/office/officeart/2005/8/layout/vList2"/>
    <dgm:cxn modelId="{2C6C274B-555C-4F8D-B20D-5396509244DD}" type="presParOf" srcId="{D530020D-B9A3-42AA-8A84-2C802A32D31C}" destId="{A5D92D63-BEB1-42C1-9CE6-FD95B1544A4B}" srcOrd="1" destOrd="0" presId="urn:microsoft.com/office/officeart/2005/8/layout/vList2"/>
    <dgm:cxn modelId="{7B9EB08F-D7CC-4075-A5E2-A829AA58C647}" type="presParOf" srcId="{D530020D-B9A3-42AA-8A84-2C802A32D31C}" destId="{BDCD0321-87F3-418F-B695-F55A099F0FD7}" srcOrd="2" destOrd="0" presId="urn:microsoft.com/office/officeart/2005/8/layout/vList2"/>
    <dgm:cxn modelId="{BC1862BC-C3D4-4088-9F1A-530BD231C0E6}" type="presParOf" srcId="{D530020D-B9A3-42AA-8A84-2C802A32D31C}" destId="{231F6CA9-865D-4065-A919-A496CB2FCB64}" srcOrd="3" destOrd="0" presId="urn:microsoft.com/office/officeart/2005/8/layout/vList2"/>
    <dgm:cxn modelId="{2F6E4F64-6D67-4562-9ECF-7E9A01765372}" type="presParOf" srcId="{D530020D-B9A3-42AA-8A84-2C802A32D31C}" destId="{17C3AE9B-1C1D-4103-A70F-98C9D5775BC1}" srcOrd="4" destOrd="0" presId="urn:microsoft.com/office/officeart/2005/8/layout/vList2"/>
    <dgm:cxn modelId="{FD981446-16A4-4AEE-B991-FC70E3C17C81}" type="presParOf" srcId="{D530020D-B9A3-42AA-8A84-2C802A32D31C}" destId="{5CD7EB8A-250D-40DC-B371-D4AA13EF410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9532B7-D5AC-499B-A6AE-E85D9FF88212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21B9A6-7D85-41E3-B929-D767A2A09DF9}">
      <dgm:prSet phldrT="[Text]"/>
      <dgm:spPr/>
      <dgm:t>
        <a:bodyPr/>
        <a:lstStyle/>
        <a:p>
          <a:r>
            <a:rPr lang="en-US" dirty="0" smtClean="0"/>
            <a:t>EU</a:t>
          </a:r>
          <a:endParaRPr lang="en-GB" dirty="0"/>
        </a:p>
      </dgm:t>
    </dgm:pt>
    <dgm:pt modelId="{4ABB44CA-E5C0-4481-8502-652389F5A994}" type="parTrans" cxnId="{B9C1F507-383F-4E2D-A390-4C2C39C2BA39}">
      <dgm:prSet/>
      <dgm:spPr/>
      <dgm:t>
        <a:bodyPr/>
        <a:lstStyle/>
        <a:p>
          <a:endParaRPr lang="en-GB"/>
        </a:p>
      </dgm:t>
    </dgm:pt>
    <dgm:pt modelId="{DE9AB90C-1906-4A2A-B94C-6DDCBE34AEAD}" type="sibTrans" cxnId="{B9C1F507-383F-4E2D-A390-4C2C39C2BA39}">
      <dgm:prSet/>
      <dgm:spPr/>
      <dgm:t>
        <a:bodyPr/>
        <a:lstStyle/>
        <a:p>
          <a:endParaRPr lang="en-GB"/>
        </a:p>
      </dgm:t>
    </dgm:pt>
    <dgm:pt modelId="{26E2F645-3471-4E72-AA43-2A511C33020B}">
      <dgm:prSet phldrT="[Text]"/>
      <dgm:spPr/>
      <dgm:t>
        <a:bodyPr/>
        <a:lstStyle/>
        <a:p>
          <a:r>
            <a:rPr lang="en-US" dirty="0" err="1" smtClean="0"/>
            <a:t>Punaiset</a:t>
          </a:r>
          <a:r>
            <a:rPr lang="en-US" dirty="0" smtClean="0"/>
            <a:t> </a:t>
          </a:r>
          <a:r>
            <a:rPr lang="en-US" dirty="0" err="1" smtClean="0"/>
            <a:t>Ristit</a:t>
          </a:r>
          <a:endParaRPr lang="en-GB" dirty="0"/>
        </a:p>
      </dgm:t>
    </dgm:pt>
    <dgm:pt modelId="{E3308042-5E01-4B3A-98E3-E980430AC273}" type="parTrans" cxnId="{546B0F4E-BE10-4095-972B-C4A2949F4F3D}">
      <dgm:prSet/>
      <dgm:spPr/>
      <dgm:t>
        <a:bodyPr/>
        <a:lstStyle/>
        <a:p>
          <a:endParaRPr lang="en-GB"/>
        </a:p>
      </dgm:t>
    </dgm:pt>
    <dgm:pt modelId="{2E0EDE47-4AB5-435F-8B28-188F830A53F0}" type="sibTrans" cxnId="{546B0F4E-BE10-4095-972B-C4A2949F4F3D}">
      <dgm:prSet/>
      <dgm:spPr/>
      <dgm:t>
        <a:bodyPr/>
        <a:lstStyle/>
        <a:p>
          <a:endParaRPr lang="en-GB"/>
        </a:p>
      </dgm:t>
    </dgm:pt>
    <dgm:pt modelId="{961ABD77-BEA7-4005-8242-717980C2D07A}">
      <dgm:prSet phldrT="[Text]"/>
      <dgm:spPr/>
      <dgm:t>
        <a:bodyPr/>
        <a:lstStyle/>
        <a:p>
          <a:r>
            <a:rPr lang="en-US" dirty="0" err="1" smtClean="0"/>
            <a:t>EU:n</a:t>
          </a:r>
          <a:r>
            <a:rPr lang="en-US" dirty="0" smtClean="0"/>
            <a:t> </a:t>
          </a:r>
          <a:r>
            <a:rPr lang="en-US" dirty="0" err="1" smtClean="0"/>
            <a:t>komissio</a:t>
          </a:r>
          <a:r>
            <a:rPr lang="en-US" dirty="0" smtClean="0"/>
            <a:t> </a:t>
          </a:r>
          <a:r>
            <a:rPr lang="en-US" dirty="0" err="1" smtClean="0"/>
            <a:t>tukee</a:t>
          </a:r>
          <a:r>
            <a:rPr lang="en-US" dirty="0" smtClean="0"/>
            <a:t> </a:t>
          </a:r>
          <a:r>
            <a:rPr lang="en-US" dirty="0" err="1" smtClean="0"/>
            <a:t>jäsenvaltioita</a:t>
          </a:r>
          <a:r>
            <a:rPr lang="en-US" dirty="0" smtClean="0"/>
            <a:t> </a:t>
          </a:r>
          <a:r>
            <a:rPr lang="en-US" dirty="0" err="1" smtClean="0"/>
            <a:t>ohjeistuksella</a:t>
          </a:r>
          <a:endParaRPr lang="en-GB" dirty="0"/>
        </a:p>
      </dgm:t>
    </dgm:pt>
    <dgm:pt modelId="{48EDF442-03F1-4C27-B864-AEC2BC32BE01}" type="parTrans" cxnId="{B252FA62-B3DC-4A66-B78C-11923B962ECC}">
      <dgm:prSet/>
      <dgm:spPr/>
      <dgm:t>
        <a:bodyPr/>
        <a:lstStyle/>
        <a:p>
          <a:endParaRPr lang="en-GB"/>
        </a:p>
      </dgm:t>
    </dgm:pt>
    <dgm:pt modelId="{6FB48C56-3A3D-47ED-8880-145371DBD431}" type="sibTrans" cxnId="{B252FA62-B3DC-4A66-B78C-11923B962ECC}">
      <dgm:prSet/>
      <dgm:spPr/>
      <dgm:t>
        <a:bodyPr/>
        <a:lstStyle/>
        <a:p>
          <a:endParaRPr lang="en-GB"/>
        </a:p>
      </dgm:t>
    </dgm:pt>
    <dgm:pt modelId="{1AD818F6-2524-4E51-B03F-D63D25FAD01E}">
      <dgm:prSet phldrT="[Text]"/>
      <dgm:spPr/>
      <dgm:t>
        <a:bodyPr/>
        <a:lstStyle/>
        <a:p>
          <a:r>
            <a:rPr lang="en-US" dirty="0" err="1" smtClean="0"/>
            <a:t>EU:n</a:t>
          </a:r>
          <a:r>
            <a:rPr lang="en-US" dirty="0" smtClean="0"/>
            <a:t> </a:t>
          </a:r>
          <a:r>
            <a:rPr lang="en-US" dirty="0" err="1" smtClean="0"/>
            <a:t>humanitaarinen</a:t>
          </a:r>
          <a:r>
            <a:rPr lang="en-US" dirty="0" smtClean="0"/>
            <a:t> </a:t>
          </a:r>
          <a:r>
            <a:rPr lang="en-US" dirty="0" err="1" smtClean="0"/>
            <a:t>toimisto</a:t>
          </a:r>
          <a:r>
            <a:rPr lang="en-US" dirty="0" smtClean="0"/>
            <a:t> (ECHO) </a:t>
          </a:r>
          <a:r>
            <a:rPr lang="en-US" dirty="0" err="1" smtClean="0"/>
            <a:t>rahoittaa</a:t>
          </a:r>
          <a:r>
            <a:rPr lang="en-US" dirty="0" smtClean="0"/>
            <a:t> </a:t>
          </a:r>
          <a:r>
            <a:rPr lang="en-US" dirty="0" err="1" smtClean="0"/>
            <a:t>selvitysten</a:t>
          </a:r>
          <a:r>
            <a:rPr lang="en-US" dirty="0" smtClean="0"/>
            <a:t> </a:t>
          </a:r>
          <a:r>
            <a:rPr lang="en-US" dirty="0" err="1" smtClean="0"/>
            <a:t>laatimista</a:t>
          </a:r>
          <a:endParaRPr lang="en-GB" dirty="0"/>
        </a:p>
      </dgm:t>
    </dgm:pt>
    <dgm:pt modelId="{703C8E8B-D40D-47BB-AEB2-ADD35D93B7EA}" type="parTrans" cxnId="{24E49542-AC9A-4512-9A95-D80DDFE9916E}">
      <dgm:prSet/>
      <dgm:spPr/>
      <dgm:t>
        <a:bodyPr/>
        <a:lstStyle/>
        <a:p>
          <a:endParaRPr lang="en-GB"/>
        </a:p>
      </dgm:t>
    </dgm:pt>
    <dgm:pt modelId="{CD70E955-8CA9-41C3-B690-254227A3195C}" type="sibTrans" cxnId="{24E49542-AC9A-4512-9A95-D80DDFE9916E}">
      <dgm:prSet/>
      <dgm:spPr/>
      <dgm:t>
        <a:bodyPr/>
        <a:lstStyle/>
        <a:p>
          <a:endParaRPr lang="en-GB"/>
        </a:p>
      </dgm:t>
    </dgm:pt>
    <dgm:pt modelId="{D29C5179-0885-4692-A4D6-40239220773E}">
      <dgm:prSet phldrT="[Text]"/>
      <dgm:spPr/>
      <dgm:t>
        <a:bodyPr/>
        <a:lstStyle/>
        <a:p>
          <a:r>
            <a:rPr lang="en-US" dirty="0" err="1" smtClean="0"/>
            <a:t>Puhuu</a:t>
          </a:r>
          <a:r>
            <a:rPr lang="en-US" dirty="0" smtClean="0"/>
            <a:t> </a:t>
          </a:r>
          <a:r>
            <a:rPr lang="en-US" dirty="0" err="1" smtClean="0"/>
            <a:t>katastrofilakien</a:t>
          </a:r>
          <a:r>
            <a:rPr lang="en-US" dirty="0" smtClean="0"/>
            <a:t> </a:t>
          </a:r>
          <a:r>
            <a:rPr lang="en-US" dirty="0" err="1" smtClean="0"/>
            <a:t>puolesta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tarjoaa</a:t>
          </a:r>
          <a:r>
            <a:rPr lang="en-US" dirty="0" smtClean="0"/>
            <a:t> </a:t>
          </a:r>
          <a:r>
            <a:rPr lang="en-US" dirty="0" err="1" smtClean="0"/>
            <a:t>teknistä</a:t>
          </a:r>
          <a:r>
            <a:rPr lang="en-US" dirty="0" smtClean="0"/>
            <a:t> </a:t>
          </a:r>
          <a:r>
            <a:rPr lang="en-US" dirty="0" err="1" smtClean="0"/>
            <a:t>tukea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koulutusta</a:t>
          </a:r>
          <a:r>
            <a:rPr lang="en-US" dirty="0" smtClean="0"/>
            <a:t> </a:t>
          </a:r>
          <a:r>
            <a:rPr lang="en-US" dirty="0" err="1" smtClean="0"/>
            <a:t>aiheesta</a:t>
          </a:r>
          <a:endParaRPr lang="en-GB" dirty="0"/>
        </a:p>
      </dgm:t>
    </dgm:pt>
    <dgm:pt modelId="{BD779C6D-41B8-4343-A37C-75D56DDEA9C4}" type="parTrans" cxnId="{28E11886-1B4C-44C1-941B-B1615219B542}">
      <dgm:prSet/>
      <dgm:spPr/>
      <dgm:t>
        <a:bodyPr/>
        <a:lstStyle/>
        <a:p>
          <a:endParaRPr lang="en-GB"/>
        </a:p>
      </dgm:t>
    </dgm:pt>
    <dgm:pt modelId="{78B5A0C8-80B1-475B-981F-165A79BA4005}" type="sibTrans" cxnId="{28E11886-1B4C-44C1-941B-B1615219B542}">
      <dgm:prSet/>
      <dgm:spPr/>
      <dgm:t>
        <a:bodyPr/>
        <a:lstStyle/>
        <a:p>
          <a:endParaRPr lang="en-GB"/>
        </a:p>
      </dgm:t>
    </dgm:pt>
    <dgm:pt modelId="{1BD2F94E-E417-40DE-8FA2-A7DC0DE4045F}">
      <dgm:prSet phldrT="[Text]"/>
      <dgm:spPr/>
      <dgm:t>
        <a:bodyPr/>
        <a:lstStyle/>
        <a:p>
          <a:r>
            <a:rPr lang="en-US" dirty="0" err="1" smtClean="0"/>
            <a:t>Luonut</a:t>
          </a:r>
          <a:r>
            <a:rPr lang="en-US" dirty="0" smtClean="0"/>
            <a:t> </a:t>
          </a:r>
          <a:r>
            <a:rPr lang="en-US" dirty="0" err="1" smtClean="0"/>
            <a:t>ohjeen</a:t>
          </a:r>
          <a:r>
            <a:rPr lang="en-US" dirty="0" smtClean="0"/>
            <a:t>  </a:t>
          </a:r>
          <a:r>
            <a:rPr lang="en-US" dirty="0" err="1" smtClean="0"/>
            <a:t>kansainvälisen</a:t>
          </a:r>
          <a:r>
            <a:rPr lang="en-US" dirty="0" smtClean="0"/>
            <a:t> </a:t>
          </a:r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vastaanottamisesta</a:t>
          </a:r>
          <a:endParaRPr lang="en-GB" dirty="0"/>
        </a:p>
      </dgm:t>
    </dgm:pt>
    <dgm:pt modelId="{7178F641-0B75-4965-B4C3-DA9301D8CA09}" type="parTrans" cxnId="{D455E4CC-7D7F-4911-8E65-266A48962971}">
      <dgm:prSet/>
      <dgm:spPr/>
      <dgm:t>
        <a:bodyPr/>
        <a:lstStyle/>
        <a:p>
          <a:endParaRPr lang="en-GB"/>
        </a:p>
      </dgm:t>
    </dgm:pt>
    <dgm:pt modelId="{021611A1-57F2-4CF8-AC04-1B99F6C48BEE}" type="sibTrans" cxnId="{D455E4CC-7D7F-4911-8E65-266A48962971}">
      <dgm:prSet/>
      <dgm:spPr/>
      <dgm:t>
        <a:bodyPr/>
        <a:lstStyle/>
        <a:p>
          <a:endParaRPr lang="en-GB"/>
        </a:p>
      </dgm:t>
    </dgm:pt>
    <dgm:pt modelId="{41776516-9BB4-4EE8-B536-6A47D8C873B1}">
      <dgm:prSet phldrT="[Text]"/>
      <dgm:spPr/>
      <dgm:t>
        <a:bodyPr/>
        <a:lstStyle/>
        <a:p>
          <a:r>
            <a:rPr lang="en-US" dirty="0" smtClean="0"/>
            <a:t>Monet </a:t>
          </a:r>
          <a:r>
            <a:rPr lang="en-US" dirty="0" err="1" smtClean="0"/>
            <a:t>Punaiset</a:t>
          </a:r>
          <a:r>
            <a:rPr lang="en-US" dirty="0" smtClean="0"/>
            <a:t> </a:t>
          </a:r>
          <a:r>
            <a:rPr lang="en-US" dirty="0" err="1" smtClean="0"/>
            <a:t>Ristit</a:t>
          </a:r>
          <a:r>
            <a:rPr lang="en-US" dirty="0" smtClean="0"/>
            <a:t> </a:t>
          </a:r>
          <a:r>
            <a:rPr lang="en-US" dirty="0" err="1" smtClean="0"/>
            <a:t>ovat</a:t>
          </a:r>
          <a:r>
            <a:rPr lang="en-US" dirty="0" smtClean="0"/>
            <a:t> </a:t>
          </a:r>
          <a:r>
            <a:rPr lang="en-US" dirty="0" err="1" smtClean="0"/>
            <a:t>laatineet</a:t>
          </a:r>
          <a:r>
            <a:rPr lang="en-US" dirty="0" smtClean="0"/>
            <a:t> </a:t>
          </a:r>
          <a:r>
            <a:rPr lang="en-US" dirty="0" err="1" smtClean="0"/>
            <a:t>selvitykset</a:t>
          </a:r>
          <a:r>
            <a:rPr lang="en-US" dirty="0" smtClean="0"/>
            <a:t> </a:t>
          </a:r>
          <a:r>
            <a:rPr lang="en-US" dirty="0" err="1" smtClean="0"/>
            <a:t>omassa</a:t>
          </a:r>
          <a:r>
            <a:rPr lang="en-US" dirty="0" smtClean="0"/>
            <a:t> </a:t>
          </a:r>
          <a:r>
            <a:rPr lang="en-US" dirty="0" err="1" smtClean="0"/>
            <a:t>maassaan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jakavat</a:t>
          </a:r>
          <a:r>
            <a:rPr lang="en-US" dirty="0" smtClean="0"/>
            <a:t> </a:t>
          </a:r>
          <a:r>
            <a:rPr lang="en-US" dirty="0" err="1" smtClean="0"/>
            <a:t>kokemuksia</a:t>
          </a:r>
          <a:r>
            <a:rPr lang="en-US" dirty="0" smtClean="0"/>
            <a:t> </a:t>
          </a:r>
          <a:r>
            <a:rPr lang="en-US" dirty="0" err="1" smtClean="0"/>
            <a:t>keskenään</a:t>
          </a:r>
          <a:endParaRPr lang="en-GB" dirty="0"/>
        </a:p>
      </dgm:t>
    </dgm:pt>
    <dgm:pt modelId="{3B65F96A-B70B-4CA6-869B-466CDA6C8E3A}" type="parTrans" cxnId="{0C83EF4D-5234-4DB8-9185-F0CCADCD82E1}">
      <dgm:prSet/>
      <dgm:spPr/>
      <dgm:t>
        <a:bodyPr/>
        <a:lstStyle/>
        <a:p>
          <a:endParaRPr lang="en-GB"/>
        </a:p>
      </dgm:t>
    </dgm:pt>
    <dgm:pt modelId="{458F0A05-E65E-43C4-AFA1-ED3E35443917}" type="sibTrans" cxnId="{0C83EF4D-5234-4DB8-9185-F0CCADCD82E1}">
      <dgm:prSet/>
      <dgm:spPr/>
      <dgm:t>
        <a:bodyPr/>
        <a:lstStyle/>
        <a:p>
          <a:endParaRPr lang="en-GB"/>
        </a:p>
      </dgm:t>
    </dgm:pt>
    <dgm:pt modelId="{A706D091-28C7-40EE-A340-99AF642AA4DE}">
      <dgm:prSet phldrT="[Text]"/>
      <dgm:spPr/>
      <dgm:t>
        <a:bodyPr/>
        <a:lstStyle/>
        <a:p>
          <a:r>
            <a:rPr lang="en-US" dirty="0" smtClean="0"/>
            <a:t>IFRC</a:t>
          </a:r>
          <a:endParaRPr lang="en-GB" dirty="0"/>
        </a:p>
      </dgm:t>
    </dgm:pt>
    <dgm:pt modelId="{7BB2E904-45C4-41E8-8C28-1645EF7F2918}" type="parTrans" cxnId="{0AA241EC-4363-4197-AD04-AE2BDA430BE9}">
      <dgm:prSet/>
      <dgm:spPr/>
      <dgm:t>
        <a:bodyPr/>
        <a:lstStyle/>
        <a:p>
          <a:endParaRPr lang="en-GB"/>
        </a:p>
      </dgm:t>
    </dgm:pt>
    <dgm:pt modelId="{3935FF8F-3451-45AC-B57D-A3D31E8C01CB}" type="sibTrans" cxnId="{0AA241EC-4363-4197-AD04-AE2BDA430BE9}">
      <dgm:prSet/>
      <dgm:spPr/>
      <dgm:t>
        <a:bodyPr/>
        <a:lstStyle/>
        <a:p>
          <a:endParaRPr lang="en-GB"/>
        </a:p>
      </dgm:t>
    </dgm:pt>
    <dgm:pt modelId="{071D20F6-DF5B-4AE5-A137-FA59BE788309}">
      <dgm:prSet phldrT="[Text]"/>
      <dgm:spPr/>
      <dgm:t>
        <a:bodyPr/>
        <a:lstStyle/>
        <a:p>
          <a:r>
            <a:rPr lang="en-US" dirty="0" err="1" smtClean="0"/>
            <a:t>Selvitykset</a:t>
          </a:r>
          <a:r>
            <a:rPr lang="en-US" dirty="0" smtClean="0"/>
            <a:t> </a:t>
          </a:r>
          <a:r>
            <a:rPr lang="en-US" dirty="0" err="1" smtClean="0"/>
            <a:t>ovat</a:t>
          </a:r>
          <a:r>
            <a:rPr lang="en-US" dirty="0" smtClean="0"/>
            <a:t> </a:t>
          </a:r>
          <a:r>
            <a:rPr lang="en-US" dirty="0" err="1" smtClean="0"/>
            <a:t>tulleet</a:t>
          </a:r>
          <a:r>
            <a:rPr lang="en-US" dirty="0" smtClean="0"/>
            <a:t> </a:t>
          </a:r>
          <a:r>
            <a:rPr lang="en-US" dirty="0" err="1" smtClean="0"/>
            <a:t>aallossa</a:t>
          </a:r>
          <a:r>
            <a:rPr lang="en-US" dirty="0" smtClean="0"/>
            <a:t> </a:t>
          </a:r>
          <a:r>
            <a:rPr lang="en-US" dirty="0" err="1" smtClean="0"/>
            <a:t>viime</a:t>
          </a:r>
          <a:r>
            <a:rPr lang="en-US" dirty="0" smtClean="0"/>
            <a:t> </a:t>
          </a:r>
          <a:r>
            <a:rPr lang="en-US" dirty="0" err="1" smtClean="0"/>
            <a:t>vuosina</a:t>
          </a:r>
          <a:endParaRPr lang="en-GB" dirty="0"/>
        </a:p>
      </dgm:t>
    </dgm:pt>
    <dgm:pt modelId="{F2E898E3-CE86-42F4-B1BC-7C0175DF6786}" type="parTrans" cxnId="{0227171B-8956-470B-8409-144F5358BB04}">
      <dgm:prSet/>
      <dgm:spPr/>
    </dgm:pt>
    <dgm:pt modelId="{31696650-395C-4F8D-B1E0-321BD33A0312}" type="sibTrans" cxnId="{0227171B-8956-470B-8409-144F5358BB04}">
      <dgm:prSet/>
      <dgm:spPr/>
    </dgm:pt>
    <dgm:pt modelId="{6364C61A-6C6D-486B-8EFD-61866BBD08CC}" type="pres">
      <dgm:prSet presAssocID="{1A9532B7-D5AC-499B-A6AE-E85D9FF882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442D1E6-6102-4AA7-A2AE-D96FE50CCBDC}" type="pres">
      <dgm:prSet presAssocID="{5021B9A6-7D85-41E3-B929-D767A2A09DF9}" presName="composite" presStyleCnt="0"/>
      <dgm:spPr/>
    </dgm:pt>
    <dgm:pt modelId="{ABD3EBFC-159B-4067-8D5F-2E63A36A8131}" type="pres">
      <dgm:prSet presAssocID="{5021B9A6-7D85-41E3-B929-D767A2A09DF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3F2326-FBA8-4211-B7A2-6DC081441AC0}" type="pres">
      <dgm:prSet presAssocID="{5021B9A6-7D85-41E3-B929-D767A2A09DF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D8E2F1-0FC7-4C8E-9956-57AFC1529C9D}" type="pres">
      <dgm:prSet presAssocID="{DE9AB90C-1906-4A2A-B94C-6DDCBE34AEAD}" presName="space" presStyleCnt="0"/>
      <dgm:spPr/>
    </dgm:pt>
    <dgm:pt modelId="{3B43C811-93AA-4838-95E6-369CE284A372}" type="pres">
      <dgm:prSet presAssocID="{A706D091-28C7-40EE-A340-99AF642AA4DE}" presName="composite" presStyleCnt="0"/>
      <dgm:spPr/>
    </dgm:pt>
    <dgm:pt modelId="{A47F4408-9280-4BCC-8ABF-3C81DF21EA8C}" type="pres">
      <dgm:prSet presAssocID="{A706D091-28C7-40EE-A340-99AF642AA4D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464719-DE3F-4A7A-BF63-9485C115CF56}" type="pres">
      <dgm:prSet presAssocID="{A706D091-28C7-40EE-A340-99AF642AA4D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97BF1A-EF47-4ABF-B4FF-B769DCF26FB6}" type="pres">
      <dgm:prSet presAssocID="{3935FF8F-3451-45AC-B57D-A3D31E8C01CB}" presName="space" presStyleCnt="0"/>
      <dgm:spPr/>
    </dgm:pt>
    <dgm:pt modelId="{42768FE0-8FAC-4CB1-9C3D-A090612DAFA9}" type="pres">
      <dgm:prSet presAssocID="{26E2F645-3471-4E72-AA43-2A511C33020B}" presName="composite" presStyleCnt="0"/>
      <dgm:spPr/>
    </dgm:pt>
    <dgm:pt modelId="{002D000D-F05B-40CA-851A-97B10A71A739}" type="pres">
      <dgm:prSet presAssocID="{26E2F645-3471-4E72-AA43-2A511C33020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55FBC5-1C0F-46C7-B6E9-0AA18CA9AD5F}" type="pres">
      <dgm:prSet presAssocID="{26E2F645-3471-4E72-AA43-2A511C33020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E49542-AC9A-4512-9A95-D80DDFE9916E}" srcId="{5021B9A6-7D85-41E3-B929-D767A2A09DF9}" destId="{1AD818F6-2524-4E51-B03F-D63D25FAD01E}" srcOrd="0" destOrd="0" parTransId="{703C8E8B-D40D-47BB-AEB2-ADD35D93B7EA}" sibTransId="{CD70E955-8CA9-41C3-B690-254227A3195C}"/>
    <dgm:cxn modelId="{B252FA62-B3DC-4A66-B78C-11923B962ECC}" srcId="{5021B9A6-7D85-41E3-B929-D767A2A09DF9}" destId="{961ABD77-BEA7-4005-8242-717980C2D07A}" srcOrd="1" destOrd="0" parTransId="{48EDF442-03F1-4C27-B864-AEC2BC32BE01}" sibTransId="{6FB48C56-3A3D-47ED-8880-145371DBD431}"/>
    <dgm:cxn modelId="{8669FCAE-E979-43DA-932F-F3D511B69CCC}" type="presOf" srcId="{1A9532B7-D5AC-499B-A6AE-E85D9FF88212}" destId="{6364C61A-6C6D-486B-8EFD-61866BBD08CC}" srcOrd="0" destOrd="0" presId="urn:microsoft.com/office/officeart/2005/8/layout/hList1"/>
    <dgm:cxn modelId="{B9C1F507-383F-4E2D-A390-4C2C39C2BA39}" srcId="{1A9532B7-D5AC-499B-A6AE-E85D9FF88212}" destId="{5021B9A6-7D85-41E3-B929-D767A2A09DF9}" srcOrd="0" destOrd="0" parTransId="{4ABB44CA-E5C0-4481-8502-652389F5A994}" sibTransId="{DE9AB90C-1906-4A2A-B94C-6DDCBE34AEAD}"/>
    <dgm:cxn modelId="{F19B95CB-7242-4D54-84BB-E09A75B154A2}" type="presOf" srcId="{26E2F645-3471-4E72-AA43-2A511C33020B}" destId="{002D000D-F05B-40CA-851A-97B10A71A739}" srcOrd="0" destOrd="0" presId="urn:microsoft.com/office/officeart/2005/8/layout/hList1"/>
    <dgm:cxn modelId="{546B0F4E-BE10-4095-972B-C4A2949F4F3D}" srcId="{1A9532B7-D5AC-499B-A6AE-E85D9FF88212}" destId="{26E2F645-3471-4E72-AA43-2A511C33020B}" srcOrd="2" destOrd="0" parTransId="{E3308042-5E01-4B3A-98E3-E980430AC273}" sibTransId="{2E0EDE47-4AB5-435F-8B28-188F830A53F0}"/>
    <dgm:cxn modelId="{95DADA58-33B4-47B8-9450-4F059747D2FF}" type="presOf" srcId="{1AD818F6-2524-4E51-B03F-D63D25FAD01E}" destId="{773F2326-FBA8-4211-B7A2-6DC081441AC0}" srcOrd="0" destOrd="0" presId="urn:microsoft.com/office/officeart/2005/8/layout/hList1"/>
    <dgm:cxn modelId="{28E11886-1B4C-44C1-941B-B1615219B542}" srcId="{A706D091-28C7-40EE-A340-99AF642AA4DE}" destId="{D29C5179-0885-4692-A4D6-40239220773E}" srcOrd="1" destOrd="0" parTransId="{BD779C6D-41B8-4343-A37C-75D56DDEA9C4}" sibTransId="{78B5A0C8-80B1-475B-981F-165A79BA4005}"/>
    <dgm:cxn modelId="{72FF9DE3-0EA8-46FA-B107-3C74E26A2DAB}" type="presOf" srcId="{41776516-9BB4-4EE8-B536-6A47D8C873B1}" destId="{C155FBC5-1C0F-46C7-B6E9-0AA18CA9AD5F}" srcOrd="0" destOrd="0" presId="urn:microsoft.com/office/officeart/2005/8/layout/hList1"/>
    <dgm:cxn modelId="{D455E4CC-7D7F-4911-8E65-266A48962971}" srcId="{A706D091-28C7-40EE-A340-99AF642AA4DE}" destId="{1BD2F94E-E417-40DE-8FA2-A7DC0DE4045F}" srcOrd="0" destOrd="0" parTransId="{7178F641-0B75-4965-B4C3-DA9301D8CA09}" sibTransId="{021611A1-57F2-4CF8-AC04-1B99F6C48BEE}"/>
    <dgm:cxn modelId="{8356E068-618D-4CDA-AFE5-B270BFB067A5}" type="presOf" srcId="{1BD2F94E-E417-40DE-8FA2-A7DC0DE4045F}" destId="{DE464719-DE3F-4A7A-BF63-9485C115CF56}" srcOrd="0" destOrd="0" presId="urn:microsoft.com/office/officeart/2005/8/layout/hList1"/>
    <dgm:cxn modelId="{1354540B-962E-4C18-8491-C0B96FC423BF}" type="presOf" srcId="{A706D091-28C7-40EE-A340-99AF642AA4DE}" destId="{A47F4408-9280-4BCC-8ABF-3C81DF21EA8C}" srcOrd="0" destOrd="0" presId="urn:microsoft.com/office/officeart/2005/8/layout/hList1"/>
    <dgm:cxn modelId="{0C83EF4D-5234-4DB8-9185-F0CCADCD82E1}" srcId="{26E2F645-3471-4E72-AA43-2A511C33020B}" destId="{41776516-9BB4-4EE8-B536-6A47D8C873B1}" srcOrd="0" destOrd="0" parTransId="{3B65F96A-B70B-4CA6-869B-466CDA6C8E3A}" sibTransId="{458F0A05-E65E-43C4-AFA1-ED3E35443917}"/>
    <dgm:cxn modelId="{0AA241EC-4363-4197-AD04-AE2BDA430BE9}" srcId="{1A9532B7-D5AC-499B-A6AE-E85D9FF88212}" destId="{A706D091-28C7-40EE-A340-99AF642AA4DE}" srcOrd="1" destOrd="0" parTransId="{7BB2E904-45C4-41E8-8C28-1645EF7F2918}" sibTransId="{3935FF8F-3451-45AC-B57D-A3D31E8C01CB}"/>
    <dgm:cxn modelId="{8FFF13C2-E670-4AEB-97C8-F280E9BE6C52}" type="presOf" srcId="{D29C5179-0885-4692-A4D6-40239220773E}" destId="{DE464719-DE3F-4A7A-BF63-9485C115CF56}" srcOrd="0" destOrd="1" presId="urn:microsoft.com/office/officeart/2005/8/layout/hList1"/>
    <dgm:cxn modelId="{A6B7FBE4-0B07-43FC-9701-BCBC13F9DB8D}" type="presOf" srcId="{961ABD77-BEA7-4005-8242-717980C2D07A}" destId="{773F2326-FBA8-4211-B7A2-6DC081441AC0}" srcOrd="0" destOrd="1" presId="urn:microsoft.com/office/officeart/2005/8/layout/hList1"/>
    <dgm:cxn modelId="{0227171B-8956-470B-8409-144F5358BB04}" srcId="{26E2F645-3471-4E72-AA43-2A511C33020B}" destId="{071D20F6-DF5B-4AE5-A137-FA59BE788309}" srcOrd="1" destOrd="0" parTransId="{F2E898E3-CE86-42F4-B1BC-7C0175DF6786}" sibTransId="{31696650-395C-4F8D-B1E0-321BD33A0312}"/>
    <dgm:cxn modelId="{5C990075-2673-48A0-B945-001C6C06CFB9}" type="presOf" srcId="{071D20F6-DF5B-4AE5-A137-FA59BE788309}" destId="{C155FBC5-1C0F-46C7-B6E9-0AA18CA9AD5F}" srcOrd="0" destOrd="1" presId="urn:microsoft.com/office/officeart/2005/8/layout/hList1"/>
    <dgm:cxn modelId="{94ECC3F0-D3D6-4CD8-AB02-7E59AB59EDFC}" type="presOf" srcId="{5021B9A6-7D85-41E3-B929-D767A2A09DF9}" destId="{ABD3EBFC-159B-4067-8D5F-2E63A36A8131}" srcOrd="0" destOrd="0" presId="urn:microsoft.com/office/officeart/2005/8/layout/hList1"/>
    <dgm:cxn modelId="{C5453B2C-8347-48E6-BECA-3A8957FB17B4}" type="presParOf" srcId="{6364C61A-6C6D-486B-8EFD-61866BBD08CC}" destId="{1442D1E6-6102-4AA7-A2AE-D96FE50CCBDC}" srcOrd="0" destOrd="0" presId="urn:microsoft.com/office/officeart/2005/8/layout/hList1"/>
    <dgm:cxn modelId="{B4AF264B-F09A-4118-8E4D-00307688559C}" type="presParOf" srcId="{1442D1E6-6102-4AA7-A2AE-D96FE50CCBDC}" destId="{ABD3EBFC-159B-4067-8D5F-2E63A36A8131}" srcOrd="0" destOrd="0" presId="urn:microsoft.com/office/officeart/2005/8/layout/hList1"/>
    <dgm:cxn modelId="{22634F5A-143F-40B9-9801-6D5D5D92BFD0}" type="presParOf" srcId="{1442D1E6-6102-4AA7-A2AE-D96FE50CCBDC}" destId="{773F2326-FBA8-4211-B7A2-6DC081441AC0}" srcOrd="1" destOrd="0" presId="urn:microsoft.com/office/officeart/2005/8/layout/hList1"/>
    <dgm:cxn modelId="{D64B05DE-7927-419E-9D9A-205FC168951E}" type="presParOf" srcId="{6364C61A-6C6D-486B-8EFD-61866BBD08CC}" destId="{A1D8E2F1-0FC7-4C8E-9956-57AFC1529C9D}" srcOrd="1" destOrd="0" presId="urn:microsoft.com/office/officeart/2005/8/layout/hList1"/>
    <dgm:cxn modelId="{481B0405-7D10-4ADD-A3F5-BDEA18CFF78D}" type="presParOf" srcId="{6364C61A-6C6D-486B-8EFD-61866BBD08CC}" destId="{3B43C811-93AA-4838-95E6-369CE284A372}" srcOrd="2" destOrd="0" presId="urn:microsoft.com/office/officeart/2005/8/layout/hList1"/>
    <dgm:cxn modelId="{3C069721-025A-4416-A185-D10B78BDC1A4}" type="presParOf" srcId="{3B43C811-93AA-4838-95E6-369CE284A372}" destId="{A47F4408-9280-4BCC-8ABF-3C81DF21EA8C}" srcOrd="0" destOrd="0" presId="urn:microsoft.com/office/officeart/2005/8/layout/hList1"/>
    <dgm:cxn modelId="{10A31F26-1773-4CB9-82D5-E82912464063}" type="presParOf" srcId="{3B43C811-93AA-4838-95E6-369CE284A372}" destId="{DE464719-DE3F-4A7A-BF63-9485C115CF56}" srcOrd="1" destOrd="0" presId="urn:microsoft.com/office/officeart/2005/8/layout/hList1"/>
    <dgm:cxn modelId="{A7D1DFEC-56F8-43B1-B8FC-7E1DC13E7BDA}" type="presParOf" srcId="{6364C61A-6C6D-486B-8EFD-61866BBD08CC}" destId="{4497BF1A-EF47-4ABF-B4FF-B769DCF26FB6}" srcOrd="3" destOrd="0" presId="urn:microsoft.com/office/officeart/2005/8/layout/hList1"/>
    <dgm:cxn modelId="{5BD02DBB-76D6-478E-9A44-544F23F8ACBE}" type="presParOf" srcId="{6364C61A-6C6D-486B-8EFD-61866BBD08CC}" destId="{42768FE0-8FAC-4CB1-9C3D-A090612DAFA9}" srcOrd="4" destOrd="0" presId="urn:microsoft.com/office/officeart/2005/8/layout/hList1"/>
    <dgm:cxn modelId="{92B0E2F9-E431-4AED-B679-3BBD666A0E14}" type="presParOf" srcId="{42768FE0-8FAC-4CB1-9C3D-A090612DAFA9}" destId="{002D000D-F05B-40CA-851A-97B10A71A739}" srcOrd="0" destOrd="0" presId="urn:microsoft.com/office/officeart/2005/8/layout/hList1"/>
    <dgm:cxn modelId="{928B5914-1263-4F8D-A2CD-ADB640567883}" type="presParOf" srcId="{42768FE0-8FAC-4CB1-9C3D-A090612DAFA9}" destId="{C155FBC5-1C0F-46C7-B6E9-0AA18CA9AD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5B681E-9499-4386-B1FC-2C9FC4675328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FEFF1AD6-C2EB-41A6-A961-615EFB08DD5B}">
      <dgm:prSet phldrT="[Text]"/>
      <dgm:spPr/>
      <dgm:t>
        <a:bodyPr/>
        <a:lstStyle/>
        <a:p>
          <a:r>
            <a:rPr lang="en-US" dirty="0" err="1" smtClean="0"/>
            <a:t>Lakien</a:t>
          </a:r>
          <a:r>
            <a:rPr lang="en-US" dirty="0" smtClean="0"/>
            <a:t> </a:t>
          </a:r>
          <a:r>
            <a:rPr lang="en-US" dirty="0" err="1" smtClean="0"/>
            <a:t>säätäminen</a:t>
          </a:r>
          <a:endParaRPr lang="en-GB" dirty="0"/>
        </a:p>
      </dgm:t>
    </dgm:pt>
    <dgm:pt modelId="{2F512E95-9CFE-4D77-B952-F801E59000E8}" type="parTrans" cxnId="{AD04FBF6-7363-4ED2-AD43-1C4DE5544828}">
      <dgm:prSet/>
      <dgm:spPr/>
      <dgm:t>
        <a:bodyPr/>
        <a:lstStyle/>
        <a:p>
          <a:endParaRPr lang="en-GB"/>
        </a:p>
      </dgm:t>
    </dgm:pt>
    <dgm:pt modelId="{5649927C-9F94-4692-B40E-1E372A852AB7}" type="sibTrans" cxnId="{AD04FBF6-7363-4ED2-AD43-1C4DE5544828}">
      <dgm:prSet/>
      <dgm:spPr/>
      <dgm:t>
        <a:bodyPr/>
        <a:lstStyle/>
        <a:p>
          <a:endParaRPr lang="en-GB"/>
        </a:p>
      </dgm:t>
    </dgm:pt>
    <dgm:pt modelId="{0517884A-07D6-4F40-BD5F-8F599FEA02A9}">
      <dgm:prSet phldrT="[Text]"/>
      <dgm:spPr/>
      <dgm:t>
        <a:bodyPr/>
        <a:lstStyle/>
        <a:p>
          <a:r>
            <a:rPr lang="en-US" dirty="0" err="1" smtClean="0"/>
            <a:t>Käytäntöjen</a:t>
          </a:r>
          <a:r>
            <a:rPr lang="en-US" dirty="0" smtClean="0"/>
            <a:t> </a:t>
          </a:r>
          <a:r>
            <a:rPr lang="en-US" dirty="0" err="1" smtClean="0"/>
            <a:t>luominen</a:t>
          </a:r>
          <a:endParaRPr lang="en-GB" dirty="0"/>
        </a:p>
      </dgm:t>
    </dgm:pt>
    <dgm:pt modelId="{7DFC4B68-96E4-46C0-BC5C-F29A6B98AEB9}" type="parTrans" cxnId="{BFC20FC3-49C0-4C26-B5DF-AC6DF53CCD7E}">
      <dgm:prSet/>
      <dgm:spPr/>
      <dgm:t>
        <a:bodyPr/>
        <a:lstStyle/>
        <a:p>
          <a:endParaRPr lang="en-GB"/>
        </a:p>
      </dgm:t>
    </dgm:pt>
    <dgm:pt modelId="{81DDD580-F741-44C6-A43B-8255428B7C28}" type="sibTrans" cxnId="{BFC20FC3-49C0-4C26-B5DF-AC6DF53CCD7E}">
      <dgm:prSet/>
      <dgm:spPr/>
      <dgm:t>
        <a:bodyPr/>
        <a:lstStyle/>
        <a:p>
          <a:endParaRPr lang="en-GB"/>
        </a:p>
      </dgm:t>
    </dgm:pt>
    <dgm:pt modelId="{B6E95F43-2DE9-4399-B032-BC2A605F8847}">
      <dgm:prSet phldrT="[Text]"/>
      <dgm:spPr/>
      <dgm:t>
        <a:bodyPr/>
        <a:lstStyle/>
        <a:p>
          <a:r>
            <a:rPr lang="en-US" smtClean="0"/>
            <a:t>Tietoisuuden </a:t>
          </a:r>
          <a:r>
            <a:rPr lang="en-US" dirty="0" err="1" smtClean="0"/>
            <a:t>lisääminen</a:t>
          </a:r>
          <a:endParaRPr lang="en-GB" dirty="0"/>
        </a:p>
      </dgm:t>
    </dgm:pt>
    <dgm:pt modelId="{1C749665-1472-4A5F-8F6E-26B0C8C47B20}" type="parTrans" cxnId="{C978EB76-8DCB-46F3-9200-4A6D38674BD3}">
      <dgm:prSet/>
      <dgm:spPr/>
    </dgm:pt>
    <dgm:pt modelId="{E8F1FC8B-F147-487F-A992-22413D76B848}" type="sibTrans" cxnId="{C978EB76-8DCB-46F3-9200-4A6D38674BD3}">
      <dgm:prSet/>
      <dgm:spPr/>
    </dgm:pt>
    <dgm:pt modelId="{C18BC999-1549-4D66-99A0-5D7848FDFA3C}" type="pres">
      <dgm:prSet presAssocID="{D45B681E-9499-4386-B1FC-2C9FC4675328}" presName="CompostProcess" presStyleCnt="0">
        <dgm:presLayoutVars>
          <dgm:dir/>
          <dgm:resizeHandles val="exact"/>
        </dgm:presLayoutVars>
      </dgm:prSet>
      <dgm:spPr/>
    </dgm:pt>
    <dgm:pt modelId="{EE4681B6-454B-44F5-850B-6ABBD3117A10}" type="pres">
      <dgm:prSet presAssocID="{D45B681E-9499-4386-B1FC-2C9FC4675328}" presName="arrow" presStyleLbl="bgShp" presStyleIdx="0" presStyleCnt="1"/>
      <dgm:spPr/>
    </dgm:pt>
    <dgm:pt modelId="{322D6FE3-A9B1-4C26-8D0F-2F1A358517A5}" type="pres">
      <dgm:prSet presAssocID="{D45B681E-9499-4386-B1FC-2C9FC4675328}" presName="linearProcess" presStyleCnt="0"/>
      <dgm:spPr/>
    </dgm:pt>
    <dgm:pt modelId="{6066162B-C09E-4E07-A179-0312C188B258}" type="pres">
      <dgm:prSet presAssocID="{FEFF1AD6-C2EB-41A6-A961-615EFB08DD5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AB915E-5B07-47CD-8339-9655FF246597}" type="pres">
      <dgm:prSet presAssocID="{5649927C-9F94-4692-B40E-1E372A852AB7}" presName="sibTrans" presStyleCnt="0"/>
      <dgm:spPr/>
    </dgm:pt>
    <dgm:pt modelId="{5F3F05B9-5D76-4D8D-8AEB-225D4393B708}" type="pres">
      <dgm:prSet presAssocID="{B6E95F43-2DE9-4399-B032-BC2A605F884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8DCDB5-33F3-4A62-A331-01432F65C837}" type="pres">
      <dgm:prSet presAssocID="{E8F1FC8B-F147-487F-A992-22413D76B848}" presName="sibTrans" presStyleCnt="0"/>
      <dgm:spPr/>
    </dgm:pt>
    <dgm:pt modelId="{44F998F0-2605-48C8-BDBD-F7146C6CD0A8}" type="pres">
      <dgm:prSet presAssocID="{0517884A-07D6-4F40-BD5F-8F599FEA02A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FC20FC3-49C0-4C26-B5DF-AC6DF53CCD7E}" srcId="{D45B681E-9499-4386-B1FC-2C9FC4675328}" destId="{0517884A-07D6-4F40-BD5F-8F599FEA02A9}" srcOrd="2" destOrd="0" parTransId="{7DFC4B68-96E4-46C0-BC5C-F29A6B98AEB9}" sibTransId="{81DDD580-F741-44C6-A43B-8255428B7C28}"/>
    <dgm:cxn modelId="{EFF5ABA5-5C78-4F23-BBFC-3910D666B1F1}" type="presOf" srcId="{0517884A-07D6-4F40-BD5F-8F599FEA02A9}" destId="{44F998F0-2605-48C8-BDBD-F7146C6CD0A8}" srcOrd="0" destOrd="0" presId="urn:microsoft.com/office/officeart/2005/8/layout/hProcess9"/>
    <dgm:cxn modelId="{061582D9-CBE1-49BC-B172-689ABAD4F5F4}" type="presOf" srcId="{B6E95F43-2DE9-4399-B032-BC2A605F8847}" destId="{5F3F05B9-5D76-4D8D-8AEB-225D4393B708}" srcOrd="0" destOrd="0" presId="urn:microsoft.com/office/officeart/2005/8/layout/hProcess9"/>
    <dgm:cxn modelId="{C978EB76-8DCB-46F3-9200-4A6D38674BD3}" srcId="{D45B681E-9499-4386-B1FC-2C9FC4675328}" destId="{B6E95F43-2DE9-4399-B032-BC2A605F8847}" srcOrd="1" destOrd="0" parTransId="{1C749665-1472-4A5F-8F6E-26B0C8C47B20}" sibTransId="{E8F1FC8B-F147-487F-A992-22413D76B848}"/>
    <dgm:cxn modelId="{28C1133B-D872-4913-9B60-10E8CFC24DA2}" type="presOf" srcId="{FEFF1AD6-C2EB-41A6-A961-615EFB08DD5B}" destId="{6066162B-C09E-4E07-A179-0312C188B258}" srcOrd="0" destOrd="0" presId="urn:microsoft.com/office/officeart/2005/8/layout/hProcess9"/>
    <dgm:cxn modelId="{EEEED4AF-9170-4E62-877A-BF2E5E42F2BE}" type="presOf" srcId="{D45B681E-9499-4386-B1FC-2C9FC4675328}" destId="{C18BC999-1549-4D66-99A0-5D7848FDFA3C}" srcOrd="0" destOrd="0" presId="urn:microsoft.com/office/officeart/2005/8/layout/hProcess9"/>
    <dgm:cxn modelId="{AD04FBF6-7363-4ED2-AD43-1C4DE5544828}" srcId="{D45B681E-9499-4386-B1FC-2C9FC4675328}" destId="{FEFF1AD6-C2EB-41A6-A961-615EFB08DD5B}" srcOrd="0" destOrd="0" parTransId="{2F512E95-9CFE-4D77-B952-F801E59000E8}" sibTransId="{5649927C-9F94-4692-B40E-1E372A852AB7}"/>
    <dgm:cxn modelId="{8D31257D-3EFD-4EBF-B25B-5CD13D4C51CF}" type="presParOf" srcId="{C18BC999-1549-4D66-99A0-5D7848FDFA3C}" destId="{EE4681B6-454B-44F5-850B-6ABBD3117A10}" srcOrd="0" destOrd="0" presId="urn:microsoft.com/office/officeart/2005/8/layout/hProcess9"/>
    <dgm:cxn modelId="{98FE9F5C-AF3C-4D92-9478-CE1CC2EED7B1}" type="presParOf" srcId="{C18BC999-1549-4D66-99A0-5D7848FDFA3C}" destId="{322D6FE3-A9B1-4C26-8D0F-2F1A358517A5}" srcOrd="1" destOrd="0" presId="urn:microsoft.com/office/officeart/2005/8/layout/hProcess9"/>
    <dgm:cxn modelId="{25605223-BFCA-465D-9AC8-1CD50805E61F}" type="presParOf" srcId="{322D6FE3-A9B1-4C26-8D0F-2F1A358517A5}" destId="{6066162B-C09E-4E07-A179-0312C188B258}" srcOrd="0" destOrd="0" presId="urn:microsoft.com/office/officeart/2005/8/layout/hProcess9"/>
    <dgm:cxn modelId="{2A1EBDDD-A2B4-4A99-B28D-8AAFF8E11C49}" type="presParOf" srcId="{322D6FE3-A9B1-4C26-8D0F-2F1A358517A5}" destId="{16AB915E-5B07-47CD-8339-9655FF246597}" srcOrd="1" destOrd="0" presId="urn:microsoft.com/office/officeart/2005/8/layout/hProcess9"/>
    <dgm:cxn modelId="{491DB03D-B88A-44E4-B031-8D7BCB389ECD}" type="presParOf" srcId="{322D6FE3-A9B1-4C26-8D0F-2F1A358517A5}" destId="{5F3F05B9-5D76-4D8D-8AEB-225D4393B708}" srcOrd="2" destOrd="0" presId="urn:microsoft.com/office/officeart/2005/8/layout/hProcess9"/>
    <dgm:cxn modelId="{C2751A3F-C572-4D59-AC2A-3A6779736E3E}" type="presParOf" srcId="{322D6FE3-A9B1-4C26-8D0F-2F1A358517A5}" destId="{FA8DCDB5-33F3-4A62-A331-01432F65C837}" srcOrd="3" destOrd="0" presId="urn:microsoft.com/office/officeart/2005/8/layout/hProcess9"/>
    <dgm:cxn modelId="{21CBAAF7-10E1-4F15-BEDD-F5EBC9F08816}" type="presParOf" srcId="{322D6FE3-A9B1-4C26-8D0F-2F1A358517A5}" destId="{44F998F0-2605-48C8-BDBD-F7146C6CD0A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3CFB4F-E6E7-47B2-BE55-B51E8F34DB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037670B-EA0E-44BD-A2CF-F3FD12DE7F9F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Taustaa</a:t>
          </a:r>
          <a:endParaRPr lang="fi-FI" dirty="0"/>
        </a:p>
      </dgm:t>
    </dgm:pt>
    <dgm:pt modelId="{9EFC2CED-001A-4694-A086-DD4454D70702}" type="parTrans" cxnId="{CA7AE971-AFEC-4FFE-AA54-11AE73F9FAEF}">
      <dgm:prSet/>
      <dgm:spPr/>
      <dgm:t>
        <a:bodyPr/>
        <a:lstStyle/>
        <a:p>
          <a:endParaRPr lang="fi-FI"/>
        </a:p>
      </dgm:t>
    </dgm:pt>
    <dgm:pt modelId="{ABB19FF7-B06A-43C3-ACE3-B5D59B804705}" type="sibTrans" cxnId="{CA7AE971-AFEC-4FFE-AA54-11AE73F9FAEF}">
      <dgm:prSet/>
      <dgm:spPr/>
      <dgm:t>
        <a:bodyPr/>
        <a:lstStyle/>
        <a:p>
          <a:endParaRPr lang="fi-FI"/>
        </a:p>
      </dgm:t>
    </dgm:pt>
    <dgm:pt modelId="{13B2CDF3-681B-41D5-AA5F-7EB3B924156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Työpaja</a:t>
          </a:r>
          <a:endParaRPr lang="fi-FI" dirty="0"/>
        </a:p>
      </dgm:t>
    </dgm:pt>
    <dgm:pt modelId="{7206D934-0039-4A67-AA2A-787F3A11B351}" type="sibTrans" cxnId="{4A6F9C46-67F7-4311-8ACE-BA22E7CFE23D}">
      <dgm:prSet/>
      <dgm:spPr/>
      <dgm:t>
        <a:bodyPr/>
        <a:lstStyle/>
        <a:p>
          <a:endParaRPr lang="fi-FI"/>
        </a:p>
      </dgm:t>
    </dgm:pt>
    <dgm:pt modelId="{27542F3D-1860-4EA4-A764-3300DE3F6BDD}" type="parTrans" cxnId="{4A6F9C46-67F7-4311-8ACE-BA22E7CFE23D}">
      <dgm:prSet/>
      <dgm:spPr/>
      <dgm:t>
        <a:bodyPr/>
        <a:lstStyle/>
        <a:p>
          <a:endParaRPr lang="fi-FI"/>
        </a:p>
      </dgm:t>
    </dgm:pt>
    <dgm:pt modelId="{C4CF57C3-5663-4929-A4FA-ADFFF49DFB9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Case-harjoitus</a:t>
          </a:r>
          <a:endParaRPr lang="fi-FI" dirty="0"/>
        </a:p>
      </dgm:t>
    </dgm:pt>
    <dgm:pt modelId="{30DC8E31-BA28-4415-A384-0D69ACB9516C}" type="sibTrans" cxnId="{4D882266-E4E8-4E57-B606-549C3A927B13}">
      <dgm:prSet/>
      <dgm:spPr/>
    </dgm:pt>
    <dgm:pt modelId="{5CA21D9D-6890-4AAB-82D8-F9F41853FE35}" type="parTrans" cxnId="{4D882266-E4E8-4E57-B606-549C3A927B13}">
      <dgm:prSet/>
      <dgm:spPr/>
    </dgm:pt>
    <dgm:pt modelId="{684CC453-5188-4025-B668-6CB5109E082C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Ennakkotehtävät</a:t>
          </a:r>
          <a:endParaRPr lang="fi-FI" dirty="0"/>
        </a:p>
      </dgm:t>
    </dgm:pt>
    <dgm:pt modelId="{69DC5779-F4C5-4CF3-8879-D6599D7841A2}" type="sibTrans" cxnId="{B45D95A5-A741-4E13-90DF-2B1E55904261}">
      <dgm:prSet/>
      <dgm:spPr/>
      <dgm:t>
        <a:bodyPr/>
        <a:lstStyle/>
        <a:p>
          <a:endParaRPr lang="fi-FI"/>
        </a:p>
      </dgm:t>
    </dgm:pt>
    <dgm:pt modelId="{958C3DC8-F9D8-4295-AE41-E5BC22D5F68B}" type="parTrans" cxnId="{B45D95A5-A741-4E13-90DF-2B1E55904261}">
      <dgm:prSet/>
      <dgm:spPr/>
      <dgm:t>
        <a:bodyPr/>
        <a:lstStyle/>
        <a:p>
          <a:endParaRPr lang="fi-FI"/>
        </a:p>
      </dgm:t>
    </dgm:pt>
    <dgm:pt modelId="{D7961360-2205-413F-8B7F-6FBBD7D19B6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Kansainväliset valmiudet</a:t>
          </a:r>
          <a:endParaRPr lang="fi-FI" dirty="0"/>
        </a:p>
      </dgm:t>
    </dgm:pt>
    <dgm:pt modelId="{1FD7E017-9F84-4DAA-8BAE-1C4E2B593A3E}" type="parTrans" cxnId="{09AC7673-F4D9-47F2-9439-FB363D355FA4}">
      <dgm:prSet/>
      <dgm:spPr/>
    </dgm:pt>
    <dgm:pt modelId="{2A2ED16B-F21D-4C19-B375-83F6BE252328}" type="sibTrans" cxnId="{09AC7673-F4D9-47F2-9439-FB363D355FA4}">
      <dgm:prSet/>
      <dgm:spPr/>
    </dgm:pt>
    <dgm:pt modelId="{CBA209F5-E7CB-42E3-BE59-2EB032E9058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Suomen valmiudet</a:t>
          </a:r>
          <a:endParaRPr lang="fi-FI" dirty="0"/>
        </a:p>
      </dgm:t>
    </dgm:pt>
    <dgm:pt modelId="{C55B24E2-3D02-4361-8330-AD3D717C73CC}" type="parTrans" cxnId="{493108A3-99FD-4D39-9E59-905324E7A07D}">
      <dgm:prSet/>
      <dgm:spPr/>
    </dgm:pt>
    <dgm:pt modelId="{0B1F8338-E79A-4EA5-99D9-F02CA36F41BA}" type="sibTrans" cxnId="{493108A3-99FD-4D39-9E59-905324E7A07D}">
      <dgm:prSet/>
      <dgm:spPr/>
    </dgm:pt>
    <dgm:pt modelId="{D3F703C1-3D93-446D-802F-160F72633B3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dirty="0" smtClean="0"/>
            <a:t>Poikkileikkaavat teemat</a:t>
          </a:r>
          <a:endParaRPr lang="fi-FI" dirty="0"/>
        </a:p>
      </dgm:t>
    </dgm:pt>
    <dgm:pt modelId="{66EA09EE-82A2-4ECD-8D52-137B5B865E92}" type="parTrans" cxnId="{80897924-1274-43E7-BFA1-0BC335E75C39}">
      <dgm:prSet/>
      <dgm:spPr/>
    </dgm:pt>
    <dgm:pt modelId="{FFE7BE92-3030-486B-AA93-69E161E597C0}" type="sibTrans" cxnId="{80897924-1274-43E7-BFA1-0BC335E75C39}">
      <dgm:prSet/>
      <dgm:spPr/>
    </dgm:pt>
    <dgm:pt modelId="{9B20F51C-E784-4B38-A9DF-B45697948AEF}" type="pres">
      <dgm:prSet presAssocID="{673CFB4F-E6E7-47B2-BE55-B51E8F34D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93AAC2E-77F7-4220-B744-06E233556BC4}" type="pres">
      <dgm:prSet presAssocID="{2037670B-EA0E-44BD-A2CF-F3FD12DE7F9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9A219A9-776B-4DA8-AA69-BE49009F4973}" type="pres">
      <dgm:prSet presAssocID="{ABB19FF7-B06A-43C3-ACE3-B5D59B804705}" presName="spacer" presStyleCnt="0"/>
      <dgm:spPr/>
    </dgm:pt>
    <dgm:pt modelId="{E7050014-E21A-4C6A-9029-C06D74C0C1B0}" type="pres">
      <dgm:prSet presAssocID="{684CC453-5188-4025-B668-6CB5109E082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208C907-6E70-46DE-ACBF-8971726D10C4}" type="pres">
      <dgm:prSet presAssocID="{69DC5779-F4C5-4CF3-8879-D6599D7841A2}" presName="spacer" presStyleCnt="0"/>
      <dgm:spPr/>
    </dgm:pt>
    <dgm:pt modelId="{FD796900-B0E0-424F-94A7-1722918BAF94}" type="pres">
      <dgm:prSet presAssocID="{D7961360-2205-413F-8B7F-6FBBD7D19B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A3FB7B-BA38-47DE-A8B6-F76522F2AC3F}" type="pres">
      <dgm:prSet presAssocID="{2A2ED16B-F21D-4C19-B375-83F6BE252328}" presName="spacer" presStyleCnt="0"/>
      <dgm:spPr/>
    </dgm:pt>
    <dgm:pt modelId="{7DDCF895-4429-4E99-952E-C7611DB65BED}" type="pres">
      <dgm:prSet presAssocID="{C4CF57C3-5663-4929-A4FA-ADFFF49DF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7469FC6-0E73-4441-B275-AEE1A1FD617C}" type="pres">
      <dgm:prSet presAssocID="{30DC8E31-BA28-4415-A384-0D69ACB9516C}" presName="spacer" presStyleCnt="0"/>
      <dgm:spPr/>
    </dgm:pt>
    <dgm:pt modelId="{1984B29C-CC98-41AA-9206-24EF8D6DC9CD}" type="pres">
      <dgm:prSet presAssocID="{D3F703C1-3D93-446D-802F-160F72633B3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7A885-E38A-415E-B1C2-4C92F07FE6DA}" type="pres">
      <dgm:prSet presAssocID="{FFE7BE92-3030-486B-AA93-69E161E597C0}" presName="spacer" presStyleCnt="0"/>
      <dgm:spPr/>
    </dgm:pt>
    <dgm:pt modelId="{0925C8C3-E09C-454C-8289-DBC4062DD405}" type="pres">
      <dgm:prSet presAssocID="{CBA209F5-E7CB-42E3-BE59-2EB032E9058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AF824C-7C74-48E6-8DFC-FD277D93DBE2}" type="pres">
      <dgm:prSet presAssocID="{0B1F8338-E79A-4EA5-99D9-F02CA36F41BA}" presName="spacer" presStyleCnt="0"/>
      <dgm:spPr/>
    </dgm:pt>
    <dgm:pt modelId="{87FDAE96-5E22-4E07-9C0A-08DFE6811FBF}" type="pres">
      <dgm:prSet presAssocID="{13B2CDF3-681B-41D5-AA5F-7EB3B924156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7E2F4A17-520B-4EEA-BB2E-C122BE04CAC4}" type="presOf" srcId="{D7961360-2205-413F-8B7F-6FBBD7D19B61}" destId="{FD796900-B0E0-424F-94A7-1722918BAF94}" srcOrd="0" destOrd="0" presId="urn:microsoft.com/office/officeart/2005/8/layout/vList2"/>
    <dgm:cxn modelId="{B45D95A5-A741-4E13-90DF-2B1E55904261}" srcId="{673CFB4F-E6E7-47B2-BE55-B51E8F34DB18}" destId="{684CC453-5188-4025-B668-6CB5109E082C}" srcOrd="1" destOrd="0" parTransId="{958C3DC8-F9D8-4295-AE41-E5BC22D5F68B}" sibTransId="{69DC5779-F4C5-4CF3-8879-D6599D7841A2}"/>
    <dgm:cxn modelId="{4D882266-E4E8-4E57-B606-549C3A927B13}" srcId="{673CFB4F-E6E7-47B2-BE55-B51E8F34DB18}" destId="{C4CF57C3-5663-4929-A4FA-ADFFF49DFB94}" srcOrd="3" destOrd="0" parTransId="{5CA21D9D-6890-4AAB-82D8-F9F41853FE35}" sibTransId="{30DC8E31-BA28-4415-A384-0D69ACB9516C}"/>
    <dgm:cxn modelId="{80897924-1274-43E7-BFA1-0BC335E75C39}" srcId="{673CFB4F-E6E7-47B2-BE55-B51E8F34DB18}" destId="{D3F703C1-3D93-446D-802F-160F72633B35}" srcOrd="4" destOrd="0" parTransId="{66EA09EE-82A2-4ECD-8D52-137B5B865E92}" sibTransId="{FFE7BE92-3030-486B-AA93-69E161E597C0}"/>
    <dgm:cxn modelId="{DA15259C-F730-4716-BD68-806DC142F966}" type="presOf" srcId="{C4CF57C3-5663-4929-A4FA-ADFFF49DFB94}" destId="{7DDCF895-4429-4E99-952E-C7611DB65BED}" srcOrd="0" destOrd="0" presId="urn:microsoft.com/office/officeart/2005/8/layout/vList2"/>
    <dgm:cxn modelId="{493108A3-99FD-4D39-9E59-905324E7A07D}" srcId="{673CFB4F-E6E7-47B2-BE55-B51E8F34DB18}" destId="{CBA209F5-E7CB-42E3-BE59-2EB032E90584}" srcOrd="5" destOrd="0" parTransId="{C55B24E2-3D02-4361-8330-AD3D717C73CC}" sibTransId="{0B1F8338-E79A-4EA5-99D9-F02CA36F41BA}"/>
    <dgm:cxn modelId="{9C8B3428-38BD-40CB-857D-CECA33DAA865}" type="presOf" srcId="{684CC453-5188-4025-B668-6CB5109E082C}" destId="{E7050014-E21A-4C6A-9029-C06D74C0C1B0}" srcOrd="0" destOrd="0" presId="urn:microsoft.com/office/officeart/2005/8/layout/vList2"/>
    <dgm:cxn modelId="{09AC7673-F4D9-47F2-9439-FB363D355FA4}" srcId="{673CFB4F-E6E7-47B2-BE55-B51E8F34DB18}" destId="{D7961360-2205-413F-8B7F-6FBBD7D19B61}" srcOrd="2" destOrd="0" parTransId="{1FD7E017-9F84-4DAA-8BAE-1C4E2B593A3E}" sibTransId="{2A2ED16B-F21D-4C19-B375-83F6BE252328}"/>
    <dgm:cxn modelId="{CA7AE971-AFEC-4FFE-AA54-11AE73F9FAEF}" srcId="{673CFB4F-E6E7-47B2-BE55-B51E8F34DB18}" destId="{2037670B-EA0E-44BD-A2CF-F3FD12DE7F9F}" srcOrd="0" destOrd="0" parTransId="{9EFC2CED-001A-4694-A086-DD4454D70702}" sibTransId="{ABB19FF7-B06A-43C3-ACE3-B5D59B804705}"/>
    <dgm:cxn modelId="{91F0C744-5ACD-4266-8B9F-924CE90AB165}" type="presOf" srcId="{13B2CDF3-681B-41D5-AA5F-7EB3B9241569}" destId="{87FDAE96-5E22-4E07-9C0A-08DFE6811FBF}" srcOrd="0" destOrd="0" presId="urn:microsoft.com/office/officeart/2005/8/layout/vList2"/>
    <dgm:cxn modelId="{90EDC673-96C1-4A71-855A-31565F769FFC}" type="presOf" srcId="{673CFB4F-E6E7-47B2-BE55-B51E8F34DB18}" destId="{9B20F51C-E784-4B38-A9DF-B45697948AEF}" srcOrd="0" destOrd="0" presId="urn:microsoft.com/office/officeart/2005/8/layout/vList2"/>
    <dgm:cxn modelId="{30B6B431-41B9-45B3-AE60-6978A41CD44A}" type="presOf" srcId="{2037670B-EA0E-44BD-A2CF-F3FD12DE7F9F}" destId="{793AAC2E-77F7-4220-B744-06E233556BC4}" srcOrd="0" destOrd="0" presId="urn:microsoft.com/office/officeart/2005/8/layout/vList2"/>
    <dgm:cxn modelId="{4A6F9C46-67F7-4311-8ACE-BA22E7CFE23D}" srcId="{673CFB4F-E6E7-47B2-BE55-B51E8F34DB18}" destId="{13B2CDF3-681B-41D5-AA5F-7EB3B9241569}" srcOrd="6" destOrd="0" parTransId="{27542F3D-1860-4EA4-A764-3300DE3F6BDD}" sibTransId="{7206D934-0039-4A67-AA2A-787F3A11B351}"/>
    <dgm:cxn modelId="{D6F88CB5-558A-40BF-9ABC-CCC90A4BDB32}" type="presOf" srcId="{D3F703C1-3D93-446D-802F-160F72633B35}" destId="{1984B29C-CC98-41AA-9206-24EF8D6DC9CD}" srcOrd="0" destOrd="0" presId="urn:microsoft.com/office/officeart/2005/8/layout/vList2"/>
    <dgm:cxn modelId="{2C63CA3A-064F-4ADC-A270-C32787CC09DC}" type="presOf" srcId="{CBA209F5-E7CB-42E3-BE59-2EB032E90584}" destId="{0925C8C3-E09C-454C-8289-DBC4062DD405}" srcOrd="0" destOrd="0" presId="urn:microsoft.com/office/officeart/2005/8/layout/vList2"/>
    <dgm:cxn modelId="{857A812B-AA86-4178-9953-428B70ED24B7}" type="presParOf" srcId="{9B20F51C-E784-4B38-A9DF-B45697948AEF}" destId="{793AAC2E-77F7-4220-B744-06E233556BC4}" srcOrd="0" destOrd="0" presId="urn:microsoft.com/office/officeart/2005/8/layout/vList2"/>
    <dgm:cxn modelId="{526FF629-95F7-4E9A-BB27-6BA0BFC09081}" type="presParOf" srcId="{9B20F51C-E784-4B38-A9DF-B45697948AEF}" destId="{39A219A9-776B-4DA8-AA69-BE49009F4973}" srcOrd="1" destOrd="0" presId="urn:microsoft.com/office/officeart/2005/8/layout/vList2"/>
    <dgm:cxn modelId="{96D5F04D-E16E-49F4-91A8-1B06919DBBF2}" type="presParOf" srcId="{9B20F51C-E784-4B38-A9DF-B45697948AEF}" destId="{E7050014-E21A-4C6A-9029-C06D74C0C1B0}" srcOrd="2" destOrd="0" presId="urn:microsoft.com/office/officeart/2005/8/layout/vList2"/>
    <dgm:cxn modelId="{E736E67F-D237-4BF4-9F62-011A28006F25}" type="presParOf" srcId="{9B20F51C-E784-4B38-A9DF-B45697948AEF}" destId="{B208C907-6E70-46DE-ACBF-8971726D10C4}" srcOrd="3" destOrd="0" presId="urn:microsoft.com/office/officeart/2005/8/layout/vList2"/>
    <dgm:cxn modelId="{089B5CD5-0D74-4134-BF77-018B062A25FC}" type="presParOf" srcId="{9B20F51C-E784-4B38-A9DF-B45697948AEF}" destId="{FD796900-B0E0-424F-94A7-1722918BAF94}" srcOrd="4" destOrd="0" presId="urn:microsoft.com/office/officeart/2005/8/layout/vList2"/>
    <dgm:cxn modelId="{06176FD8-E998-414C-8E4A-CD27A86A445E}" type="presParOf" srcId="{9B20F51C-E784-4B38-A9DF-B45697948AEF}" destId="{A9A3FB7B-BA38-47DE-A8B6-F76522F2AC3F}" srcOrd="5" destOrd="0" presId="urn:microsoft.com/office/officeart/2005/8/layout/vList2"/>
    <dgm:cxn modelId="{81682B0D-0CAD-4B36-B396-84DBEF9369CF}" type="presParOf" srcId="{9B20F51C-E784-4B38-A9DF-B45697948AEF}" destId="{7DDCF895-4429-4E99-952E-C7611DB65BED}" srcOrd="6" destOrd="0" presId="urn:microsoft.com/office/officeart/2005/8/layout/vList2"/>
    <dgm:cxn modelId="{5B991825-02F4-4E04-9971-EC601088ACB8}" type="presParOf" srcId="{9B20F51C-E784-4B38-A9DF-B45697948AEF}" destId="{67469FC6-0E73-4441-B275-AEE1A1FD617C}" srcOrd="7" destOrd="0" presId="urn:microsoft.com/office/officeart/2005/8/layout/vList2"/>
    <dgm:cxn modelId="{7C66D35D-A5FD-4D3E-AE12-595BFED6C064}" type="presParOf" srcId="{9B20F51C-E784-4B38-A9DF-B45697948AEF}" destId="{1984B29C-CC98-41AA-9206-24EF8D6DC9CD}" srcOrd="8" destOrd="0" presId="urn:microsoft.com/office/officeart/2005/8/layout/vList2"/>
    <dgm:cxn modelId="{17FE34D0-3ED3-454F-824F-3082FD120B81}" type="presParOf" srcId="{9B20F51C-E784-4B38-A9DF-B45697948AEF}" destId="{0677A885-E38A-415E-B1C2-4C92F07FE6DA}" srcOrd="9" destOrd="0" presId="urn:microsoft.com/office/officeart/2005/8/layout/vList2"/>
    <dgm:cxn modelId="{9B2186DF-7ED5-4C91-B8F2-26241F51472D}" type="presParOf" srcId="{9B20F51C-E784-4B38-A9DF-B45697948AEF}" destId="{0925C8C3-E09C-454C-8289-DBC4062DD405}" srcOrd="10" destOrd="0" presId="urn:microsoft.com/office/officeart/2005/8/layout/vList2"/>
    <dgm:cxn modelId="{DAEBBE41-4F37-4931-ADEC-7B2C6EA9423C}" type="presParOf" srcId="{9B20F51C-E784-4B38-A9DF-B45697948AEF}" destId="{6BAF824C-7C74-48E6-8DFC-FD277D93DBE2}" srcOrd="11" destOrd="0" presId="urn:microsoft.com/office/officeart/2005/8/layout/vList2"/>
    <dgm:cxn modelId="{A48A3B48-5DE7-46F2-8C6C-ED9F27187AAB}" type="presParOf" srcId="{9B20F51C-E784-4B38-A9DF-B45697948AEF}" destId="{87FDAE96-5E22-4E07-9C0A-08DFE6811FB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30685C-93D1-4671-98F4-194A79597AB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2FB8CA-FC41-4605-9362-1DD5D69EC431}">
      <dgm:prSet phldrT="[Text]"/>
      <dgm:spPr/>
      <dgm:t>
        <a:bodyPr/>
        <a:lstStyle/>
        <a:p>
          <a:r>
            <a:rPr lang="en-US" dirty="0" err="1" smtClean="0"/>
            <a:t>Suuri</a:t>
          </a:r>
          <a:r>
            <a:rPr lang="en-US" dirty="0" smtClean="0"/>
            <a:t> </a:t>
          </a:r>
          <a:r>
            <a:rPr lang="en-US" dirty="0" err="1" smtClean="0"/>
            <a:t>avustusorganisaatioiden</a:t>
          </a:r>
          <a:r>
            <a:rPr lang="en-US" dirty="0" smtClean="0"/>
            <a:t> </a:t>
          </a:r>
          <a:r>
            <a:rPr lang="en-US" dirty="0" err="1" smtClean="0"/>
            <a:t>määrä</a:t>
          </a:r>
          <a:endParaRPr lang="en-GB" dirty="0"/>
        </a:p>
      </dgm:t>
    </dgm:pt>
    <dgm:pt modelId="{15CD6986-6CF3-43E4-9705-C491DE1B00A0}" type="parTrans" cxnId="{72E1A307-B62E-4B69-BB9B-F8C0086614C9}">
      <dgm:prSet/>
      <dgm:spPr/>
      <dgm:t>
        <a:bodyPr/>
        <a:lstStyle/>
        <a:p>
          <a:endParaRPr lang="en-GB"/>
        </a:p>
      </dgm:t>
    </dgm:pt>
    <dgm:pt modelId="{FD24CDAB-3612-43FC-A6AE-F892C16DD266}" type="sibTrans" cxnId="{72E1A307-B62E-4B69-BB9B-F8C0086614C9}">
      <dgm:prSet/>
      <dgm:spPr/>
      <dgm:t>
        <a:bodyPr/>
        <a:lstStyle/>
        <a:p>
          <a:endParaRPr lang="en-GB"/>
        </a:p>
      </dgm:t>
    </dgm:pt>
    <dgm:pt modelId="{EA8E3C90-3368-4B72-A515-AD6C995A7317}">
      <dgm:prSet phldrT="[Text]"/>
      <dgm:spPr/>
      <dgm:t>
        <a:bodyPr/>
        <a:lstStyle/>
        <a:p>
          <a:r>
            <a:rPr lang="en-US" dirty="0" err="1" smtClean="0"/>
            <a:t>Asevoimien</a:t>
          </a:r>
          <a:r>
            <a:rPr lang="en-US" dirty="0" smtClean="0"/>
            <a:t> </a:t>
          </a:r>
          <a:r>
            <a:rPr lang="en-US" dirty="0" err="1" smtClean="0"/>
            <a:t>toiminta</a:t>
          </a:r>
          <a:r>
            <a:rPr lang="en-US" dirty="0" smtClean="0"/>
            <a:t> </a:t>
          </a:r>
          <a:r>
            <a:rPr lang="en-US" dirty="0" err="1" smtClean="0"/>
            <a:t>avustustyössä</a:t>
          </a:r>
          <a:r>
            <a:rPr lang="en-US" dirty="0" smtClean="0"/>
            <a:t> </a:t>
          </a:r>
          <a:r>
            <a:rPr lang="en-US" dirty="0" err="1" smtClean="0"/>
            <a:t>konflikteissa</a:t>
          </a:r>
          <a:endParaRPr lang="en-GB" dirty="0"/>
        </a:p>
      </dgm:t>
    </dgm:pt>
    <dgm:pt modelId="{49BA87C6-B66C-4B43-906D-64B7BBC2E847}" type="parTrans" cxnId="{3A4A4D43-C7A3-4B18-8670-61A65141DFD6}">
      <dgm:prSet/>
      <dgm:spPr/>
      <dgm:t>
        <a:bodyPr/>
        <a:lstStyle/>
        <a:p>
          <a:endParaRPr lang="en-GB"/>
        </a:p>
      </dgm:t>
    </dgm:pt>
    <dgm:pt modelId="{0962E75E-3E9B-4FFB-9314-020DE16D3373}" type="sibTrans" cxnId="{3A4A4D43-C7A3-4B18-8670-61A65141DFD6}">
      <dgm:prSet/>
      <dgm:spPr/>
      <dgm:t>
        <a:bodyPr/>
        <a:lstStyle/>
        <a:p>
          <a:endParaRPr lang="en-GB"/>
        </a:p>
      </dgm:t>
    </dgm:pt>
    <dgm:pt modelId="{2F55054B-B453-4C73-88EA-C692714291D8}">
      <dgm:prSet phldrT="[Text]"/>
      <dgm:spPr/>
      <dgm:t>
        <a:bodyPr/>
        <a:lstStyle/>
        <a:p>
          <a:r>
            <a:rPr lang="en-US" dirty="0" err="1" smtClean="0"/>
            <a:t>Poikkeuksellinen</a:t>
          </a:r>
          <a:r>
            <a:rPr lang="en-US" dirty="0" smtClean="0"/>
            <a:t> </a:t>
          </a:r>
          <a:r>
            <a:rPr lang="en-US" dirty="0" err="1" smtClean="0"/>
            <a:t>tilanne</a:t>
          </a:r>
          <a:r>
            <a:rPr lang="en-US" dirty="0" smtClean="0"/>
            <a:t> </a:t>
          </a:r>
          <a:r>
            <a:rPr lang="en-US" dirty="0" err="1" smtClean="0"/>
            <a:t>jo</a:t>
          </a:r>
          <a:r>
            <a:rPr lang="en-US" dirty="0" smtClean="0"/>
            <a:t> </a:t>
          </a:r>
          <a:r>
            <a:rPr lang="en-US" dirty="0" err="1" smtClean="0"/>
            <a:t>kotimaan</a:t>
          </a:r>
          <a:r>
            <a:rPr lang="en-US" dirty="0" smtClean="0"/>
            <a:t> </a:t>
          </a:r>
          <a:r>
            <a:rPr lang="en-US" dirty="0" err="1" smtClean="0"/>
            <a:t>toimijoiden</a:t>
          </a:r>
          <a:r>
            <a:rPr lang="en-US" dirty="0" smtClean="0"/>
            <a:t> </a:t>
          </a:r>
          <a:r>
            <a:rPr lang="en-US" dirty="0" err="1" smtClean="0"/>
            <a:t>koordinoinnissa</a:t>
          </a:r>
          <a:endParaRPr lang="en-GB" dirty="0"/>
        </a:p>
      </dgm:t>
    </dgm:pt>
    <dgm:pt modelId="{03B21411-51D4-44FE-9A57-60B45CFC9003}" type="parTrans" cxnId="{CA1F7B1E-53DB-4C2F-BB3C-1A063AD42BA0}">
      <dgm:prSet/>
      <dgm:spPr/>
      <dgm:t>
        <a:bodyPr/>
        <a:lstStyle/>
        <a:p>
          <a:endParaRPr lang="en-GB"/>
        </a:p>
      </dgm:t>
    </dgm:pt>
    <dgm:pt modelId="{07F1077D-E65D-4ADD-B023-1AAADBAA7CD6}" type="sibTrans" cxnId="{CA1F7B1E-53DB-4C2F-BB3C-1A063AD42BA0}">
      <dgm:prSet/>
      <dgm:spPr/>
      <dgm:t>
        <a:bodyPr/>
        <a:lstStyle/>
        <a:p>
          <a:endParaRPr lang="en-GB"/>
        </a:p>
      </dgm:t>
    </dgm:pt>
    <dgm:pt modelId="{116223D7-710B-49CE-AC33-A267266998B8}">
      <dgm:prSet phldrT="[Text]"/>
      <dgm:spPr/>
      <dgm:t>
        <a:bodyPr/>
        <a:lstStyle/>
        <a:p>
          <a:r>
            <a:rPr lang="en-US" dirty="0" err="1" smtClean="0"/>
            <a:t>Avustustarvikkeiden</a:t>
          </a:r>
          <a:r>
            <a:rPr lang="en-US" dirty="0" smtClean="0"/>
            <a:t> </a:t>
          </a:r>
          <a:r>
            <a:rPr lang="en-US" dirty="0" err="1" smtClean="0"/>
            <a:t>logistiikka</a:t>
          </a:r>
          <a:endParaRPr lang="en-GB" dirty="0"/>
        </a:p>
      </dgm:t>
    </dgm:pt>
    <dgm:pt modelId="{9DEA7ABD-8708-4EAC-855F-B4B422D0DCE6}" type="parTrans" cxnId="{BD780A68-E4C5-433B-BC72-E373FA49EFCF}">
      <dgm:prSet/>
      <dgm:spPr/>
      <dgm:t>
        <a:bodyPr/>
        <a:lstStyle/>
        <a:p>
          <a:endParaRPr lang="en-GB"/>
        </a:p>
      </dgm:t>
    </dgm:pt>
    <dgm:pt modelId="{4F7352C8-2797-408D-BC67-AB24696725DB}" type="sibTrans" cxnId="{BD780A68-E4C5-433B-BC72-E373FA49EFCF}">
      <dgm:prSet/>
      <dgm:spPr/>
      <dgm:t>
        <a:bodyPr/>
        <a:lstStyle/>
        <a:p>
          <a:endParaRPr lang="en-GB"/>
        </a:p>
      </dgm:t>
    </dgm:pt>
    <dgm:pt modelId="{E6B514F4-EE4C-48F1-AB73-15751DA49640}">
      <dgm:prSet phldrT="[Text]"/>
      <dgm:spPr/>
      <dgm:t>
        <a:bodyPr/>
        <a:lstStyle/>
        <a:p>
          <a:r>
            <a:rPr lang="en-US" dirty="0" err="1" smtClean="0"/>
            <a:t>Tarpeiden</a:t>
          </a:r>
          <a:r>
            <a:rPr lang="en-US" dirty="0" smtClean="0"/>
            <a:t> </a:t>
          </a:r>
          <a:r>
            <a:rPr lang="en-US" dirty="0" err="1" smtClean="0"/>
            <a:t>ilmoittaminen</a:t>
          </a:r>
          <a:r>
            <a:rPr lang="en-US" dirty="0" smtClean="0"/>
            <a:t> </a:t>
          </a:r>
          <a:r>
            <a:rPr lang="en-US" dirty="0" err="1" smtClean="0"/>
            <a:t>aikaisessa</a:t>
          </a:r>
          <a:r>
            <a:rPr lang="en-US" dirty="0" smtClean="0"/>
            <a:t> </a:t>
          </a:r>
          <a:r>
            <a:rPr lang="en-US" dirty="0" err="1" smtClean="0"/>
            <a:t>vaiheessa</a:t>
          </a:r>
          <a:r>
            <a:rPr lang="en-US" dirty="0" smtClean="0"/>
            <a:t> </a:t>
          </a:r>
          <a:r>
            <a:rPr lang="en-US" dirty="0" err="1" smtClean="0"/>
            <a:t>toimitusajan</a:t>
          </a:r>
          <a:r>
            <a:rPr lang="en-US" dirty="0" smtClean="0"/>
            <a:t> </a:t>
          </a:r>
          <a:r>
            <a:rPr lang="en-US" dirty="0" err="1" smtClean="0"/>
            <a:t>takia</a:t>
          </a:r>
          <a:endParaRPr lang="en-GB" dirty="0"/>
        </a:p>
      </dgm:t>
    </dgm:pt>
    <dgm:pt modelId="{E7399D64-54DC-402C-AC5E-0AD5CB79735C}" type="parTrans" cxnId="{3041323B-D3E7-4871-A3BC-95156D56C587}">
      <dgm:prSet/>
      <dgm:spPr/>
      <dgm:t>
        <a:bodyPr/>
        <a:lstStyle/>
        <a:p>
          <a:endParaRPr lang="en-GB"/>
        </a:p>
      </dgm:t>
    </dgm:pt>
    <dgm:pt modelId="{A5480854-918D-4BC1-919E-93CEB786CAD5}" type="sibTrans" cxnId="{3041323B-D3E7-4871-A3BC-95156D56C587}">
      <dgm:prSet/>
      <dgm:spPr/>
      <dgm:t>
        <a:bodyPr/>
        <a:lstStyle/>
        <a:p>
          <a:endParaRPr lang="en-GB"/>
        </a:p>
      </dgm:t>
    </dgm:pt>
    <dgm:pt modelId="{F99A465C-ED65-4C90-8537-139645F48BD8}">
      <dgm:prSet phldrT="[Text]"/>
      <dgm:spPr/>
      <dgm:t>
        <a:bodyPr/>
        <a:lstStyle/>
        <a:p>
          <a:r>
            <a:rPr lang="en-US" dirty="0" err="1" smtClean="0"/>
            <a:t>Tullaaminen</a:t>
          </a:r>
          <a:endParaRPr lang="en-GB" dirty="0"/>
        </a:p>
      </dgm:t>
    </dgm:pt>
    <dgm:pt modelId="{07896D51-BDE6-4715-83B9-951C970D84D9}" type="parTrans" cxnId="{7540C3D8-ECCA-4CF9-92AB-58B71E4AB3E5}">
      <dgm:prSet/>
      <dgm:spPr/>
      <dgm:t>
        <a:bodyPr/>
        <a:lstStyle/>
        <a:p>
          <a:endParaRPr lang="en-GB"/>
        </a:p>
      </dgm:t>
    </dgm:pt>
    <dgm:pt modelId="{A173C5CD-FE7C-4F76-BAEF-B2A58A64352B}" type="sibTrans" cxnId="{7540C3D8-ECCA-4CF9-92AB-58B71E4AB3E5}">
      <dgm:prSet/>
      <dgm:spPr/>
      <dgm:t>
        <a:bodyPr/>
        <a:lstStyle/>
        <a:p>
          <a:endParaRPr lang="en-GB"/>
        </a:p>
      </dgm:t>
    </dgm:pt>
    <dgm:pt modelId="{2FCDBCDA-D19B-454B-992A-701D507A904B}">
      <dgm:prSet phldrT="[Text]"/>
      <dgm:spPr/>
      <dgm:t>
        <a:bodyPr/>
        <a:lstStyle/>
        <a:p>
          <a:r>
            <a:rPr lang="en-US" dirty="0" err="1" smtClean="0"/>
            <a:t>Avustuksen</a:t>
          </a:r>
          <a:r>
            <a:rPr lang="en-US" dirty="0" smtClean="0"/>
            <a:t> </a:t>
          </a:r>
          <a:r>
            <a:rPr lang="en-US" dirty="0" err="1" smtClean="0"/>
            <a:t>kirjavat</a:t>
          </a:r>
          <a:r>
            <a:rPr lang="en-US" dirty="0" smtClean="0"/>
            <a:t> </a:t>
          </a:r>
          <a:r>
            <a:rPr lang="en-US" dirty="0" err="1" smtClean="0"/>
            <a:t>standardit</a:t>
          </a:r>
          <a:r>
            <a:rPr lang="en-US" dirty="0" smtClean="0"/>
            <a:t> </a:t>
          </a:r>
          <a:r>
            <a:rPr lang="en-US" dirty="0" err="1" smtClean="0"/>
            <a:t>ja</a:t>
          </a:r>
          <a:r>
            <a:rPr lang="en-US" dirty="0" smtClean="0"/>
            <a:t> </a:t>
          </a:r>
          <a:r>
            <a:rPr lang="en-US" dirty="0" err="1" smtClean="0"/>
            <a:t>laadunvalvonta</a:t>
          </a:r>
          <a:endParaRPr lang="en-GB" dirty="0"/>
        </a:p>
      </dgm:t>
    </dgm:pt>
    <dgm:pt modelId="{6F39874D-2455-4AFC-BAB2-5E6F51823F70}" type="parTrans" cxnId="{D31F7537-17FC-4BD8-B7CB-A1C80BADF949}">
      <dgm:prSet/>
      <dgm:spPr/>
      <dgm:t>
        <a:bodyPr/>
        <a:lstStyle/>
        <a:p>
          <a:endParaRPr lang="en-GB"/>
        </a:p>
      </dgm:t>
    </dgm:pt>
    <dgm:pt modelId="{FAE7DB17-5E25-4266-82FC-1270D5E16A12}" type="sibTrans" cxnId="{D31F7537-17FC-4BD8-B7CB-A1C80BADF949}">
      <dgm:prSet/>
      <dgm:spPr/>
      <dgm:t>
        <a:bodyPr/>
        <a:lstStyle/>
        <a:p>
          <a:endParaRPr lang="en-GB"/>
        </a:p>
      </dgm:t>
    </dgm:pt>
    <dgm:pt modelId="{92E93500-D510-4220-A2A2-3160141DC405}">
      <dgm:prSet phldrT="[Text]"/>
      <dgm:spPr/>
      <dgm:t>
        <a:bodyPr/>
        <a:lstStyle/>
        <a:p>
          <a:r>
            <a:rPr lang="en-US" dirty="0" err="1" smtClean="0"/>
            <a:t>Tarpeidenmukaisuus</a:t>
          </a:r>
          <a:r>
            <a:rPr lang="en-US" dirty="0" smtClean="0"/>
            <a:t> (</a:t>
          </a:r>
          <a:r>
            <a:rPr lang="en-US" dirty="0" err="1" smtClean="0"/>
            <a:t>esimerkiksi</a:t>
          </a:r>
          <a:r>
            <a:rPr lang="en-US" dirty="0" smtClean="0"/>
            <a:t> </a:t>
          </a:r>
          <a:r>
            <a:rPr lang="en-US" dirty="0" err="1" smtClean="0"/>
            <a:t>ei</a:t>
          </a:r>
          <a:r>
            <a:rPr lang="en-US" dirty="0" smtClean="0"/>
            <a:t> </a:t>
          </a:r>
          <a:r>
            <a:rPr lang="en-US" dirty="0" err="1" smtClean="0"/>
            <a:t>pastaa</a:t>
          </a:r>
          <a:r>
            <a:rPr lang="en-US" dirty="0" smtClean="0"/>
            <a:t> </a:t>
          </a:r>
          <a:r>
            <a:rPr lang="en-US" dirty="0" err="1" smtClean="0"/>
            <a:t>riisialueelle</a:t>
          </a:r>
          <a:r>
            <a:rPr lang="en-US" dirty="0" smtClean="0"/>
            <a:t>)</a:t>
          </a:r>
          <a:endParaRPr lang="en-GB" dirty="0"/>
        </a:p>
      </dgm:t>
    </dgm:pt>
    <dgm:pt modelId="{A3AAF2E0-2FE9-4F08-9082-58B12A6CCFCE}" type="parTrans" cxnId="{96395EFC-795C-4081-A241-47A545A3EE41}">
      <dgm:prSet/>
      <dgm:spPr/>
      <dgm:t>
        <a:bodyPr/>
        <a:lstStyle/>
        <a:p>
          <a:endParaRPr lang="en-GB"/>
        </a:p>
      </dgm:t>
    </dgm:pt>
    <dgm:pt modelId="{191365CE-877D-442E-AD48-0398266216BC}" type="sibTrans" cxnId="{96395EFC-795C-4081-A241-47A545A3EE41}">
      <dgm:prSet/>
      <dgm:spPr/>
      <dgm:t>
        <a:bodyPr/>
        <a:lstStyle/>
        <a:p>
          <a:endParaRPr lang="en-GB"/>
        </a:p>
      </dgm:t>
    </dgm:pt>
    <dgm:pt modelId="{01E3770C-FBC8-4E76-B334-BD481B2C4186}">
      <dgm:prSet phldrT="[Text]"/>
      <dgm:spPr/>
      <dgm:t>
        <a:bodyPr/>
        <a:lstStyle/>
        <a:p>
          <a:r>
            <a:rPr lang="en-US" dirty="0" err="1" smtClean="0"/>
            <a:t>Avun</a:t>
          </a:r>
          <a:r>
            <a:rPr lang="en-US" dirty="0" smtClean="0"/>
            <a:t> </a:t>
          </a:r>
          <a:r>
            <a:rPr lang="en-US" dirty="0" err="1" smtClean="0"/>
            <a:t>toimivuus</a:t>
          </a:r>
          <a:r>
            <a:rPr lang="en-US" dirty="0" smtClean="0"/>
            <a:t> (</a:t>
          </a:r>
          <a:r>
            <a:rPr lang="en-US" dirty="0" err="1" smtClean="0"/>
            <a:t>sielunparantamisen</a:t>
          </a:r>
          <a:r>
            <a:rPr lang="en-US" dirty="0" smtClean="0"/>
            <a:t> </a:t>
          </a:r>
          <a:r>
            <a:rPr lang="en-US" dirty="0" err="1" smtClean="0"/>
            <a:t>terveysvaikutus</a:t>
          </a:r>
          <a:r>
            <a:rPr lang="en-US" dirty="0" smtClean="0"/>
            <a:t> on </a:t>
          </a:r>
          <a:r>
            <a:rPr lang="en-US" dirty="0" err="1" smtClean="0"/>
            <a:t>vaikea</a:t>
          </a:r>
          <a:r>
            <a:rPr lang="en-US" dirty="0" smtClean="0"/>
            <a:t> </a:t>
          </a:r>
          <a:r>
            <a:rPr lang="en-US" dirty="0" err="1" smtClean="0"/>
            <a:t>osoittaa</a:t>
          </a:r>
          <a:r>
            <a:rPr lang="en-US" dirty="0" smtClean="0"/>
            <a:t>)</a:t>
          </a:r>
          <a:endParaRPr lang="en-GB" dirty="0"/>
        </a:p>
      </dgm:t>
    </dgm:pt>
    <dgm:pt modelId="{F5F84974-06EC-4A3D-BEDC-6AD7A187295F}" type="parTrans" cxnId="{32279FB6-501C-4DB3-A2B0-1E9224FCCF1D}">
      <dgm:prSet/>
      <dgm:spPr/>
      <dgm:t>
        <a:bodyPr/>
        <a:lstStyle/>
        <a:p>
          <a:endParaRPr lang="en-GB"/>
        </a:p>
      </dgm:t>
    </dgm:pt>
    <dgm:pt modelId="{1A5C252B-964D-48FB-956E-1E06C773FD96}" type="sibTrans" cxnId="{32279FB6-501C-4DB3-A2B0-1E9224FCCF1D}">
      <dgm:prSet/>
      <dgm:spPr/>
      <dgm:t>
        <a:bodyPr/>
        <a:lstStyle/>
        <a:p>
          <a:endParaRPr lang="en-GB"/>
        </a:p>
      </dgm:t>
    </dgm:pt>
    <dgm:pt modelId="{C3129A39-7C23-4FF0-808F-F85B5F75B734}">
      <dgm:prSet phldrT="[Text]"/>
      <dgm:spPr/>
      <dgm:t>
        <a:bodyPr/>
        <a:lstStyle/>
        <a:p>
          <a:r>
            <a:rPr lang="en-US" dirty="0" err="1" smtClean="0"/>
            <a:t>Vastuu</a:t>
          </a:r>
          <a:r>
            <a:rPr lang="en-US" dirty="0" smtClean="0"/>
            <a:t> </a:t>
          </a:r>
          <a:r>
            <a:rPr lang="en-US" dirty="0" err="1" smtClean="0"/>
            <a:t>koko</a:t>
          </a:r>
          <a:r>
            <a:rPr lang="en-US" dirty="0" smtClean="0"/>
            <a:t> </a:t>
          </a:r>
          <a:r>
            <a:rPr lang="en-US" dirty="0" err="1" smtClean="0"/>
            <a:t>avustusketjusta</a:t>
          </a:r>
          <a:r>
            <a:rPr lang="en-US" dirty="0" smtClean="0"/>
            <a:t> (</a:t>
          </a:r>
          <a:r>
            <a:rPr lang="en-US" dirty="0" err="1" smtClean="0"/>
            <a:t>esimerkiksi</a:t>
          </a:r>
          <a:r>
            <a:rPr lang="en-US" dirty="0" smtClean="0"/>
            <a:t> </a:t>
          </a:r>
          <a:r>
            <a:rPr lang="en-US" dirty="0" err="1" smtClean="0"/>
            <a:t>vaatteiden</a:t>
          </a:r>
          <a:r>
            <a:rPr lang="en-US" dirty="0" smtClean="0"/>
            <a:t> </a:t>
          </a:r>
          <a:r>
            <a:rPr lang="en-US" dirty="0" err="1" smtClean="0"/>
            <a:t>dumppaaminen</a:t>
          </a:r>
          <a:r>
            <a:rPr lang="en-US" dirty="0" smtClean="0"/>
            <a:t> on </a:t>
          </a:r>
          <a:r>
            <a:rPr lang="en-US" dirty="0" err="1" smtClean="0"/>
            <a:t>ongelma</a:t>
          </a:r>
          <a:r>
            <a:rPr lang="en-US" dirty="0" smtClean="0"/>
            <a:t>)</a:t>
          </a:r>
          <a:endParaRPr lang="en-GB" dirty="0"/>
        </a:p>
      </dgm:t>
    </dgm:pt>
    <dgm:pt modelId="{2E0E1D6B-33FF-434A-86F3-A4EC53D76797}" type="parTrans" cxnId="{7136D93A-8EC8-4B96-B1C2-EFC0CCC976EB}">
      <dgm:prSet/>
      <dgm:spPr/>
      <dgm:t>
        <a:bodyPr/>
        <a:lstStyle/>
        <a:p>
          <a:endParaRPr lang="en-GB"/>
        </a:p>
      </dgm:t>
    </dgm:pt>
    <dgm:pt modelId="{1571F137-D86F-4846-A82F-2A8AE2F0D935}" type="sibTrans" cxnId="{7136D93A-8EC8-4B96-B1C2-EFC0CCC976EB}">
      <dgm:prSet/>
      <dgm:spPr/>
      <dgm:t>
        <a:bodyPr/>
        <a:lstStyle/>
        <a:p>
          <a:endParaRPr lang="en-GB"/>
        </a:p>
      </dgm:t>
    </dgm:pt>
    <dgm:pt modelId="{89B7FB70-FD8B-478F-9505-246825C6BD6D}">
      <dgm:prSet phldrT="[Text]"/>
      <dgm:spPr/>
      <dgm:t>
        <a:bodyPr/>
        <a:lstStyle/>
        <a:p>
          <a:r>
            <a:rPr lang="en-US" dirty="0" err="1" smtClean="0"/>
            <a:t>Lakijärjestelmän</a:t>
          </a:r>
          <a:r>
            <a:rPr lang="en-US" dirty="0" smtClean="0"/>
            <a:t> </a:t>
          </a:r>
          <a:r>
            <a:rPr lang="en-US" smtClean="0"/>
            <a:t>puutteet</a:t>
          </a:r>
          <a:endParaRPr lang="en-GB" dirty="0"/>
        </a:p>
      </dgm:t>
    </dgm:pt>
    <dgm:pt modelId="{D94ECC01-1348-46D6-8B79-5C4C86F0C3E2}" type="parTrans" cxnId="{ACA8341D-0F8D-49C2-8358-BA17881A2F16}">
      <dgm:prSet/>
      <dgm:spPr/>
      <dgm:t>
        <a:bodyPr/>
        <a:lstStyle/>
        <a:p>
          <a:endParaRPr lang="en-GB"/>
        </a:p>
      </dgm:t>
    </dgm:pt>
    <dgm:pt modelId="{9B175A90-FFA7-4D2C-A6F5-1750A6CC7938}" type="sibTrans" cxnId="{ACA8341D-0F8D-49C2-8358-BA17881A2F16}">
      <dgm:prSet/>
      <dgm:spPr/>
      <dgm:t>
        <a:bodyPr/>
        <a:lstStyle/>
        <a:p>
          <a:endParaRPr lang="en-GB"/>
        </a:p>
      </dgm:t>
    </dgm:pt>
    <dgm:pt modelId="{98855202-DEE3-4721-9AB5-DF12A18735CE}" type="pres">
      <dgm:prSet presAssocID="{5130685C-93D1-4671-98F4-194A79597A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BA8E609-3C0E-439F-9FE7-E814640A1766}" type="pres">
      <dgm:prSet presAssocID="{89B7FB70-FD8B-478F-9505-246825C6BD6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F31E19-A598-4BBD-B54D-BC95B4FA44C0}" type="pres">
      <dgm:prSet presAssocID="{9B175A90-FFA7-4D2C-A6F5-1750A6CC7938}" presName="spacer" presStyleCnt="0"/>
      <dgm:spPr/>
      <dgm:t>
        <a:bodyPr/>
        <a:lstStyle/>
        <a:p>
          <a:endParaRPr lang="en-GB"/>
        </a:p>
      </dgm:t>
    </dgm:pt>
    <dgm:pt modelId="{C1AC346A-2147-40F0-8347-097C6A7C4462}" type="pres">
      <dgm:prSet presAssocID="{D22FB8CA-FC41-4605-9362-1DD5D69EC43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33A35E-54D8-456F-9E46-E4D26EED1509}" type="pres">
      <dgm:prSet presAssocID="{D22FB8CA-FC41-4605-9362-1DD5D69EC431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6825A3-3702-424A-B323-ADA2FED5B2F5}" type="pres">
      <dgm:prSet presAssocID="{2F55054B-B453-4C73-88EA-C692714291D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1D3701-1C5B-46D0-A447-403B2D68B6D2}" type="pres">
      <dgm:prSet presAssocID="{07F1077D-E65D-4ADD-B023-1AAADBAA7CD6}" presName="spacer" presStyleCnt="0"/>
      <dgm:spPr/>
      <dgm:t>
        <a:bodyPr/>
        <a:lstStyle/>
        <a:p>
          <a:endParaRPr lang="en-GB"/>
        </a:p>
      </dgm:t>
    </dgm:pt>
    <dgm:pt modelId="{C24BCF9B-9DDE-4C2A-990E-B32BD2D2AC1E}" type="pres">
      <dgm:prSet presAssocID="{116223D7-710B-49CE-AC33-A267266998B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63BF38-3348-4729-8264-7C6CCD026DE0}" type="pres">
      <dgm:prSet presAssocID="{116223D7-710B-49CE-AC33-A267266998B8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F25605-831B-409C-97C9-AE13E4365900}" type="pres">
      <dgm:prSet presAssocID="{2FCDBCDA-D19B-454B-992A-701D507A904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685962-D60D-417C-91C0-93E5F87E3B01}" type="pres">
      <dgm:prSet presAssocID="{2FCDBCDA-D19B-454B-992A-701D507A904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23789EB-976C-4682-8A68-47B9F2739083}" type="presOf" srcId="{5130685C-93D1-4671-98F4-194A79597AB8}" destId="{98855202-DEE3-4721-9AB5-DF12A18735CE}" srcOrd="0" destOrd="0" presId="urn:microsoft.com/office/officeart/2005/8/layout/vList2"/>
    <dgm:cxn modelId="{E95D4C35-D954-4205-89E2-190ACC286F8F}" type="presOf" srcId="{116223D7-710B-49CE-AC33-A267266998B8}" destId="{C24BCF9B-9DDE-4C2A-990E-B32BD2D2AC1E}" srcOrd="0" destOrd="0" presId="urn:microsoft.com/office/officeart/2005/8/layout/vList2"/>
    <dgm:cxn modelId="{3A4A4D43-C7A3-4B18-8670-61A65141DFD6}" srcId="{D22FB8CA-FC41-4605-9362-1DD5D69EC431}" destId="{EA8E3C90-3368-4B72-A515-AD6C995A7317}" srcOrd="0" destOrd="0" parTransId="{49BA87C6-B66C-4B43-906D-64B7BBC2E847}" sibTransId="{0962E75E-3E9B-4FFB-9314-020DE16D3373}"/>
    <dgm:cxn modelId="{640D2CC4-3DFB-4BFC-88BF-92A6FDBA6C23}" type="presOf" srcId="{E6B514F4-EE4C-48F1-AB73-15751DA49640}" destId="{5663BF38-3348-4729-8264-7C6CCD026DE0}" srcOrd="0" destOrd="0" presId="urn:microsoft.com/office/officeart/2005/8/layout/vList2"/>
    <dgm:cxn modelId="{7540C3D8-ECCA-4CF9-92AB-58B71E4AB3E5}" srcId="{116223D7-710B-49CE-AC33-A267266998B8}" destId="{F99A465C-ED65-4C90-8537-139645F48BD8}" srcOrd="1" destOrd="0" parTransId="{07896D51-BDE6-4715-83B9-951C970D84D9}" sibTransId="{A173C5CD-FE7C-4F76-BAEF-B2A58A64352B}"/>
    <dgm:cxn modelId="{3041323B-D3E7-4871-A3BC-95156D56C587}" srcId="{116223D7-710B-49CE-AC33-A267266998B8}" destId="{E6B514F4-EE4C-48F1-AB73-15751DA49640}" srcOrd="0" destOrd="0" parTransId="{E7399D64-54DC-402C-AC5E-0AD5CB79735C}" sibTransId="{A5480854-918D-4BC1-919E-93CEB786CAD5}"/>
    <dgm:cxn modelId="{32279FB6-501C-4DB3-A2B0-1E9224FCCF1D}" srcId="{2FCDBCDA-D19B-454B-992A-701D507A904B}" destId="{01E3770C-FBC8-4E76-B334-BD481B2C4186}" srcOrd="1" destOrd="0" parTransId="{F5F84974-06EC-4A3D-BEDC-6AD7A187295F}" sibTransId="{1A5C252B-964D-48FB-956E-1E06C773FD96}"/>
    <dgm:cxn modelId="{3F1FE6F8-BC19-44E8-88CE-32AED9B12AB1}" type="presOf" srcId="{2F55054B-B453-4C73-88EA-C692714291D8}" destId="{C96825A3-3702-424A-B323-ADA2FED5B2F5}" srcOrd="0" destOrd="0" presId="urn:microsoft.com/office/officeart/2005/8/layout/vList2"/>
    <dgm:cxn modelId="{7136D93A-8EC8-4B96-B1C2-EFC0CCC976EB}" srcId="{2FCDBCDA-D19B-454B-992A-701D507A904B}" destId="{C3129A39-7C23-4FF0-808F-F85B5F75B734}" srcOrd="2" destOrd="0" parTransId="{2E0E1D6B-33FF-434A-86F3-A4EC53D76797}" sibTransId="{1571F137-D86F-4846-A82F-2A8AE2F0D935}"/>
    <dgm:cxn modelId="{CA1F7B1E-53DB-4C2F-BB3C-1A063AD42BA0}" srcId="{5130685C-93D1-4671-98F4-194A79597AB8}" destId="{2F55054B-B453-4C73-88EA-C692714291D8}" srcOrd="2" destOrd="0" parTransId="{03B21411-51D4-44FE-9A57-60B45CFC9003}" sibTransId="{07F1077D-E65D-4ADD-B023-1AAADBAA7CD6}"/>
    <dgm:cxn modelId="{72E1A307-B62E-4B69-BB9B-F8C0086614C9}" srcId="{5130685C-93D1-4671-98F4-194A79597AB8}" destId="{D22FB8CA-FC41-4605-9362-1DD5D69EC431}" srcOrd="1" destOrd="0" parTransId="{15CD6986-6CF3-43E4-9705-C491DE1B00A0}" sibTransId="{FD24CDAB-3612-43FC-A6AE-F892C16DD266}"/>
    <dgm:cxn modelId="{D4C14D3C-1D07-485B-AA6A-AE806ABBB720}" type="presOf" srcId="{C3129A39-7C23-4FF0-808F-F85B5F75B734}" destId="{8F685962-D60D-417C-91C0-93E5F87E3B01}" srcOrd="0" destOrd="2" presId="urn:microsoft.com/office/officeart/2005/8/layout/vList2"/>
    <dgm:cxn modelId="{9C4ABF40-4DBF-4CC7-A40B-B740BED73828}" type="presOf" srcId="{89B7FB70-FD8B-478F-9505-246825C6BD6D}" destId="{1BA8E609-3C0E-439F-9FE7-E814640A1766}" srcOrd="0" destOrd="0" presId="urn:microsoft.com/office/officeart/2005/8/layout/vList2"/>
    <dgm:cxn modelId="{D31F7537-17FC-4BD8-B7CB-A1C80BADF949}" srcId="{5130685C-93D1-4671-98F4-194A79597AB8}" destId="{2FCDBCDA-D19B-454B-992A-701D507A904B}" srcOrd="4" destOrd="0" parTransId="{6F39874D-2455-4AFC-BAB2-5E6F51823F70}" sibTransId="{FAE7DB17-5E25-4266-82FC-1270D5E16A12}"/>
    <dgm:cxn modelId="{0CD8D08E-11D9-439B-9DF3-C1CAE6BA22C2}" type="presOf" srcId="{EA8E3C90-3368-4B72-A515-AD6C995A7317}" destId="{D533A35E-54D8-456F-9E46-E4D26EED1509}" srcOrd="0" destOrd="0" presId="urn:microsoft.com/office/officeart/2005/8/layout/vList2"/>
    <dgm:cxn modelId="{F1E003F9-FBDE-4C69-8B33-D00E088BB5D5}" type="presOf" srcId="{D22FB8CA-FC41-4605-9362-1DD5D69EC431}" destId="{C1AC346A-2147-40F0-8347-097C6A7C4462}" srcOrd="0" destOrd="0" presId="urn:microsoft.com/office/officeart/2005/8/layout/vList2"/>
    <dgm:cxn modelId="{DF09685E-E28A-4CBF-85FD-366DA142EA1A}" type="presOf" srcId="{2FCDBCDA-D19B-454B-992A-701D507A904B}" destId="{11F25605-831B-409C-97C9-AE13E4365900}" srcOrd="0" destOrd="0" presId="urn:microsoft.com/office/officeart/2005/8/layout/vList2"/>
    <dgm:cxn modelId="{ACA8341D-0F8D-49C2-8358-BA17881A2F16}" srcId="{5130685C-93D1-4671-98F4-194A79597AB8}" destId="{89B7FB70-FD8B-478F-9505-246825C6BD6D}" srcOrd="0" destOrd="0" parTransId="{D94ECC01-1348-46D6-8B79-5C4C86F0C3E2}" sibTransId="{9B175A90-FFA7-4D2C-A6F5-1750A6CC7938}"/>
    <dgm:cxn modelId="{96395EFC-795C-4081-A241-47A545A3EE41}" srcId="{2FCDBCDA-D19B-454B-992A-701D507A904B}" destId="{92E93500-D510-4220-A2A2-3160141DC405}" srcOrd="0" destOrd="0" parTransId="{A3AAF2E0-2FE9-4F08-9082-58B12A6CCFCE}" sibTransId="{191365CE-877D-442E-AD48-0398266216BC}"/>
    <dgm:cxn modelId="{57197764-E13B-4A5D-83A4-299A99CDBA65}" type="presOf" srcId="{F99A465C-ED65-4C90-8537-139645F48BD8}" destId="{5663BF38-3348-4729-8264-7C6CCD026DE0}" srcOrd="0" destOrd="1" presId="urn:microsoft.com/office/officeart/2005/8/layout/vList2"/>
    <dgm:cxn modelId="{D0A733C1-9A4C-4CE6-994C-1F1BB47A5470}" type="presOf" srcId="{01E3770C-FBC8-4E76-B334-BD481B2C4186}" destId="{8F685962-D60D-417C-91C0-93E5F87E3B01}" srcOrd="0" destOrd="1" presId="urn:microsoft.com/office/officeart/2005/8/layout/vList2"/>
    <dgm:cxn modelId="{BD780A68-E4C5-433B-BC72-E373FA49EFCF}" srcId="{5130685C-93D1-4671-98F4-194A79597AB8}" destId="{116223D7-710B-49CE-AC33-A267266998B8}" srcOrd="3" destOrd="0" parTransId="{9DEA7ABD-8708-4EAC-855F-B4B422D0DCE6}" sibTransId="{4F7352C8-2797-408D-BC67-AB24696725DB}"/>
    <dgm:cxn modelId="{F40B7D5D-DE34-4102-BA92-F2CF0F78ABEF}" type="presOf" srcId="{92E93500-D510-4220-A2A2-3160141DC405}" destId="{8F685962-D60D-417C-91C0-93E5F87E3B01}" srcOrd="0" destOrd="0" presId="urn:microsoft.com/office/officeart/2005/8/layout/vList2"/>
    <dgm:cxn modelId="{CBFADF00-799D-4C46-AC07-7FB16A76E008}" type="presParOf" srcId="{98855202-DEE3-4721-9AB5-DF12A18735CE}" destId="{1BA8E609-3C0E-439F-9FE7-E814640A1766}" srcOrd="0" destOrd="0" presId="urn:microsoft.com/office/officeart/2005/8/layout/vList2"/>
    <dgm:cxn modelId="{579EFA2C-5C08-4627-AEB3-8E64955D8451}" type="presParOf" srcId="{98855202-DEE3-4721-9AB5-DF12A18735CE}" destId="{58F31E19-A598-4BBD-B54D-BC95B4FA44C0}" srcOrd="1" destOrd="0" presId="urn:microsoft.com/office/officeart/2005/8/layout/vList2"/>
    <dgm:cxn modelId="{20762C30-55BC-4F52-96B9-48E2000CD731}" type="presParOf" srcId="{98855202-DEE3-4721-9AB5-DF12A18735CE}" destId="{C1AC346A-2147-40F0-8347-097C6A7C4462}" srcOrd="2" destOrd="0" presId="urn:microsoft.com/office/officeart/2005/8/layout/vList2"/>
    <dgm:cxn modelId="{1E57C8A6-C159-4476-BA1D-386651A81FD5}" type="presParOf" srcId="{98855202-DEE3-4721-9AB5-DF12A18735CE}" destId="{D533A35E-54D8-456F-9E46-E4D26EED1509}" srcOrd="3" destOrd="0" presId="urn:microsoft.com/office/officeart/2005/8/layout/vList2"/>
    <dgm:cxn modelId="{006C881F-A6F4-423D-B519-435C1687FA32}" type="presParOf" srcId="{98855202-DEE3-4721-9AB5-DF12A18735CE}" destId="{C96825A3-3702-424A-B323-ADA2FED5B2F5}" srcOrd="4" destOrd="0" presId="urn:microsoft.com/office/officeart/2005/8/layout/vList2"/>
    <dgm:cxn modelId="{5E255D0E-09F2-4E77-8F46-DB35D0220388}" type="presParOf" srcId="{98855202-DEE3-4721-9AB5-DF12A18735CE}" destId="{5F1D3701-1C5B-46D0-A447-403B2D68B6D2}" srcOrd="5" destOrd="0" presId="urn:microsoft.com/office/officeart/2005/8/layout/vList2"/>
    <dgm:cxn modelId="{B627AD07-6764-4276-B1F6-245B732B6545}" type="presParOf" srcId="{98855202-DEE3-4721-9AB5-DF12A18735CE}" destId="{C24BCF9B-9DDE-4C2A-990E-B32BD2D2AC1E}" srcOrd="6" destOrd="0" presId="urn:microsoft.com/office/officeart/2005/8/layout/vList2"/>
    <dgm:cxn modelId="{62D21080-2B04-41EA-B32D-15E94E9E0F80}" type="presParOf" srcId="{98855202-DEE3-4721-9AB5-DF12A18735CE}" destId="{5663BF38-3348-4729-8264-7C6CCD026DE0}" srcOrd="7" destOrd="0" presId="urn:microsoft.com/office/officeart/2005/8/layout/vList2"/>
    <dgm:cxn modelId="{B1FB531D-A458-4A05-8D4B-A8960399AE87}" type="presParOf" srcId="{98855202-DEE3-4721-9AB5-DF12A18735CE}" destId="{11F25605-831B-409C-97C9-AE13E4365900}" srcOrd="8" destOrd="0" presId="urn:microsoft.com/office/officeart/2005/8/layout/vList2"/>
    <dgm:cxn modelId="{13C3A30A-9F87-479F-8A69-5F8DDFEABA5B}" type="presParOf" srcId="{98855202-DEE3-4721-9AB5-DF12A18735CE}" destId="{8F685962-D60D-417C-91C0-93E5F87E3B01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183B8-3D3E-42A1-83F9-F14091D79D14}">
      <dsp:nvSpPr>
        <dsp:cNvPr id="0" name=""/>
        <dsp:cNvSpPr/>
      </dsp:nvSpPr>
      <dsp:spPr>
        <a:xfrm rot="5400000">
          <a:off x="7667991" y="-3438263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Saapuminen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aamukahvi</a:t>
          </a:r>
          <a:endParaRPr lang="en-GB" sz="2000" kern="1200" dirty="0"/>
        </a:p>
      </dsp:txBody>
      <dsp:txXfrm rot="-5400000">
        <a:off x="4172522" y="78044"/>
        <a:ext cx="7396978" cy="385201"/>
      </dsp:txXfrm>
    </dsp:sp>
    <dsp:sp modelId="{F3641E91-5CAA-4F38-AECC-B7EE5C9FE9A1}">
      <dsp:nvSpPr>
        <dsp:cNvPr id="0" name=""/>
        <dsp:cNvSpPr/>
      </dsp:nvSpPr>
      <dsp:spPr>
        <a:xfrm>
          <a:off x="0" y="3846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08:30-09:00</a:t>
          </a:r>
          <a:endParaRPr lang="en-GB" sz="2700" kern="1200" dirty="0"/>
        </a:p>
      </dsp:txBody>
      <dsp:txXfrm>
        <a:off x="26048" y="29894"/>
        <a:ext cx="4120425" cy="481500"/>
      </dsp:txXfrm>
    </dsp:sp>
    <dsp:sp modelId="{0663C0B6-BBA1-4482-BB40-6A5F5CB16F2E}">
      <dsp:nvSpPr>
        <dsp:cNvPr id="0" name=""/>
        <dsp:cNvSpPr/>
      </dsp:nvSpPr>
      <dsp:spPr>
        <a:xfrm rot="5400000">
          <a:off x="7667991" y="-2877986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Kurssin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avaus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esittelyt</a:t>
          </a:r>
          <a:endParaRPr lang="en-GB" sz="2000" kern="1200" dirty="0"/>
        </a:p>
      </dsp:txBody>
      <dsp:txXfrm rot="-5400000">
        <a:off x="4172522" y="638321"/>
        <a:ext cx="7396978" cy="385201"/>
      </dsp:txXfrm>
    </dsp:sp>
    <dsp:sp modelId="{C7B4B07C-768B-4E38-BF1E-B2B00A5011BC}">
      <dsp:nvSpPr>
        <dsp:cNvPr id="0" name=""/>
        <dsp:cNvSpPr/>
      </dsp:nvSpPr>
      <dsp:spPr>
        <a:xfrm>
          <a:off x="0" y="564122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09:00-09:15</a:t>
          </a:r>
          <a:endParaRPr lang="en-GB" sz="2700" kern="1200" dirty="0"/>
        </a:p>
      </dsp:txBody>
      <dsp:txXfrm>
        <a:off x="26048" y="590170"/>
        <a:ext cx="4120425" cy="481500"/>
      </dsp:txXfrm>
    </dsp:sp>
    <dsp:sp modelId="{1DC51559-8060-4C13-9B81-21E02614459C}">
      <dsp:nvSpPr>
        <dsp:cNvPr id="0" name=""/>
        <dsp:cNvSpPr/>
      </dsp:nvSpPr>
      <dsp:spPr>
        <a:xfrm rot="5400000">
          <a:off x="7667991" y="-2317710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Tausta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ennakkotehtävät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kansainväliset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valmiudet</a:t>
          </a:r>
          <a:r>
            <a:rPr lang="en-US" sz="2000" kern="1200" dirty="0" smtClean="0"/>
            <a:t> </a:t>
          </a:r>
          <a:endParaRPr lang="en-GB" sz="2000" kern="1200" dirty="0"/>
        </a:p>
      </dsp:txBody>
      <dsp:txXfrm rot="-5400000">
        <a:off x="4172522" y="1198597"/>
        <a:ext cx="7396978" cy="385201"/>
      </dsp:txXfrm>
    </dsp:sp>
    <dsp:sp modelId="{EA648B6C-6004-4428-84FD-DD3BDB769D2B}">
      <dsp:nvSpPr>
        <dsp:cNvPr id="0" name=""/>
        <dsp:cNvSpPr/>
      </dsp:nvSpPr>
      <dsp:spPr>
        <a:xfrm>
          <a:off x="0" y="1124399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09:15-09:55</a:t>
          </a:r>
          <a:endParaRPr lang="en-GB" sz="2700" kern="1200" dirty="0"/>
        </a:p>
      </dsp:txBody>
      <dsp:txXfrm>
        <a:off x="26048" y="1150447"/>
        <a:ext cx="4120425" cy="481500"/>
      </dsp:txXfrm>
    </dsp:sp>
    <dsp:sp modelId="{5DA68F31-8671-4120-B586-B11E8317E1F4}">
      <dsp:nvSpPr>
        <dsp:cNvPr id="0" name=""/>
        <dsp:cNvSpPr/>
      </dsp:nvSpPr>
      <dsp:spPr>
        <a:xfrm rot="5400000">
          <a:off x="7667991" y="-1757434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Case-</a:t>
          </a:r>
          <a:r>
            <a:rPr lang="en-US" sz="2000" kern="1200" dirty="0" err="1" smtClean="0"/>
            <a:t>harjoitus</a:t>
          </a:r>
          <a:endParaRPr lang="en-GB" sz="2000" kern="1200" dirty="0"/>
        </a:p>
      </dsp:txBody>
      <dsp:txXfrm rot="-5400000">
        <a:off x="4172522" y="1758873"/>
        <a:ext cx="7396978" cy="385201"/>
      </dsp:txXfrm>
    </dsp:sp>
    <dsp:sp modelId="{D42DFF0B-BC3E-4CAE-AC9A-D29B7057F68C}">
      <dsp:nvSpPr>
        <dsp:cNvPr id="0" name=""/>
        <dsp:cNvSpPr/>
      </dsp:nvSpPr>
      <dsp:spPr>
        <a:xfrm>
          <a:off x="0" y="1684675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10:00-10:30</a:t>
          </a:r>
          <a:endParaRPr lang="en-GB" sz="2700" kern="1200" dirty="0"/>
        </a:p>
      </dsp:txBody>
      <dsp:txXfrm>
        <a:off x="26048" y="1710723"/>
        <a:ext cx="4120425" cy="481500"/>
      </dsp:txXfrm>
    </dsp:sp>
    <dsp:sp modelId="{8E7B61EB-B653-4F7D-A456-E9E821A31E41}">
      <dsp:nvSpPr>
        <dsp:cNvPr id="0" name=""/>
        <dsp:cNvSpPr/>
      </dsp:nvSpPr>
      <dsp:spPr>
        <a:xfrm rot="5400000">
          <a:off x="7667991" y="-1197157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Osallistujien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kokemuksia</a:t>
          </a:r>
          <a:endParaRPr lang="en-GB" sz="2000" kern="1200" dirty="0"/>
        </a:p>
      </dsp:txBody>
      <dsp:txXfrm rot="-5400000">
        <a:off x="4172522" y="2319150"/>
        <a:ext cx="7396978" cy="385201"/>
      </dsp:txXfrm>
    </dsp:sp>
    <dsp:sp modelId="{3E166B73-4A86-44F5-94F3-A9B496FBD779}">
      <dsp:nvSpPr>
        <dsp:cNvPr id="0" name=""/>
        <dsp:cNvSpPr/>
      </dsp:nvSpPr>
      <dsp:spPr>
        <a:xfrm>
          <a:off x="0" y="2244952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10:30-11:00</a:t>
          </a:r>
          <a:endParaRPr lang="en-GB" sz="2700" kern="1200" dirty="0"/>
        </a:p>
      </dsp:txBody>
      <dsp:txXfrm>
        <a:off x="26048" y="2271000"/>
        <a:ext cx="4120425" cy="481500"/>
      </dsp:txXfrm>
    </dsp:sp>
    <dsp:sp modelId="{2782F774-E4CC-4E8B-977E-50A6AD204E7C}">
      <dsp:nvSpPr>
        <dsp:cNvPr id="0" name=""/>
        <dsp:cNvSpPr/>
      </dsp:nvSpPr>
      <dsp:spPr>
        <a:xfrm rot="5400000">
          <a:off x="7667991" y="-636881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Lounas</a:t>
          </a:r>
          <a:endParaRPr lang="en-GB" sz="2000" kern="1200" dirty="0"/>
        </a:p>
      </dsp:txBody>
      <dsp:txXfrm rot="-5400000">
        <a:off x="4172522" y="2879426"/>
        <a:ext cx="7396978" cy="385201"/>
      </dsp:txXfrm>
    </dsp:sp>
    <dsp:sp modelId="{B0F06B1C-1914-4E86-A59A-1240D41540A1}">
      <dsp:nvSpPr>
        <dsp:cNvPr id="0" name=""/>
        <dsp:cNvSpPr/>
      </dsp:nvSpPr>
      <dsp:spPr>
        <a:xfrm>
          <a:off x="0" y="2805228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11:00-12:00</a:t>
          </a:r>
          <a:endParaRPr lang="en-GB" sz="2700" kern="1200" dirty="0"/>
        </a:p>
      </dsp:txBody>
      <dsp:txXfrm>
        <a:off x="26048" y="2831276"/>
        <a:ext cx="4120425" cy="481500"/>
      </dsp:txXfrm>
    </dsp:sp>
    <dsp:sp modelId="{92F91FCA-538D-4A23-A509-A3816C6577EC}">
      <dsp:nvSpPr>
        <dsp:cNvPr id="0" name=""/>
        <dsp:cNvSpPr/>
      </dsp:nvSpPr>
      <dsp:spPr>
        <a:xfrm rot="5400000">
          <a:off x="7667991" y="-76604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Poikkileikkavat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teemat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Suomen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valmiudet</a:t>
          </a:r>
          <a:endParaRPr lang="en-GB" sz="2000" kern="1200" dirty="0"/>
        </a:p>
      </dsp:txBody>
      <dsp:txXfrm rot="-5400000">
        <a:off x="4172522" y="3439703"/>
        <a:ext cx="7396978" cy="385201"/>
      </dsp:txXfrm>
    </dsp:sp>
    <dsp:sp modelId="{C81FB34D-0D5F-42D0-A508-43E521DE7624}">
      <dsp:nvSpPr>
        <dsp:cNvPr id="0" name=""/>
        <dsp:cNvSpPr/>
      </dsp:nvSpPr>
      <dsp:spPr>
        <a:xfrm>
          <a:off x="0" y="3365504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12:00-12:55</a:t>
          </a:r>
          <a:endParaRPr lang="en-GB" sz="2700" kern="1200" dirty="0"/>
        </a:p>
      </dsp:txBody>
      <dsp:txXfrm>
        <a:off x="26048" y="3391552"/>
        <a:ext cx="4120425" cy="481500"/>
      </dsp:txXfrm>
    </dsp:sp>
    <dsp:sp modelId="{24CFC0C4-B8A6-4CB6-8D02-68497B8073B3}">
      <dsp:nvSpPr>
        <dsp:cNvPr id="0" name=""/>
        <dsp:cNvSpPr/>
      </dsp:nvSpPr>
      <dsp:spPr>
        <a:xfrm rot="5400000">
          <a:off x="7667991" y="483671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Työpajan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alustus</a:t>
          </a:r>
          <a:endParaRPr lang="en-GB" sz="2000" kern="1200" dirty="0"/>
        </a:p>
      </dsp:txBody>
      <dsp:txXfrm rot="-5400000">
        <a:off x="4172522" y="3999978"/>
        <a:ext cx="7396978" cy="385201"/>
      </dsp:txXfrm>
    </dsp:sp>
    <dsp:sp modelId="{64CBA4CA-7740-428C-AC7D-49B98CE6513A}">
      <dsp:nvSpPr>
        <dsp:cNvPr id="0" name=""/>
        <dsp:cNvSpPr/>
      </dsp:nvSpPr>
      <dsp:spPr>
        <a:xfrm>
          <a:off x="0" y="3925781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13:00-13:20</a:t>
          </a:r>
          <a:endParaRPr lang="en-GB" sz="2700" kern="1200" dirty="0"/>
        </a:p>
      </dsp:txBody>
      <dsp:txXfrm>
        <a:off x="26048" y="3951829"/>
        <a:ext cx="4120425" cy="481500"/>
      </dsp:txXfrm>
    </dsp:sp>
    <dsp:sp modelId="{506AFEDE-B0EB-43E8-A01C-296EA27EDEC4}">
      <dsp:nvSpPr>
        <dsp:cNvPr id="0" name=""/>
        <dsp:cNvSpPr/>
      </dsp:nvSpPr>
      <dsp:spPr>
        <a:xfrm rot="5400000">
          <a:off x="7667991" y="1043947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Punaisen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Ristin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tavoitetila</a:t>
          </a:r>
          <a:endParaRPr lang="en-GB" sz="2000" kern="1200" dirty="0"/>
        </a:p>
      </dsp:txBody>
      <dsp:txXfrm rot="-5400000">
        <a:off x="4172522" y="4560254"/>
        <a:ext cx="7396978" cy="385201"/>
      </dsp:txXfrm>
    </dsp:sp>
    <dsp:sp modelId="{DED2F6B2-8D87-4761-A513-373A2D690C30}">
      <dsp:nvSpPr>
        <dsp:cNvPr id="0" name=""/>
        <dsp:cNvSpPr/>
      </dsp:nvSpPr>
      <dsp:spPr>
        <a:xfrm>
          <a:off x="0" y="4486057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13:20-14:20</a:t>
          </a:r>
          <a:endParaRPr lang="en-GB" sz="2700" kern="1200" dirty="0"/>
        </a:p>
      </dsp:txBody>
      <dsp:txXfrm>
        <a:off x="26048" y="4512105"/>
        <a:ext cx="4120425" cy="481500"/>
      </dsp:txXfrm>
    </dsp:sp>
    <dsp:sp modelId="{ACB85004-79F7-46C3-A93B-5095B0FD8D44}">
      <dsp:nvSpPr>
        <dsp:cNvPr id="0" name=""/>
        <dsp:cNvSpPr/>
      </dsp:nvSpPr>
      <dsp:spPr>
        <a:xfrm rot="5400000">
          <a:off x="7667991" y="1604224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Iltapäiväkahvi</a:t>
          </a:r>
          <a:endParaRPr lang="en-GB" sz="2000" kern="1200" dirty="0"/>
        </a:p>
      </dsp:txBody>
      <dsp:txXfrm rot="-5400000">
        <a:off x="4172522" y="5120531"/>
        <a:ext cx="7396978" cy="385201"/>
      </dsp:txXfrm>
    </dsp:sp>
    <dsp:sp modelId="{26B77C7F-0CC6-47CF-8465-CA98C7A31B0B}">
      <dsp:nvSpPr>
        <dsp:cNvPr id="0" name=""/>
        <dsp:cNvSpPr/>
      </dsp:nvSpPr>
      <dsp:spPr>
        <a:xfrm>
          <a:off x="0" y="5046334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14:20-14:40</a:t>
          </a:r>
          <a:endParaRPr lang="en-GB" sz="2700" kern="1200" dirty="0"/>
        </a:p>
      </dsp:txBody>
      <dsp:txXfrm>
        <a:off x="26048" y="5072382"/>
        <a:ext cx="4120425" cy="481500"/>
      </dsp:txXfrm>
    </dsp:sp>
    <dsp:sp modelId="{3F26D288-83C2-4579-A4E2-7368C57B5AC4}">
      <dsp:nvSpPr>
        <dsp:cNvPr id="0" name=""/>
        <dsp:cNvSpPr/>
      </dsp:nvSpPr>
      <dsp:spPr>
        <a:xfrm rot="5400000">
          <a:off x="7667991" y="2164500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Avun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vastaanoton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toimivuusanalyysi</a:t>
          </a:r>
          <a:endParaRPr lang="en-GB" sz="2000" kern="1200" dirty="0"/>
        </a:p>
      </dsp:txBody>
      <dsp:txXfrm rot="-5400000">
        <a:off x="4172522" y="5680807"/>
        <a:ext cx="7396978" cy="385201"/>
      </dsp:txXfrm>
    </dsp:sp>
    <dsp:sp modelId="{BC7C5CCF-31E0-46C4-A504-94CAFF35BE13}">
      <dsp:nvSpPr>
        <dsp:cNvPr id="0" name=""/>
        <dsp:cNvSpPr/>
      </dsp:nvSpPr>
      <dsp:spPr>
        <a:xfrm>
          <a:off x="0" y="5606610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14:40-15:40</a:t>
          </a:r>
          <a:endParaRPr lang="en-GB" sz="2700" kern="1200" dirty="0"/>
        </a:p>
      </dsp:txBody>
      <dsp:txXfrm>
        <a:off x="26048" y="5632658"/>
        <a:ext cx="4120425" cy="481500"/>
      </dsp:txXfrm>
    </dsp:sp>
    <dsp:sp modelId="{39CFDC76-3F4B-402F-9120-4AA7AE7BEA07}">
      <dsp:nvSpPr>
        <dsp:cNvPr id="0" name=""/>
        <dsp:cNvSpPr/>
      </dsp:nvSpPr>
      <dsp:spPr>
        <a:xfrm rot="5400000">
          <a:off x="7667991" y="2724777"/>
          <a:ext cx="426877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Palautteet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kurssin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päättäminen</a:t>
          </a:r>
          <a:endParaRPr lang="en-GB" sz="2000" kern="1200" dirty="0"/>
        </a:p>
      </dsp:txBody>
      <dsp:txXfrm rot="-5400000">
        <a:off x="4172522" y="6241084"/>
        <a:ext cx="7396978" cy="385201"/>
      </dsp:txXfrm>
    </dsp:sp>
    <dsp:sp modelId="{DD3C440D-656C-420C-B7ED-07265A4328C1}">
      <dsp:nvSpPr>
        <dsp:cNvPr id="0" name=""/>
        <dsp:cNvSpPr/>
      </dsp:nvSpPr>
      <dsp:spPr>
        <a:xfrm>
          <a:off x="0" y="6166886"/>
          <a:ext cx="4172521" cy="533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15:40-16:00</a:t>
          </a:r>
          <a:endParaRPr lang="en-GB" sz="2700" kern="1200" dirty="0"/>
        </a:p>
      </dsp:txBody>
      <dsp:txXfrm>
        <a:off x="26048" y="6192934"/>
        <a:ext cx="4120425" cy="481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F5D86-90EC-448F-91F9-9ACFAE00DC2A}">
      <dsp:nvSpPr>
        <dsp:cNvPr id="0" name=""/>
        <dsp:cNvSpPr/>
      </dsp:nvSpPr>
      <dsp:spPr>
        <a:xfrm>
          <a:off x="0" y="661168"/>
          <a:ext cx="3621980" cy="21731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Valtioneuvosto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päättää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avun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pyynnöstä</a:t>
          </a:r>
          <a:endParaRPr lang="en-US" sz="2700" kern="1200" dirty="0" smtClean="0"/>
        </a:p>
      </dsp:txBody>
      <dsp:txXfrm>
        <a:off x="0" y="661168"/>
        <a:ext cx="3621980" cy="2173188"/>
      </dsp:txXfrm>
    </dsp:sp>
    <dsp:sp modelId="{2D6D53A1-D1D5-4362-851A-EA9D90475BEB}">
      <dsp:nvSpPr>
        <dsp:cNvPr id="0" name=""/>
        <dsp:cNvSpPr/>
      </dsp:nvSpPr>
      <dsp:spPr>
        <a:xfrm>
          <a:off x="3984178" y="661168"/>
          <a:ext cx="3621980" cy="21731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Sisäasiainministeriö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koordinoi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toimintaa</a:t>
          </a:r>
          <a:endParaRPr lang="en-US" sz="2700" kern="1200" dirty="0" smtClean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Pelastusosasto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keskeisessä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roolissa</a:t>
          </a:r>
          <a:endParaRPr lang="en-US" sz="2100" kern="1200" dirty="0" smtClean="0"/>
        </a:p>
      </dsp:txBody>
      <dsp:txXfrm>
        <a:off x="3984178" y="661168"/>
        <a:ext cx="3621980" cy="2173188"/>
      </dsp:txXfrm>
    </dsp:sp>
    <dsp:sp modelId="{2F209FC7-CA9D-46AA-B2A2-E42895FEF95F}">
      <dsp:nvSpPr>
        <dsp:cNvPr id="0" name=""/>
        <dsp:cNvSpPr/>
      </dsp:nvSpPr>
      <dsp:spPr>
        <a:xfrm>
          <a:off x="7968357" y="661168"/>
          <a:ext cx="3621980" cy="21731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Valtioneuvoston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tilannekeskus</a:t>
          </a:r>
          <a:r>
            <a:rPr lang="en-US" sz="2700" kern="1200" dirty="0" smtClean="0"/>
            <a:t> (VNTIKE) </a:t>
          </a:r>
          <a:r>
            <a:rPr lang="en-US" sz="2700" kern="1200" dirty="0" err="1" smtClean="0"/>
            <a:t>toimii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tiedonvälittäjänä</a:t>
          </a:r>
          <a:endParaRPr lang="en-US" sz="2700" kern="1200" dirty="0" smtClean="0"/>
        </a:p>
      </dsp:txBody>
      <dsp:txXfrm>
        <a:off x="7968357" y="661168"/>
        <a:ext cx="3621980" cy="2173188"/>
      </dsp:txXfrm>
    </dsp:sp>
    <dsp:sp modelId="{36867FF7-B31C-4ECD-AA1A-97D1607B53B4}">
      <dsp:nvSpPr>
        <dsp:cNvPr id="0" name=""/>
        <dsp:cNvSpPr/>
      </dsp:nvSpPr>
      <dsp:spPr>
        <a:xfrm>
          <a:off x="1992089" y="3196555"/>
          <a:ext cx="3621980" cy="21731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Ministeriöt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omalla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vastuualueellaan</a:t>
          </a:r>
          <a:endParaRPr lang="en-US" sz="2700" kern="1200" dirty="0" smtClean="0"/>
        </a:p>
      </dsp:txBody>
      <dsp:txXfrm>
        <a:off x="1992089" y="3196555"/>
        <a:ext cx="3621980" cy="2173188"/>
      </dsp:txXfrm>
    </dsp:sp>
    <dsp:sp modelId="{57283146-8B69-4BD7-AB75-C74FB648D7DD}">
      <dsp:nvSpPr>
        <dsp:cNvPr id="0" name=""/>
        <dsp:cNvSpPr/>
      </dsp:nvSpPr>
      <dsp:spPr>
        <a:xfrm>
          <a:off x="5976268" y="3196555"/>
          <a:ext cx="3621980" cy="21731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Suomen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Punainen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Risti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voi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myös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pyytää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apua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itsenäisesti</a:t>
          </a:r>
          <a:endParaRPr lang="en-US" sz="2700" kern="1200" dirty="0" smtClean="0"/>
        </a:p>
      </dsp:txBody>
      <dsp:txXfrm>
        <a:off x="5976268" y="3196555"/>
        <a:ext cx="3621980" cy="21731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20B7A-5339-41C1-BAD3-7B92DFE020E4}">
      <dsp:nvSpPr>
        <dsp:cNvPr id="0" name=""/>
        <dsp:cNvSpPr/>
      </dsp:nvSpPr>
      <dsp:spPr>
        <a:xfrm>
          <a:off x="0" y="186204"/>
          <a:ext cx="8132064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Ydinvoimaonnettomuus</a:t>
          </a:r>
          <a:endParaRPr lang="en-US" sz="3700" kern="1200" dirty="0" smtClean="0"/>
        </a:p>
      </dsp:txBody>
      <dsp:txXfrm>
        <a:off x="43321" y="229525"/>
        <a:ext cx="8045422" cy="800803"/>
      </dsp:txXfrm>
    </dsp:sp>
    <dsp:sp modelId="{12AEEA23-CD27-4C86-A5EA-3D9A536DE3ED}">
      <dsp:nvSpPr>
        <dsp:cNvPr id="0" name=""/>
        <dsp:cNvSpPr/>
      </dsp:nvSpPr>
      <dsp:spPr>
        <a:xfrm>
          <a:off x="0" y="1180209"/>
          <a:ext cx="8132064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Sään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ääri-ilmiöt</a:t>
          </a:r>
          <a:endParaRPr lang="en-US" sz="3700" kern="1200" dirty="0" smtClean="0"/>
        </a:p>
      </dsp:txBody>
      <dsp:txXfrm>
        <a:off x="43321" y="1223530"/>
        <a:ext cx="8045422" cy="800803"/>
      </dsp:txXfrm>
    </dsp:sp>
    <dsp:sp modelId="{815E2432-2D18-4077-AC00-721B09756508}">
      <dsp:nvSpPr>
        <dsp:cNvPr id="0" name=""/>
        <dsp:cNvSpPr/>
      </dsp:nvSpPr>
      <dsp:spPr>
        <a:xfrm>
          <a:off x="0" y="2174214"/>
          <a:ext cx="8132064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Meriliikenneonnettomuus</a:t>
          </a:r>
          <a:endParaRPr lang="en-US" sz="3700" kern="1200" dirty="0" smtClean="0"/>
        </a:p>
      </dsp:txBody>
      <dsp:txXfrm>
        <a:off x="43321" y="2217535"/>
        <a:ext cx="8045422" cy="800803"/>
      </dsp:txXfrm>
    </dsp:sp>
    <dsp:sp modelId="{A76B1456-60F2-43D3-A3AD-22DD451B762B}">
      <dsp:nvSpPr>
        <dsp:cNvPr id="0" name=""/>
        <dsp:cNvSpPr/>
      </dsp:nvSpPr>
      <dsp:spPr>
        <a:xfrm>
          <a:off x="0" y="3061659"/>
          <a:ext cx="8132064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19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err="1" smtClean="0"/>
            <a:t>Matkustajalaivaonnettomuus</a:t>
          </a:r>
          <a:endParaRPr lang="en-US" sz="2900" kern="1200" dirty="0" smtClean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err="1" smtClean="0"/>
            <a:t>Alusöljyvahinko</a:t>
          </a:r>
          <a:endParaRPr lang="en-US" sz="2900" kern="1200" dirty="0" smtClean="0"/>
        </a:p>
      </dsp:txBody>
      <dsp:txXfrm>
        <a:off x="0" y="3061659"/>
        <a:ext cx="8132064" cy="995670"/>
      </dsp:txXfrm>
    </dsp:sp>
    <dsp:sp modelId="{A7A6B227-CB31-4596-813E-A7F3132E7288}">
      <dsp:nvSpPr>
        <dsp:cNvPr id="0" name=""/>
        <dsp:cNvSpPr/>
      </dsp:nvSpPr>
      <dsp:spPr>
        <a:xfrm>
          <a:off x="0" y="4057329"/>
          <a:ext cx="8132064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Muita</a:t>
          </a:r>
          <a:r>
            <a:rPr lang="en-US" sz="3700" kern="1200" dirty="0" smtClean="0"/>
            <a:t>, </a:t>
          </a:r>
          <a:r>
            <a:rPr lang="en-US" sz="3700" kern="1200" dirty="0" err="1" smtClean="0"/>
            <a:t>joita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ei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mainittu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videossa</a:t>
          </a:r>
          <a:endParaRPr lang="en-US" sz="3700" kern="1200" dirty="0" smtClean="0"/>
        </a:p>
      </dsp:txBody>
      <dsp:txXfrm>
        <a:off x="43321" y="4100650"/>
        <a:ext cx="8045422" cy="800803"/>
      </dsp:txXfrm>
    </dsp:sp>
    <dsp:sp modelId="{6F56AC26-0217-4FB3-A5CE-BE8F4EF11C2E}">
      <dsp:nvSpPr>
        <dsp:cNvPr id="0" name=""/>
        <dsp:cNvSpPr/>
      </dsp:nvSpPr>
      <dsp:spPr>
        <a:xfrm>
          <a:off x="0" y="4944774"/>
          <a:ext cx="8132064" cy="899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19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err="1" smtClean="0"/>
            <a:t>Käsitellään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yksityiskohtaisemmin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myöhemmin</a:t>
          </a:r>
          <a:endParaRPr lang="en-US" sz="2900" kern="1200" dirty="0" smtClean="0"/>
        </a:p>
      </dsp:txBody>
      <dsp:txXfrm>
        <a:off x="0" y="4944774"/>
        <a:ext cx="8132064" cy="8999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D0D18-4AC2-42C9-972B-B2F77B11EE3C}">
      <dsp:nvSpPr>
        <dsp:cNvPr id="0" name=""/>
        <dsp:cNvSpPr/>
      </dsp:nvSpPr>
      <dsp:spPr>
        <a:xfrm>
          <a:off x="0" y="42485"/>
          <a:ext cx="1159033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Yhteinen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nimi</a:t>
          </a:r>
          <a:r>
            <a:rPr lang="en-US" sz="2800" kern="1200" dirty="0" smtClean="0"/>
            <a:t> tai </a:t>
          </a:r>
          <a:r>
            <a:rPr lang="en-US" sz="2800" kern="1200" dirty="0" err="1" smtClean="0"/>
            <a:t>käsite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aiheesta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puuttuu</a:t>
          </a:r>
          <a:endParaRPr lang="en-US" sz="2800" kern="1200" dirty="0" smtClean="0"/>
        </a:p>
      </dsp:txBody>
      <dsp:txXfrm>
        <a:off x="32784" y="75269"/>
        <a:ext cx="11524769" cy="606012"/>
      </dsp:txXfrm>
    </dsp:sp>
    <dsp:sp modelId="{9E9B68BB-1BE1-4076-BE97-C6C4DE51FEA5}">
      <dsp:nvSpPr>
        <dsp:cNvPr id="0" name=""/>
        <dsp:cNvSpPr/>
      </dsp:nvSpPr>
      <dsp:spPr>
        <a:xfrm>
          <a:off x="0" y="794706"/>
          <a:ext cx="1159033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Alakohtainen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laki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puuttuu</a:t>
          </a:r>
          <a:endParaRPr lang="en-US" sz="2800" kern="1200" dirty="0" smtClean="0"/>
        </a:p>
      </dsp:txBody>
      <dsp:txXfrm>
        <a:off x="32784" y="827490"/>
        <a:ext cx="11524769" cy="606012"/>
      </dsp:txXfrm>
    </dsp:sp>
    <dsp:sp modelId="{B6B46533-225B-4D98-9EBE-3912739B75B8}">
      <dsp:nvSpPr>
        <dsp:cNvPr id="0" name=""/>
        <dsp:cNvSpPr/>
      </dsp:nvSpPr>
      <dsp:spPr>
        <a:xfrm>
          <a:off x="0" y="1546926"/>
          <a:ext cx="1159033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Toimijoiden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välistä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yhteistyötä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voisi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vielä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vahvistaa</a:t>
          </a:r>
          <a:endParaRPr lang="en-US" sz="2800" kern="1200" dirty="0" smtClean="0"/>
        </a:p>
      </dsp:txBody>
      <dsp:txXfrm>
        <a:off x="32784" y="1579710"/>
        <a:ext cx="11524769" cy="606012"/>
      </dsp:txXfrm>
    </dsp:sp>
    <dsp:sp modelId="{B4A7EE3C-1523-46E3-BB67-8FE6F3105877}">
      <dsp:nvSpPr>
        <dsp:cNvPr id="0" name=""/>
        <dsp:cNvSpPr/>
      </dsp:nvSpPr>
      <dsp:spPr>
        <a:xfrm>
          <a:off x="0" y="2299146"/>
          <a:ext cx="1159033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Käytännöt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eroavat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toisistaan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eri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järjestöjen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välillä</a:t>
          </a:r>
          <a:endParaRPr lang="en-US" sz="2800" kern="1200" dirty="0" smtClean="0"/>
        </a:p>
      </dsp:txBody>
      <dsp:txXfrm>
        <a:off x="32784" y="2331930"/>
        <a:ext cx="11524769" cy="606012"/>
      </dsp:txXfrm>
    </dsp:sp>
    <dsp:sp modelId="{3F8355D5-6AAD-4C5B-9AA1-52250B14693C}">
      <dsp:nvSpPr>
        <dsp:cNvPr id="0" name=""/>
        <dsp:cNvSpPr/>
      </dsp:nvSpPr>
      <dsp:spPr>
        <a:xfrm>
          <a:off x="0" y="3051366"/>
          <a:ext cx="1159033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Lääkinnän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toimijoiden</a:t>
          </a:r>
          <a:r>
            <a:rPr lang="en-US" sz="2800" kern="1200" dirty="0" smtClean="0"/>
            <a:t> on </a:t>
          </a:r>
          <a:r>
            <a:rPr lang="en-US" sz="2800" kern="1200" dirty="0" err="1" smtClean="0"/>
            <a:t>toimittava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pakkotilassa</a:t>
          </a:r>
          <a:endParaRPr lang="en-US" sz="2800" kern="1200" dirty="0" smtClean="0"/>
        </a:p>
      </dsp:txBody>
      <dsp:txXfrm>
        <a:off x="32784" y="3084150"/>
        <a:ext cx="11524769" cy="606012"/>
      </dsp:txXfrm>
    </dsp:sp>
    <dsp:sp modelId="{336F38A5-BEBD-460C-ABF1-4225DB5882E0}">
      <dsp:nvSpPr>
        <dsp:cNvPr id="0" name=""/>
        <dsp:cNvSpPr/>
      </dsp:nvSpPr>
      <dsp:spPr>
        <a:xfrm>
          <a:off x="0" y="3722946"/>
          <a:ext cx="11590337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err="1" smtClean="0"/>
            <a:t>Valviran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hyväksyntä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kestää</a:t>
          </a:r>
          <a:r>
            <a:rPr lang="en-US" sz="2200" kern="1200" dirty="0" smtClean="0"/>
            <a:t> 3-4 </a:t>
          </a:r>
          <a:r>
            <a:rPr lang="en-US" sz="2200" kern="1200" dirty="0" err="1" smtClean="0"/>
            <a:t>kk</a:t>
          </a:r>
          <a:endParaRPr lang="en-US" sz="2200" kern="1200" dirty="0" smtClean="0"/>
        </a:p>
      </dsp:txBody>
      <dsp:txXfrm>
        <a:off x="0" y="3722946"/>
        <a:ext cx="11590337" cy="463680"/>
      </dsp:txXfrm>
    </dsp:sp>
    <dsp:sp modelId="{1C461891-99C6-4D70-AEC7-69314CEE37E2}">
      <dsp:nvSpPr>
        <dsp:cNvPr id="0" name=""/>
        <dsp:cNvSpPr/>
      </dsp:nvSpPr>
      <dsp:spPr>
        <a:xfrm>
          <a:off x="0" y="4186626"/>
          <a:ext cx="1159033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Vieraiden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oikeudellinen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asema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ei</a:t>
          </a:r>
          <a:r>
            <a:rPr lang="en-US" sz="2800" kern="1200" dirty="0" smtClean="0"/>
            <a:t> ole </a:t>
          </a:r>
          <a:r>
            <a:rPr lang="en-US" sz="2800" kern="1200" dirty="0" err="1" smtClean="0"/>
            <a:t>selkeä</a:t>
          </a:r>
          <a:endParaRPr lang="en-US" sz="2800" kern="1200" dirty="0" smtClean="0"/>
        </a:p>
      </dsp:txBody>
      <dsp:txXfrm>
        <a:off x="32784" y="4219410"/>
        <a:ext cx="11524769" cy="606012"/>
      </dsp:txXfrm>
    </dsp:sp>
    <dsp:sp modelId="{EB2E20BA-7C99-4FAF-BAA9-15B63D28BD6C}">
      <dsp:nvSpPr>
        <dsp:cNvPr id="0" name=""/>
        <dsp:cNvSpPr/>
      </dsp:nvSpPr>
      <dsp:spPr>
        <a:xfrm>
          <a:off x="0" y="4858205"/>
          <a:ext cx="11590337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err="1" smtClean="0"/>
            <a:t>Järjestöjen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lupa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toimia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omalla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nimellään</a:t>
          </a:r>
          <a:endParaRPr lang="en-US" sz="2200" kern="1200" dirty="0" smtClean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err="1" smtClean="0"/>
            <a:t>Henkilöiden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ammatillinen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rekisteröinti</a:t>
          </a:r>
          <a:r>
            <a:rPr lang="en-US" sz="2200" kern="1200" dirty="0" smtClean="0"/>
            <a:t> on </a:t>
          </a:r>
          <a:r>
            <a:rPr lang="en-US" sz="2200" kern="1200" dirty="0" err="1" smtClean="0"/>
            <a:t>hidasta</a:t>
          </a:r>
          <a:endParaRPr lang="en-US" sz="2200" kern="1200" dirty="0" smtClean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err="1" smtClean="0"/>
            <a:t>Pankkitilin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avaaminen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ja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tilojen</a:t>
          </a:r>
          <a:r>
            <a:rPr lang="en-US" sz="2200" kern="1200" dirty="0" smtClean="0"/>
            <a:t> tai </a:t>
          </a:r>
          <a:r>
            <a:rPr lang="en-US" sz="2200" kern="1200" dirty="0" err="1" smtClean="0"/>
            <a:t>asuntojen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vuokraaminen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heti</a:t>
          </a:r>
          <a:r>
            <a:rPr lang="en-US" sz="2200" kern="1200" dirty="0" smtClean="0"/>
            <a:t> on </a:t>
          </a:r>
          <a:r>
            <a:rPr lang="en-US" sz="2200" kern="1200" dirty="0" err="1" smtClean="0"/>
            <a:t>vaikeaa</a:t>
          </a:r>
          <a:endParaRPr lang="en-US" sz="2200" kern="1200" dirty="0" smtClean="0"/>
        </a:p>
      </dsp:txBody>
      <dsp:txXfrm>
        <a:off x="0" y="4858205"/>
        <a:ext cx="11590337" cy="11302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D0D18-4AC2-42C9-972B-B2F77B11EE3C}">
      <dsp:nvSpPr>
        <dsp:cNvPr id="0" name=""/>
        <dsp:cNvSpPr/>
      </dsp:nvSpPr>
      <dsp:spPr>
        <a:xfrm>
          <a:off x="0" y="2709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Kansallinen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laki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oikeusjärjestelmä</a:t>
          </a:r>
          <a:endParaRPr lang="en-US" sz="2400" kern="1200" dirty="0" smtClean="0"/>
        </a:p>
      </dsp:txBody>
      <dsp:txXfrm>
        <a:off x="28100" y="55196"/>
        <a:ext cx="11534137" cy="519439"/>
      </dsp:txXfrm>
    </dsp:sp>
    <dsp:sp modelId="{9855C7BA-CF5C-4037-A076-D3C53AFE05C2}">
      <dsp:nvSpPr>
        <dsp:cNvPr id="0" name=""/>
        <dsp:cNvSpPr/>
      </dsp:nvSpPr>
      <dsp:spPr>
        <a:xfrm>
          <a:off x="0" y="67185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Kansainväliset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järjestöt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oikeuselimet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sopimukset</a:t>
          </a:r>
          <a:endParaRPr lang="en-US" sz="2400" kern="1200" dirty="0" smtClean="0"/>
        </a:p>
      </dsp:txBody>
      <dsp:txXfrm>
        <a:off x="28100" y="699956"/>
        <a:ext cx="11534137" cy="519439"/>
      </dsp:txXfrm>
    </dsp:sp>
    <dsp:sp modelId="{691C6E0E-D3C0-45D8-862B-0186E69D83D5}">
      <dsp:nvSpPr>
        <dsp:cNvPr id="0" name=""/>
        <dsp:cNvSpPr/>
      </dsp:nvSpPr>
      <dsp:spPr>
        <a:xfrm>
          <a:off x="0" y="1247495"/>
          <a:ext cx="11590337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YK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err="1" smtClean="0"/>
            <a:t>Euroopan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ihmisoikeusistuin</a:t>
          </a:r>
          <a:endParaRPr lang="en-US" sz="1900" kern="1200" dirty="0" smtClean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Tampere convention</a:t>
          </a:r>
        </a:p>
      </dsp:txBody>
      <dsp:txXfrm>
        <a:off x="0" y="1247495"/>
        <a:ext cx="11590337" cy="993600"/>
      </dsp:txXfrm>
    </dsp:sp>
    <dsp:sp modelId="{1F2198BA-42BF-4B70-B690-6FE24154EC7A}">
      <dsp:nvSpPr>
        <dsp:cNvPr id="0" name=""/>
        <dsp:cNvSpPr/>
      </dsp:nvSpPr>
      <dsp:spPr>
        <a:xfrm>
          <a:off x="0" y="224109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Kahdenväliset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sopimukset</a:t>
          </a:r>
          <a:endParaRPr lang="en-US" sz="2400" kern="1200" dirty="0" smtClean="0"/>
        </a:p>
      </dsp:txBody>
      <dsp:txXfrm>
        <a:off x="28100" y="2269196"/>
        <a:ext cx="11534137" cy="519439"/>
      </dsp:txXfrm>
    </dsp:sp>
    <dsp:sp modelId="{6C5E0A93-C63F-41D0-BB17-DE16386F9E8E}">
      <dsp:nvSpPr>
        <dsp:cNvPr id="0" name=""/>
        <dsp:cNvSpPr/>
      </dsp:nvSpPr>
      <dsp:spPr>
        <a:xfrm>
          <a:off x="0" y="2816736"/>
          <a:ext cx="1159033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err="1" smtClean="0"/>
            <a:t>Suomen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Viron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välillä</a:t>
          </a:r>
          <a:r>
            <a:rPr lang="en-US" sz="1900" kern="1200" dirty="0" smtClean="0"/>
            <a:t> on </a:t>
          </a:r>
          <a:r>
            <a:rPr lang="en-US" sz="1900" kern="1200" dirty="0" err="1" smtClean="0"/>
            <a:t>sopimus</a:t>
          </a:r>
          <a:endParaRPr lang="en-US" sz="1900" kern="1200" dirty="0" smtClean="0"/>
        </a:p>
      </dsp:txBody>
      <dsp:txXfrm>
        <a:off x="0" y="2816736"/>
        <a:ext cx="11590337" cy="397440"/>
      </dsp:txXfrm>
    </dsp:sp>
    <dsp:sp modelId="{BCABF522-647C-431F-8F02-DCBA890FD3C9}">
      <dsp:nvSpPr>
        <dsp:cNvPr id="0" name=""/>
        <dsp:cNvSpPr/>
      </dsp:nvSpPr>
      <dsp:spPr>
        <a:xfrm>
          <a:off x="0" y="321417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Alueelliset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yhteistyöorganisaatiot</a:t>
          </a:r>
          <a:endParaRPr lang="en-US" sz="2400" kern="1200" dirty="0" smtClean="0"/>
        </a:p>
      </dsp:txBody>
      <dsp:txXfrm>
        <a:off x="28100" y="3242276"/>
        <a:ext cx="11534137" cy="519439"/>
      </dsp:txXfrm>
    </dsp:sp>
    <dsp:sp modelId="{2B513F6D-048B-4E4B-939E-2AC25C77F4E6}">
      <dsp:nvSpPr>
        <dsp:cNvPr id="0" name=""/>
        <dsp:cNvSpPr/>
      </dsp:nvSpPr>
      <dsp:spPr>
        <a:xfrm>
          <a:off x="0" y="3789816"/>
          <a:ext cx="11590337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Barents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EUCPM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err="1" smtClean="0"/>
            <a:t>Shengen</a:t>
          </a:r>
          <a:endParaRPr lang="en-US" sz="1900" kern="1200" dirty="0" smtClean="0"/>
        </a:p>
      </dsp:txBody>
      <dsp:txXfrm>
        <a:off x="0" y="3789816"/>
        <a:ext cx="11590337" cy="993600"/>
      </dsp:txXfrm>
    </dsp:sp>
    <dsp:sp modelId="{627E9BDE-88E2-4849-9609-FF23013C3C46}">
      <dsp:nvSpPr>
        <dsp:cNvPr id="0" name=""/>
        <dsp:cNvSpPr/>
      </dsp:nvSpPr>
      <dsp:spPr>
        <a:xfrm>
          <a:off x="0" y="478341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Temaattisesti</a:t>
          </a:r>
          <a:r>
            <a:rPr lang="en-US" sz="2400" kern="1200" dirty="0" smtClean="0"/>
            <a:t> (</a:t>
          </a:r>
          <a:r>
            <a:rPr lang="en-US" sz="2400" kern="1200" dirty="0" err="1" smtClean="0"/>
            <a:t>ihmisoikeudet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humanitaarien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oikeus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katastrofioikeus</a:t>
          </a:r>
          <a:r>
            <a:rPr lang="en-US" sz="2400" kern="1200" dirty="0" smtClean="0"/>
            <a:t>)</a:t>
          </a:r>
        </a:p>
      </dsp:txBody>
      <dsp:txXfrm>
        <a:off x="28100" y="4811516"/>
        <a:ext cx="11534137" cy="519439"/>
      </dsp:txXfrm>
    </dsp:sp>
    <dsp:sp modelId="{F28C6CAE-212C-4B52-B939-D069B9063530}">
      <dsp:nvSpPr>
        <dsp:cNvPr id="0" name=""/>
        <dsp:cNvSpPr/>
      </dsp:nvSpPr>
      <dsp:spPr>
        <a:xfrm>
          <a:off x="0" y="542817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Tyypin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mukaan</a:t>
          </a:r>
          <a:r>
            <a:rPr lang="en-US" sz="2400" kern="1200" dirty="0" smtClean="0"/>
            <a:t> (</a:t>
          </a:r>
          <a:r>
            <a:rPr lang="en-US" sz="2400" kern="1200" dirty="0" err="1" smtClean="0"/>
            <a:t>laki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säädökset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sopimukset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suositukset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käytännöt</a:t>
          </a:r>
          <a:r>
            <a:rPr lang="en-US" sz="2400" kern="1200" dirty="0" smtClean="0"/>
            <a:t>)</a:t>
          </a:r>
        </a:p>
      </dsp:txBody>
      <dsp:txXfrm>
        <a:off x="28100" y="5456276"/>
        <a:ext cx="11534137" cy="5194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CBEFA-1B6C-4F7B-8F29-7714F4F0B96C}">
      <dsp:nvSpPr>
        <dsp:cNvPr id="0" name=""/>
        <dsp:cNvSpPr/>
      </dsp:nvSpPr>
      <dsp:spPr>
        <a:xfrm>
          <a:off x="3708908" y="0"/>
          <a:ext cx="4172521" cy="60309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Odotuksesi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tälle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päivälle</a:t>
          </a:r>
          <a:endParaRPr lang="en-GB" sz="4800" kern="1200" dirty="0"/>
        </a:p>
      </dsp:txBody>
      <dsp:txXfrm>
        <a:off x="3912594" y="203686"/>
        <a:ext cx="3765149" cy="562353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Millaisessa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operatiivisessa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ympäristössä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toimit</a:t>
          </a:r>
          <a:r>
            <a:rPr lang="en-US" sz="4900" kern="1200" dirty="0" smtClean="0"/>
            <a:t>? </a:t>
          </a:r>
          <a:r>
            <a:rPr lang="en-US" sz="4900" kern="1200" dirty="0" err="1" smtClean="0"/>
            <a:t>Erityisiä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haasteita</a:t>
          </a:r>
          <a:r>
            <a:rPr lang="en-US" sz="4900" kern="1200" dirty="0" smtClean="0"/>
            <a:t>?</a:t>
          </a:r>
          <a:endParaRPr lang="en-GB" sz="4900" kern="1200" dirty="0"/>
        </a:p>
      </dsp:txBody>
      <dsp:txXfrm>
        <a:off x="3015455" y="0"/>
        <a:ext cx="8574882" cy="2864683"/>
      </dsp:txXfrm>
    </dsp:sp>
    <dsp:sp modelId="{014F19CC-83D8-47A0-A7B0-3D8912920FF9}">
      <dsp:nvSpPr>
        <dsp:cNvPr id="0" name=""/>
        <dsp:cNvSpPr/>
      </dsp:nvSpPr>
      <dsp:spPr>
        <a:xfrm>
          <a:off x="1583114" y="2864683"/>
          <a:ext cx="2864683" cy="286468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B4D82C-6E19-4983-90DE-5CA9FCE79685}">
      <dsp:nvSpPr>
        <dsp:cNvPr id="0" name=""/>
        <dsp:cNvSpPr/>
      </dsp:nvSpPr>
      <dsp:spPr>
        <a:xfrm>
          <a:off x="3015455" y="2864683"/>
          <a:ext cx="8574882" cy="2864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Mitä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muita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toimijoita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alueella</a:t>
          </a:r>
          <a:r>
            <a:rPr lang="en-US" sz="4900" kern="1200" dirty="0" smtClean="0"/>
            <a:t> on tai </a:t>
          </a:r>
          <a:r>
            <a:rPr lang="en-US" sz="4900" kern="1200" dirty="0" err="1" smtClean="0"/>
            <a:t>voisi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tulla</a:t>
          </a:r>
          <a:r>
            <a:rPr lang="en-US" sz="4900" kern="1200" dirty="0" smtClean="0"/>
            <a:t>?</a:t>
          </a:r>
          <a:endParaRPr lang="en-GB" sz="4900" kern="1200" dirty="0"/>
        </a:p>
      </dsp:txBody>
      <dsp:txXfrm>
        <a:off x="3015455" y="2864683"/>
        <a:ext cx="8574882" cy="28646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A3B0A-8B16-4EB7-85CC-561B15CF1070}">
      <dsp:nvSpPr>
        <dsp:cNvPr id="0" name=""/>
        <dsp:cNvSpPr/>
      </dsp:nvSpPr>
      <dsp:spPr>
        <a:xfrm>
          <a:off x="1414" y="0"/>
          <a:ext cx="3678574" cy="6030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Kansainväliset</a:t>
          </a:r>
          <a:endParaRPr lang="en-GB" sz="3700" kern="1200" dirty="0"/>
        </a:p>
      </dsp:txBody>
      <dsp:txXfrm>
        <a:off x="1414" y="0"/>
        <a:ext cx="3678574" cy="1809273"/>
      </dsp:txXfrm>
    </dsp:sp>
    <dsp:sp modelId="{FB92A9EA-8C66-43C8-9ADE-CFED3D9F4B6B}">
      <dsp:nvSpPr>
        <dsp:cNvPr id="0" name=""/>
        <dsp:cNvSpPr/>
      </dsp:nvSpPr>
      <dsp:spPr>
        <a:xfrm>
          <a:off x="369272" y="1809568"/>
          <a:ext cx="2942859" cy="579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YK</a:t>
          </a:r>
          <a:endParaRPr lang="en-GB" sz="3000" kern="1200" dirty="0"/>
        </a:p>
      </dsp:txBody>
      <dsp:txXfrm>
        <a:off x="386231" y="1826527"/>
        <a:ext cx="2908941" cy="545099"/>
      </dsp:txXfrm>
    </dsp:sp>
    <dsp:sp modelId="{B51DC1D1-8FAA-48E3-9CDC-D8456BB9DDB5}">
      <dsp:nvSpPr>
        <dsp:cNvPr id="0" name=""/>
        <dsp:cNvSpPr/>
      </dsp:nvSpPr>
      <dsp:spPr>
        <a:xfrm>
          <a:off x="369272" y="2477665"/>
          <a:ext cx="2942859" cy="579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EU</a:t>
          </a:r>
          <a:endParaRPr lang="en-GB" sz="3000" kern="1200" dirty="0"/>
        </a:p>
      </dsp:txBody>
      <dsp:txXfrm>
        <a:off x="386231" y="2494624"/>
        <a:ext cx="2908941" cy="545099"/>
      </dsp:txXfrm>
    </dsp:sp>
    <dsp:sp modelId="{98EB5D9B-7A47-4F28-9E39-F4C0C984BFAE}">
      <dsp:nvSpPr>
        <dsp:cNvPr id="0" name=""/>
        <dsp:cNvSpPr/>
      </dsp:nvSpPr>
      <dsp:spPr>
        <a:xfrm>
          <a:off x="369272" y="3145762"/>
          <a:ext cx="2942859" cy="579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Nato</a:t>
          </a:r>
          <a:endParaRPr lang="en-GB" sz="3000" kern="1200" dirty="0"/>
        </a:p>
      </dsp:txBody>
      <dsp:txXfrm>
        <a:off x="386231" y="3162721"/>
        <a:ext cx="2908941" cy="545099"/>
      </dsp:txXfrm>
    </dsp:sp>
    <dsp:sp modelId="{0C891BC9-C525-4888-8209-02C6FC2816EE}">
      <dsp:nvSpPr>
        <dsp:cNvPr id="0" name=""/>
        <dsp:cNvSpPr/>
      </dsp:nvSpPr>
      <dsp:spPr>
        <a:xfrm>
          <a:off x="369272" y="3813859"/>
          <a:ext cx="2942859" cy="579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IFRC</a:t>
          </a:r>
          <a:endParaRPr lang="en-GB" sz="3000" kern="1200" dirty="0"/>
        </a:p>
      </dsp:txBody>
      <dsp:txXfrm>
        <a:off x="386231" y="3830818"/>
        <a:ext cx="2908941" cy="545099"/>
      </dsp:txXfrm>
    </dsp:sp>
    <dsp:sp modelId="{310E0E2C-A48E-493F-B5E1-C58B99C97D21}">
      <dsp:nvSpPr>
        <dsp:cNvPr id="0" name=""/>
        <dsp:cNvSpPr/>
      </dsp:nvSpPr>
      <dsp:spPr>
        <a:xfrm>
          <a:off x="369272" y="4481957"/>
          <a:ext cx="2942859" cy="579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ICRC</a:t>
          </a:r>
          <a:endParaRPr lang="en-GB" sz="3000" kern="1200" dirty="0"/>
        </a:p>
      </dsp:txBody>
      <dsp:txXfrm>
        <a:off x="386231" y="4498916"/>
        <a:ext cx="2908941" cy="545099"/>
      </dsp:txXfrm>
    </dsp:sp>
    <dsp:sp modelId="{90219B19-061F-4C48-887D-AAC2831EA28E}">
      <dsp:nvSpPr>
        <dsp:cNvPr id="0" name=""/>
        <dsp:cNvSpPr/>
      </dsp:nvSpPr>
      <dsp:spPr>
        <a:xfrm>
          <a:off x="369272" y="5150054"/>
          <a:ext cx="2942859" cy="579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Järjestöt</a:t>
          </a:r>
          <a:endParaRPr lang="en-GB" sz="3000" kern="1200" dirty="0"/>
        </a:p>
      </dsp:txBody>
      <dsp:txXfrm>
        <a:off x="386231" y="5167013"/>
        <a:ext cx="2908941" cy="545099"/>
      </dsp:txXfrm>
    </dsp:sp>
    <dsp:sp modelId="{BCF5BBC8-219D-41E8-A859-052FA652A8B4}">
      <dsp:nvSpPr>
        <dsp:cNvPr id="0" name=""/>
        <dsp:cNvSpPr/>
      </dsp:nvSpPr>
      <dsp:spPr>
        <a:xfrm>
          <a:off x="3955881" y="0"/>
          <a:ext cx="3678574" cy="6030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Alueelliset</a:t>
          </a:r>
          <a:endParaRPr lang="en-GB" sz="3700" kern="1200" dirty="0"/>
        </a:p>
      </dsp:txBody>
      <dsp:txXfrm>
        <a:off x="3955881" y="0"/>
        <a:ext cx="3678574" cy="1809273"/>
      </dsp:txXfrm>
    </dsp:sp>
    <dsp:sp modelId="{9E59F635-6ACD-4773-9A10-F0B631E5A8FE}">
      <dsp:nvSpPr>
        <dsp:cNvPr id="0" name=""/>
        <dsp:cNvSpPr/>
      </dsp:nvSpPr>
      <dsp:spPr>
        <a:xfrm>
          <a:off x="4323739" y="1810414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Pohjoismaat</a:t>
          </a:r>
          <a:endParaRPr lang="en-GB" sz="3000" kern="1200" dirty="0"/>
        </a:p>
      </dsp:txBody>
      <dsp:txXfrm>
        <a:off x="4344174" y="1830849"/>
        <a:ext cx="2901989" cy="656822"/>
      </dsp:txXfrm>
    </dsp:sp>
    <dsp:sp modelId="{D5B969BA-17D3-4B62-90A1-F0F23385EDBE}">
      <dsp:nvSpPr>
        <dsp:cNvPr id="0" name=""/>
        <dsp:cNvSpPr/>
      </dsp:nvSpPr>
      <dsp:spPr>
        <a:xfrm>
          <a:off x="4323739" y="2615444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Barents</a:t>
          </a:r>
          <a:endParaRPr lang="en-GB" sz="3000" kern="1200" dirty="0"/>
        </a:p>
      </dsp:txBody>
      <dsp:txXfrm>
        <a:off x="4344174" y="2635879"/>
        <a:ext cx="2901989" cy="656822"/>
      </dsp:txXfrm>
    </dsp:sp>
    <dsp:sp modelId="{336041FF-C44E-43E4-8728-A74A92B8D9D1}">
      <dsp:nvSpPr>
        <dsp:cNvPr id="0" name=""/>
        <dsp:cNvSpPr/>
      </dsp:nvSpPr>
      <dsp:spPr>
        <a:xfrm>
          <a:off x="4323739" y="3420473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Rajakunnat</a:t>
          </a:r>
          <a:endParaRPr lang="en-GB" sz="3000" kern="1200" dirty="0"/>
        </a:p>
      </dsp:txBody>
      <dsp:txXfrm>
        <a:off x="4344174" y="3440908"/>
        <a:ext cx="2901989" cy="656822"/>
      </dsp:txXfrm>
    </dsp:sp>
    <dsp:sp modelId="{3922D1F6-A3F1-4790-AAC6-7B491DDB22BB}">
      <dsp:nvSpPr>
        <dsp:cNvPr id="0" name=""/>
        <dsp:cNvSpPr/>
      </dsp:nvSpPr>
      <dsp:spPr>
        <a:xfrm>
          <a:off x="4323739" y="4225503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Merialueet</a:t>
          </a:r>
          <a:endParaRPr lang="en-GB" sz="3000" kern="1200" dirty="0"/>
        </a:p>
      </dsp:txBody>
      <dsp:txXfrm>
        <a:off x="4344174" y="4245938"/>
        <a:ext cx="2901989" cy="656822"/>
      </dsp:txXfrm>
    </dsp:sp>
    <dsp:sp modelId="{3F7C94C0-3AE5-4D59-BBF6-982DD4FAC9D9}">
      <dsp:nvSpPr>
        <dsp:cNvPr id="0" name=""/>
        <dsp:cNvSpPr/>
      </dsp:nvSpPr>
      <dsp:spPr>
        <a:xfrm>
          <a:off x="4323739" y="5030532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Järjestöt</a:t>
          </a:r>
          <a:endParaRPr lang="en-GB" sz="3000" kern="1200" dirty="0"/>
        </a:p>
      </dsp:txBody>
      <dsp:txXfrm>
        <a:off x="4344174" y="5050967"/>
        <a:ext cx="2901989" cy="656822"/>
      </dsp:txXfrm>
    </dsp:sp>
    <dsp:sp modelId="{B4A45C31-FE1B-4A2D-A208-0DEF8C5A4B78}">
      <dsp:nvSpPr>
        <dsp:cNvPr id="0" name=""/>
        <dsp:cNvSpPr/>
      </dsp:nvSpPr>
      <dsp:spPr>
        <a:xfrm>
          <a:off x="7910349" y="0"/>
          <a:ext cx="3678574" cy="6030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Kahdenväliset</a:t>
          </a:r>
          <a:endParaRPr lang="en-GB" sz="3700" kern="1200" dirty="0"/>
        </a:p>
      </dsp:txBody>
      <dsp:txXfrm>
        <a:off x="7910349" y="0"/>
        <a:ext cx="3678574" cy="1809273"/>
      </dsp:txXfrm>
    </dsp:sp>
    <dsp:sp modelId="{C8C681BB-F864-4910-BEBA-66D0FF023810}">
      <dsp:nvSpPr>
        <dsp:cNvPr id="0" name=""/>
        <dsp:cNvSpPr/>
      </dsp:nvSpPr>
      <dsp:spPr>
        <a:xfrm>
          <a:off x="8278206" y="1810414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Viro</a:t>
          </a:r>
          <a:endParaRPr lang="en-GB" sz="3000" kern="1200" dirty="0"/>
        </a:p>
      </dsp:txBody>
      <dsp:txXfrm>
        <a:off x="8298641" y="1830849"/>
        <a:ext cx="2901989" cy="656822"/>
      </dsp:txXfrm>
    </dsp:sp>
    <dsp:sp modelId="{F1EEE386-9B0B-4221-A0D6-375E28E5886A}">
      <dsp:nvSpPr>
        <dsp:cNvPr id="0" name=""/>
        <dsp:cNvSpPr/>
      </dsp:nvSpPr>
      <dsp:spPr>
        <a:xfrm>
          <a:off x="8278206" y="2615444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Norja</a:t>
          </a:r>
          <a:endParaRPr lang="en-GB" sz="3000" kern="1200" dirty="0"/>
        </a:p>
      </dsp:txBody>
      <dsp:txXfrm>
        <a:off x="8298641" y="2635879"/>
        <a:ext cx="2901989" cy="656822"/>
      </dsp:txXfrm>
    </dsp:sp>
    <dsp:sp modelId="{3BD5FD83-ACD4-415E-8582-9D72677FAF33}">
      <dsp:nvSpPr>
        <dsp:cNvPr id="0" name=""/>
        <dsp:cNvSpPr/>
      </dsp:nvSpPr>
      <dsp:spPr>
        <a:xfrm>
          <a:off x="8278206" y="3420473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Venäjä</a:t>
          </a:r>
          <a:endParaRPr lang="en-GB" sz="3000" kern="1200" dirty="0"/>
        </a:p>
      </dsp:txBody>
      <dsp:txXfrm>
        <a:off x="8298641" y="3440908"/>
        <a:ext cx="2901989" cy="656822"/>
      </dsp:txXfrm>
    </dsp:sp>
    <dsp:sp modelId="{6A4B570B-22C5-4E71-ABEB-9A309867F5ED}">
      <dsp:nvSpPr>
        <dsp:cNvPr id="0" name=""/>
        <dsp:cNvSpPr/>
      </dsp:nvSpPr>
      <dsp:spPr>
        <a:xfrm>
          <a:off x="8278206" y="4225503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Ruotsi</a:t>
          </a:r>
          <a:endParaRPr lang="en-GB" sz="3000" kern="1200" dirty="0"/>
        </a:p>
      </dsp:txBody>
      <dsp:txXfrm>
        <a:off x="8298641" y="4245938"/>
        <a:ext cx="2901989" cy="656822"/>
      </dsp:txXfrm>
    </dsp:sp>
    <dsp:sp modelId="{78F416E4-543F-433E-B4E2-F9D17B489DAA}">
      <dsp:nvSpPr>
        <dsp:cNvPr id="0" name=""/>
        <dsp:cNvSpPr/>
      </dsp:nvSpPr>
      <dsp:spPr>
        <a:xfrm>
          <a:off x="8278206" y="5030532"/>
          <a:ext cx="2942859" cy="697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Järjestöt</a:t>
          </a:r>
          <a:endParaRPr lang="en-GB" sz="3000" kern="1200" dirty="0"/>
        </a:p>
      </dsp:txBody>
      <dsp:txXfrm>
        <a:off x="8298641" y="5050967"/>
        <a:ext cx="2901989" cy="65682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EB436-B18F-4C4D-8154-F6FAA3A398DE}">
      <dsp:nvSpPr>
        <dsp:cNvPr id="0" name=""/>
        <dsp:cNvSpPr/>
      </dsp:nvSpPr>
      <dsp:spPr>
        <a:xfrm>
          <a:off x="5460040" y="0"/>
          <a:ext cx="3716497" cy="1507727"/>
        </a:xfrm>
        <a:prstGeom prst="nonIsoscelesTrapezoid">
          <a:avLst>
            <a:gd name="adj1" fmla="val 5173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Useita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julistuksia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ja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sopimuksia</a:t>
          </a:r>
          <a:endParaRPr lang="en-GB" sz="1500" kern="1200" dirty="0"/>
        </a:p>
      </dsp:txBody>
      <dsp:txXfrm>
        <a:off x="6240045" y="0"/>
        <a:ext cx="2936492" cy="1507727"/>
      </dsp:txXfrm>
    </dsp:sp>
    <dsp:sp modelId="{9BD50C87-96AA-4AE6-99C4-D05C8A55865E}">
      <dsp:nvSpPr>
        <dsp:cNvPr id="0" name=""/>
        <dsp:cNvSpPr/>
      </dsp:nvSpPr>
      <dsp:spPr>
        <a:xfrm rot="10800000">
          <a:off x="0" y="0"/>
          <a:ext cx="6240045" cy="1507727"/>
        </a:xfrm>
        <a:prstGeom prst="trapezoid">
          <a:avLst>
            <a:gd name="adj" fmla="val 5173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Ihmisoikeudet</a:t>
          </a:r>
          <a:endParaRPr lang="en-GB" sz="2600" kern="1200" dirty="0"/>
        </a:p>
      </dsp:txBody>
      <dsp:txXfrm rot="-10800000">
        <a:off x="1092008" y="0"/>
        <a:ext cx="4056029" cy="1507727"/>
      </dsp:txXfrm>
    </dsp:sp>
    <dsp:sp modelId="{87CA9E6A-A961-4ABE-A23F-DD36F745A9FD}">
      <dsp:nvSpPr>
        <dsp:cNvPr id="0" name=""/>
        <dsp:cNvSpPr/>
      </dsp:nvSpPr>
      <dsp:spPr>
        <a:xfrm>
          <a:off x="4680034" y="1507728"/>
          <a:ext cx="4496503" cy="1507727"/>
        </a:xfrm>
        <a:prstGeom prst="nonIsoscelesTrapezoid">
          <a:avLst>
            <a:gd name="adj1" fmla="val 5173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Geneven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sopimukset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ja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lisäpöytäkirjat</a:t>
          </a:r>
          <a:endParaRPr lang="en-GB" sz="1500" kern="1200" dirty="0"/>
        </a:p>
      </dsp:txBody>
      <dsp:txXfrm>
        <a:off x="5460040" y="1507728"/>
        <a:ext cx="3716497" cy="1507727"/>
      </dsp:txXfrm>
    </dsp:sp>
    <dsp:sp modelId="{B559DDEF-7257-4A26-9F18-C6E0B8337F29}">
      <dsp:nvSpPr>
        <dsp:cNvPr id="0" name=""/>
        <dsp:cNvSpPr/>
      </dsp:nvSpPr>
      <dsp:spPr>
        <a:xfrm rot="10800000">
          <a:off x="780005" y="1507728"/>
          <a:ext cx="4680034" cy="1507727"/>
        </a:xfrm>
        <a:prstGeom prst="trapezoid">
          <a:avLst>
            <a:gd name="adj" fmla="val 5173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Humanitaarinen </a:t>
          </a:r>
          <a:r>
            <a:rPr lang="en-US" sz="2600" kern="1200" dirty="0" err="1" smtClean="0"/>
            <a:t>laki</a:t>
          </a:r>
          <a:endParaRPr lang="en-GB" sz="2600" kern="1200"/>
        </a:p>
      </dsp:txBody>
      <dsp:txXfrm rot="-10800000">
        <a:off x="1599011" y="1507728"/>
        <a:ext cx="3042022" cy="1507727"/>
      </dsp:txXfrm>
    </dsp:sp>
    <dsp:sp modelId="{FC5D3866-1B1D-4557-89B5-8CBFAEF99490}">
      <dsp:nvSpPr>
        <dsp:cNvPr id="0" name=""/>
        <dsp:cNvSpPr/>
      </dsp:nvSpPr>
      <dsp:spPr>
        <a:xfrm>
          <a:off x="3900028" y="3015455"/>
          <a:ext cx="5276509" cy="1507727"/>
        </a:xfrm>
        <a:prstGeom prst="nonIsoscelesTrapezoid">
          <a:avLst>
            <a:gd name="adj1" fmla="val 5173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Convention on Assistance in the Case of a Nuclear Accident or Radiological Emergency 1986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Tampere convention 1998: </a:t>
          </a:r>
          <a:r>
            <a:rPr lang="en-US" sz="1500" kern="1200" dirty="0" err="1" smtClean="0"/>
            <a:t>tietotekniikan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resurssien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käyttö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Maailman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terveysjärjestön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perussääntö</a:t>
          </a:r>
          <a:endParaRPr lang="en-GB" sz="1500" kern="1200" dirty="0"/>
        </a:p>
      </dsp:txBody>
      <dsp:txXfrm>
        <a:off x="4680034" y="3015455"/>
        <a:ext cx="4496503" cy="1507727"/>
      </dsp:txXfrm>
    </dsp:sp>
    <dsp:sp modelId="{51042B00-461A-46C7-B502-D5B9D2D49A45}">
      <dsp:nvSpPr>
        <dsp:cNvPr id="0" name=""/>
        <dsp:cNvSpPr/>
      </dsp:nvSpPr>
      <dsp:spPr>
        <a:xfrm rot="10800000">
          <a:off x="1560011" y="3015455"/>
          <a:ext cx="3120022" cy="1507727"/>
        </a:xfrm>
        <a:prstGeom prst="trapezoid">
          <a:avLst>
            <a:gd name="adj" fmla="val 5173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Sopimukset</a:t>
          </a:r>
          <a:endParaRPr lang="en-GB" sz="2600" kern="1200" dirty="0"/>
        </a:p>
      </dsp:txBody>
      <dsp:txXfrm rot="-10800000">
        <a:off x="2106015" y="3015455"/>
        <a:ext cx="2028014" cy="1507727"/>
      </dsp:txXfrm>
    </dsp:sp>
    <dsp:sp modelId="{361A6825-D04F-4240-8F42-72CA2B404C16}">
      <dsp:nvSpPr>
        <dsp:cNvPr id="0" name=""/>
        <dsp:cNvSpPr/>
      </dsp:nvSpPr>
      <dsp:spPr>
        <a:xfrm>
          <a:off x="3120022" y="4523184"/>
          <a:ext cx="6056515" cy="1507727"/>
        </a:xfrm>
        <a:prstGeom prst="nonIsoscelesTrapezoid">
          <a:avLst>
            <a:gd name="adj1" fmla="val 5173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International Disaster Response Law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Toistaiseksi</a:t>
          </a:r>
          <a:r>
            <a:rPr lang="en-US" sz="1500" kern="1200" dirty="0" smtClean="0"/>
            <a:t> vain </a:t>
          </a:r>
          <a:r>
            <a:rPr lang="en-US" sz="1500" kern="1200" dirty="0" err="1" smtClean="0"/>
            <a:t>alueellisia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ja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maakohtaisia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lakeja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ja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ohjeita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Valtioilla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ei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pääsääntöisesti</a:t>
          </a:r>
          <a:r>
            <a:rPr lang="en-US" sz="1500" kern="1200" dirty="0" smtClean="0"/>
            <a:t> ole </a:t>
          </a:r>
          <a:r>
            <a:rPr lang="en-US" sz="1500" kern="1200" dirty="0" err="1" smtClean="0"/>
            <a:t>velvollisuutta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ottaa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apua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vastaan</a:t>
          </a:r>
          <a:endParaRPr lang="en-GB" sz="1500" kern="1200" dirty="0"/>
        </a:p>
      </dsp:txBody>
      <dsp:txXfrm>
        <a:off x="3900028" y="4523184"/>
        <a:ext cx="5276509" cy="1507727"/>
      </dsp:txXfrm>
    </dsp:sp>
    <dsp:sp modelId="{ACDBDCEA-FC36-4E8B-A3C7-C9D04356FCA3}">
      <dsp:nvSpPr>
        <dsp:cNvPr id="0" name=""/>
        <dsp:cNvSpPr/>
      </dsp:nvSpPr>
      <dsp:spPr>
        <a:xfrm rot="10800000">
          <a:off x="2340017" y="4523184"/>
          <a:ext cx="1560011" cy="1507727"/>
        </a:xfrm>
        <a:prstGeom prst="trapezoid">
          <a:avLst>
            <a:gd name="adj" fmla="val 5173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IDRL</a:t>
          </a:r>
          <a:endParaRPr lang="en-GB" sz="2600" kern="1200" dirty="0"/>
        </a:p>
      </dsp:txBody>
      <dsp:txXfrm rot="-10800000">
        <a:off x="2340017" y="4523184"/>
        <a:ext cx="1560011" cy="150772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C2A3D-C121-41CD-804B-E91C31CDB75B}">
      <dsp:nvSpPr>
        <dsp:cNvPr id="0" name=""/>
        <dsp:cNvSpPr/>
      </dsp:nvSpPr>
      <dsp:spPr>
        <a:xfrm>
          <a:off x="3621" y="402377"/>
          <a:ext cx="3531431" cy="1308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Sphere project</a:t>
          </a:r>
          <a:endParaRPr lang="en-GB" sz="2600" kern="1200" dirty="0"/>
        </a:p>
      </dsp:txBody>
      <dsp:txXfrm>
        <a:off x="3621" y="402377"/>
        <a:ext cx="3531431" cy="1308857"/>
      </dsp:txXfrm>
    </dsp:sp>
    <dsp:sp modelId="{B43DB126-1CEE-4C36-953B-8326F0E5290A}">
      <dsp:nvSpPr>
        <dsp:cNvPr id="0" name=""/>
        <dsp:cNvSpPr/>
      </dsp:nvSpPr>
      <dsp:spPr>
        <a:xfrm>
          <a:off x="3621" y="1711235"/>
          <a:ext cx="3531431" cy="2261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Humanitarian charter</a:t>
          </a: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/>
            <a:t>Avun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laatu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ja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määrä</a:t>
          </a:r>
          <a:endParaRPr lang="en-GB" sz="2600" kern="1200" dirty="0"/>
        </a:p>
      </dsp:txBody>
      <dsp:txXfrm>
        <a:off x="3621" y="1711235"/>
        <a:ext cx="3531431" cy="2261536"/>
      </dsp:txXfrm>
    </dsp:sp>
    <dsp:sp modelId="{FAA20075-8DA8-4949-98A1-4FE27EEBF000}">
      <dsp:nvSpPr>
        <dsp:cNvPr id="0" name=""/>
        <dsp:cNvSpPr/>
      </dsp:nvSpPr>
      <dsp:spPr>
        <a:xfrm>
          <a:off x="4029453" y="402377"/>
          <a:ext cx="3531431" cy="1308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IFRC</a:t>
          </a:r>
          <a:endParaRPr lang="en-GB" sz="2600" kern="1200" dirty="0"/>
        </a:p>
      </dsp:txBody>
      <dsp:txXfrm>
        <a:off x="4029453" y="402377"/>
        <a:ext cx="3531431" cy="1308857"/>
      </dsp:txXfrm>
    </dsp:sp>
    <dsp:sp modelId="{0C311425-ACD1-4582-AF6A-0F5A49180798}">
      <dsp:nvSpPr>
        <dsp:cNvPr id="0" name=""/>
        <dsp:cNvSpPr/>
      </dsp:nvSpPr>
      <dsp:spPr>
        <a:xfrm>
          <a:off x="4029453" y="1711235"/>
          <a:ext cx="3531431" cy="2261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Guidelines for assessment in emergencies</a:t>
          </a: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/>
            <a:t>Tiedon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keruu</a:t>
          </a:r>
          <a:endParaRPr lang="en-GB" sz="2600" kern="1200" dirty="0"/>
        </a:p>
      </dsp:txBody>
      <dsp:txXfrm>
        <a:off x="4029453" y="1711235"/>
        <a:ext cx="3531431" cy="2261536"/>
      </dsp:txXfrm>
    </dsp:sp>
    <dsp:sp modelId="{DA54A305-6B51-4EFA-820D-8857EFFC98D0}">
      <dsp:nvSpPr>
        <dsp:cNvPr id="0" name=""/>
        <dsp:cNvSpPr/>
      </dsp:nvSpPr>
      <dsp:spPr>
        <a:xfrm>
          <a:off x="8055284" y="402377"/>
          <a:ext cx="3531431" cy="1308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Inter-Agency Standing Committee (IASC)</a:t>
          </a:r>
          <a:endParaRPr lang="en-GB" sz="2600" kern="1200" dirty="0"/>
        </a:p>
      </dsp:txBody>
      <dsp:txXfrm>
        <a:off x="8055284" y="402377"/>
        <a:ext cx="3531431" cy="1308857"/>
      </dsp:txXfrm>
    </dsp:sp>
    <dsp:sp modelId="{7644D70A-608C-4798-9C83-BB3563B586EA}">
      <dsp:nvSpPr>
        <dsp:cNvPr id="0" name=""/>
        <dsp:cNvSpPr/>
      </dsp:nvSpPr>
      <dsp:spPr>
        <a:xfrm>
          <a:off x="8055284" y="1711235"/>
          <a:ext cx="3531431" cy="2261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Multi Cluster/Sector Initial Rapid Assessment</a:t>
          </a: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/>
            <a:t>Tiedon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keruu</a:t>
          </a:r>
          <a:endParaRPr lang="en-GB" sz="2600" kern="1200" dirty="0"/>
        </a:p>
      </dsp:txBody>
      <dsp:txXfrm>
        <a:off x="8055284" y="1711235"/>
        <a:ext cx="3531431" cy="2261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err="1" smtClean="0"/>
            <a:t>Mitä</a:t>
          </a:r>
          <a:r>
            <a:rPr lang="en-US" sz="5200" kern="1200" dirty="0" smtClean="0"/>
            <a:t> </a:t>
          </a:r>
          <a:r>
            <a:rPr lang="en-US" sz="5200" kern="1200" dirty="0" err="1" smtClean="0"/>
            <a:t>työvälineitä</a:t>
          </a:r>
          <a:r>
            <a:rPr lang="en-US" sz="5200" kern="1200" dirty="0" smtClean="0"/>
            <a:t> </a:t>
          </a:r>
          <a:r>
            <a:rPr lang="en-US" sz="5200" kern="1200" dirty="0" err="1" smtClean="0"/>
            <a:t>sinulla</a:t>
          </a:r>
          <a:r>
            <a:rPr lang="en-US" sz="5200" kern="1200" dirty="0" smtClean="0"/>
            <a:t> on </a:t>
          </a:r>
          <a:r>
            <a:rPr lang="en-US" sz="5200" kern="1200" dirty="0" err="1" smtClean="0"/>
            <a:t>käytettävissäsi</a:t>
          </a:r>
          <a:r>
            <a:rPr lang="en-US" sz="5200" kern="1200" dirty="0" smtClean="0"/>
            <a:t> </a:t>
          </a:r>
          <a:r>
            <a:rPr lang="en-US" sz="5200" kern="1200" dirty="0" err="1" smtClean="0"/>
            <a:t>heti</a:t>
          </a:r>
          <a:r>
            <a:rPr lang="en-US" sz="5200" kern="1200" dirty="0" smtClean="0"/>
            <a:t> </a:t>
          </a:r>
          <a:r>
            <a:rPr lang="en-US" sz="5200" kern="1200" dirty="0" err="1" smtClean="0"/>
            <a:t>avustamiseen</a:t>
          </a:r>
          <a:r>
            <a:rPr lang="en-US" sz="5200" kern="1200" dirty="0" smtClean="0"/>
            <a:t>?</a:t>
          </a:r>
          <a:endParaRPr lang="en-GB" sz="5200" kern="1200" dirty="0"/>
        </a:p>
      </dsp:txBody>
      <dsp:txXfrm>
        <a:off x="3015455" y="0"/>
        <a:ext cx="8574882" cy="2864683"/>
      </dsp:txXfrm>
    </dsp:sp>
    <dsp:sp modelId="{A367656F-3973-46EE-90E0-0F648F058506}">
      <dsp:nvSpPr>
        <dsp:cNvPr id="0" name=""/>
        <dsp:cNvSpPr/>
      </dsp:nvSpPr>
      <dsp:spPr>
        <a:xfrm>
          <a:off x="1583114" y="2864683"/>
          <a:ext cx="2864683" cy="286468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8DF3A5-629A-46DC-A554-E84034CB365D}">
      <dsp:nvSpPr>
        <dsp:cNvPr id="0" name=""/>
        <dsp:cNvSpPr/>
      </dsp:nvSpPr>
      <dsp:spPr>
        <a:xfrm>
          <a:off x="3015455" y="2864683"/>
          <a:ext cx="8574882" cy="2864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err="1" smtClean="0"/>
            <a:t>Mitä</a:t>
          </a:r>
          <a:r>
            <a:rPr lang="en-US" sz="5200" kern="1200" dirty="0" smtClean="0"/>
            <a:t> </a:t>
          </a:r>
          <a:r>
            <a:rPr lang="en-US" sz="5200" kern="1200" dirty="0" err="1" smtClean="0"/>
            <a:t>työvälineitä</a:t>
          </a:r>
          <a:r>
            <a:rPr lang="en-US" sz="5200" kern="1200" dirty="0" smtClean="0"/>
            <a:t> </a:t>
          </a:r>
          <a:r>
            <a:rPr lang="en-US" sz="5200" kern="1200" dirty="0" err="1" smtClean="0"/>
            <a:t>toivoisit</a:t>
          </a:r>
          <a:r>
            <a:rPr lang="en-US" sz="5200" kern="1200" dirty="0" smtClean="0"/>
            <a:t> tai </a:t>
          </a:r>
          <a:r>
            <a:rPr lang="en-US" sz="5200" kern="1200" dirty="0" err="1" smtClean="0"/>
            <a:t>tarvitsisit</a:t>
          </a:r>
          <a:r>
            <a:rPr lang="en-US" sz="5200" kern="1200" dirty="0" smtClean="0"/>
            <a:t>?</a:t>
          </a:r>
          <a:endParaRPr lang="en-GB" sz="5200" kern="1200" dirty="0"/>
        </a:p>
      </dsp:txBody>
      <dsp:txXfrm>
        <a:off x="3015455" y="2864683"/>
        <a:ext cx="8574882" cy="286468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C747C-A6FA-4863-B020-728FFD60F196}">
      <dsp:nvSpPr>
        <dsp:cNvPr id="0" name=""/>
        <dsp:cNvSpPr/>
      </dsp:nvSpPr>
      <dsp:spPr>
        <a:xfrm rot="5400000">
          <a:off x="7551025" y="-3295387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Field Assessment and Coordination Team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Kenttäkoordinointiryhmä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jossa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henkilökunta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kevyt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välineistö</a:t>
          </a:r>
          <a:endParaRPr lang="en-GB" sz="1700" kern="1200" dirty="0"/>
        </a:p>
      </dsp:txBody>
      <dsp:txXfrm rot="-5400000">
        <a:off x="4172521" y="115375"/>
        <a:ext cx="7385558" cy="596292"/>
      </dsp:txXfrm>
    </dsp:sp>
    <dsp:sp modelId="{9559A5B5-D9A1-4555-8165-BC4AB57373C9}">
      <dsp:nvSpPr>
        <dsp:cNvPr id="0" name=""/>
        <dsp:cNvSpPr/>
      </dsp:nvSpPr>
      <dsp:spPr>
        <a:xfrm>
          <a:off x="0" y="515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FACT</a:t>
          </a:r>
          <a:endParaRPr lang="en-GB" sz="4200" kern="1200" dirty="0"/>
        </a:p>
      </dsp:txBody>
      <dsp:txXfrm>
        <a:off x="40323" y="40838"/>
        <a:ext cx="4091875" cy="745365"/>
      </dsp:txXfrm>
    </dsp:sp>
    <dsp:sp modelId="{5CA69951-FD6C-4F9E-B57E-1B08FC863578}">
      <dsp:nvSpPr>
        <dsp:cNvPr id="0" name=""/>
        <dsp:cNvSpPr/>
      </dsp:nvSpPr>
      <dsp:spPr>
        <a:xfrm rot="5400000">
          <a:off x="7551025" y="-2428075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Emergency Response Unit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Hätäapuyksikkö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jossa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henkilökunta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välineet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rahoitus</a:t>
          </a:r>
          <a:endParaRPr lang="en-GB" sz="1700" kern="1200" dirty="0"/>
        </a:p>
      </dsp:txBody>
      <dsp:txXfrm rot="-5400000">
        <a:off x="4172521" y="982687"/>
        <a:ext cx="7385558" cy="596292"/>
      </dsp:txXfrm>
    </dsp:sp>
    <dsp:sp modelId="{B50D989D-8EBF-47DD-94CE-DA30F975B2EB}">
      <dsp:nvSpPr>
        <dsp:cNvPr id="0" name=""/>
        <dsp:cNvSpPr/>
      </dsp:nvSpPr>
      <dsp:spPr>
        <a:xfrm>
          <a:off x="0" y="867827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ERU</a:t>
          </a:r>
          <a:endParaRPr lang="en-GB" sz="4200" kern="1200" dirty="0"/>
        </a:p>
      </dsp:txBody>
      <dsp:txXfrm>
        <a:off x="40323" y="908150"/>
        <a:ext cx="4091875" cy="745365"/>
      </dsp:txXfrm>
    </dsp:sp>
    <dsp:sp modelId="{C93D2669-7394-4E98-9716-9DF021364749}">
      <dsp:nvSpPr>
        <dsp:cNvPr id="0" name=""/>
        <dsp:cNvSpPr/>
      </dsp:nvSpPr>
      <dsp:spPr>
        <a:xfrm rot="5400000">
          <a:off x="7551025" y="-1560763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Regional Disaster Response Team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Alueellinen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hätäavun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henkilöresurssi</a:t>
          </a:r>
          <a:endParaRPr lang="en-GB" sz="1700" kern="1200" dirty="0"/>
        </a:p>
      </dsp:txBody>
      <dsp:txXfrm rot="-5400000">
        <a:off x="4172521" y="1849999"/>
        <a:ext cx="7385558" cy="596292"/>
      </dsp:txXfrm>
    </dsp:sp>
    <dsp:sp modelId="{61310A3F-D8C7-483A-8AF5-82204AA930C5}">
      <dsp:nvSpPr>
        <dsp:cNvPr id="0" name=""/>
        <dsp:cNvSpPr/>
      </dsp:nvSpPr>
      <dsp:spPr>
        <a:xfrm>
          <a:off x="0" y="1735138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RDRT</a:t>
          </a:r>
          <a:endParaRPr lang="en-GB" sz="4200" kern="1200" dirty="0"/>
        </a:p>
      </dsp:txBody>
      <dsp:txXfrm>
        <a:off x="40323" y="1775461"/>
        <a:ext cx="4091875" cy="745365"/>
      </dsp:txXfrm>
    </dsp:sp>
    <dsp:sp modelId="{3A21B609-E72D-419C-982E-4B28083EBD46}">
      <dsp:nvSpPr>
        <dsp:cNvPr id="0" name=""/>
        <dsp:cNvSpPr/>
      </dsp:nvSpPr>
      <dsp:spPr>
        <a:xfrm rot="5400000">
          <a:off x="7551025" y="-693452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Emergency Appeal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Hätävetoomus</a:t>
          </a:r>
          <a:endParaRPr lang="en-GB" sz="1700" kern="1200" dirty="0"/>
        </a:p>
      </dsp:txBody>
      <dsp:txXfrm rot="-5400000">
        <a:off x="4172521" y="2717310"/>
        <a:ext cx="7385558" cy="596292"/>
      </dsp:txXfrm>
    </dsp:sp>
    <dsp:sp modelId="{73FB46A0-8172-417B-B589-CB340025E9CB}">
      <dsp:nvSpPr>
        <dsp:cNvPr id="0" name=""/>
        <dsp:cNvSpPr/>
      </dsp:nvSpPr>
      <dsp:spPr>
        <a:xfrm>
          <a:off x="0" y="2602450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EA</a:t>
          </a:r>
          <a:endParaRPr lang="en-GB" sz="4200" kern="1200" dirty="0"/>
        </a:p>
      </dsp:txBody>
      <dsp:txXfrm>
        <a:off x="40323" y="2642773"/>
        <a:ext cx="4091875" cy="745365"/>
      </dsp:txXfrm>
    </dsp:sp>
    <dsp:sp modelId="{18475B9D-A26C-401B-8F90-A2DE25FEC2B7}">
      <dsp:nvSpPr>
        <dsp:cNvPr id="0" name=""/>
        <dsp:cNvSpPr/>
      </dsp:nvSpPr>
      <dsp:spPr>
        <a:xfrm rot="5400000">
          <a:off x="7551025" y="173859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Disaster Response Emergency Fund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Katastrofirahasto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pikavetoomusmekanismi</a:t>
          </a:r>
          <a:endParaRPr lang="en-GB" sz="1700" kern="1200" dirty="0"/>
        </a:p>
      </dsp:txBody>
      <dsp:txXfrm rot="-5400000">
        <a:off x="4172521" y="3584621"/>
        <a:ext cx="7385558" cy="596292"/>
      </dsp:txXfrm>
    </dsp:sp>
    <dsp:sp modelId="{C4EFA4A6-6D83-47AB-876B-4BB010F119DE}">
      <dsp:nvSpPr>
        <dsp:cNvPr id="0" name=""/>
        <dsp:cNvSpPr/>
      </dsp:nvSpPr>
      <dsp:spPr>
        <a:xfrm>
          <a:off x="0" y="3469762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DREF</a:t>
          </a:r>
          <a:endParaRPr lang="en-GB" sz="4200" kern="1200" dirty="0"/>
        </a:p>
      </dsp:txBody>
      <dsp:txXfrm>
        <a:off x="40323" y="3510085"/>
        <a:ext cx="4091875" cy="745365"/>
      </dsp:txXfrm>
    </dsp:sp>
    <dsp:sp modelId="{40A02065-57C1-4A19-B2B3-C21FDB95EF2F}">
      <dsp:nvSpPr>
        <dsp:cNvPr id="0" name=""/>
        <dsp:cNvSpPr/>
      </dsp:nvSpPr>
      <dsp:spPr>
        <a:xfrm rot="5400000">
          <a:off x="7551025" y="1041171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Mobilization Table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Vetoomuksen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logistiikkataulukko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jolla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ohjataan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tarvikeapua</a:t>
          </a:r>
          <a:endParaRPr lang="en-GB" sz="1700" kern="1200" dirty="0"/>
        </a:p>
      </dsp:txBody>
      <dsp:txXfrm rot="-5400000">
        <a:off x="4172521" y="4451933"/>
        <a:ext cx="7385558" cy="596292"/>
      </dsp:txXfrm>
    </dsp:sp>
    <dsp:sp modelId="{DCC9D925-82F0-44F4-A7FE-A3EDFEE56DD5}">
      <dsp:nvSpPr>
        <dsp:cNvPr id="0" name=""/>
        <dsp:cNvSpPr/>
      </dsp:nvSpPr>
      <dsp:spPr>
        <a:xfrm>
          <a:off x="0" y="4337073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/>
            <a:t>MobTab</a:t>
          </a:r>
          <a:endParaRPr lang="en-GB" sz="4200" kern="1200" dirty="0"/>
        </a:p>
      </dsp:txBody>
      <dsp:txXfrm>
        <a:off x="40323" y="4377396"/>
        <a:ext cx="4091875" cy="745365"/>
      </dsp:txXfrm>
    </dsp:sp>
    <dsp:sp modelId="{A3DC1F7C-9FB3-4754-AEF7-4913F86EEBF3}">
      <dsp:nvSpPr>
        <dsp:cNvPr id="0" name=""/>
        <dsp:cNvSpPr/>
      </dsp:nvSpPr>
      <dsp:spPr>
        <a:xfrm rot="5400000">
          <a:off x="7551025" y="1908482"/>
          <a:ext cx="660808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Disaster Management Information System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Tiedon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koordinointialusta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josta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löytyy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ohjeita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operaatiotietoa</a:t>
          </a:r>
          <a:endParaRPr lang="en-GB" sz="1700" kern="1200" dirty="0"/>
        </a:p>
      </dsp:txBody>
      <dsp:txXfrm rot="-5400000">
        <a:off x="4172521" y="5319244"/>
        <a:ext cx="7385558" cy="596292"/>
      </dsp:txXfrm>
    </dsp:sp>
    <dsp:sp modelId="{B7A5FE2B-D70C-476A-AC92-4A979FA13252}">
      <dsp:nvSpPr>
        <dsp:cNvPr id="0" name=""/>
        <dsp:cNvSpPr/>
      </dsp:nvSpPr>
      <dsp:spPr>
        <a:xfrm>
          <a:off x="0" y="5204385"/>
          <a:ext cx="4172521" cy="8260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DMIS</a:t>
          </a:r>
          <a:endParaRPr lang="en-GB" sz="4200" kern="1200" dirty="0"/>
        </a:p>
      </dsp:txBody>
      <dsp:txXfrm>
        <a:off x="40323" y="5244708"/>
        <a:ext cx="4091875" cy="74536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996A-97D3-4382-B58C-0C425E0FF86C}">
      <dsp:nvSpPr>
        <dsp:cNvPr id="0" name=""/>
        <dsp:cNvSpPr/>
      </dsp:nvSpPr>
      <dsp:spPr>
        <a:xfrm>
          <a:off x="6294" y="534551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Logistics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Tarvikkeiden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tuonti</a:t>
          </a:r>
          <a:endParaRPr lang="en-GB" sz="1700" kern="1200" dirty="0"/>
        </a:p>
      </dsp:txBody>
      <dsp:txXfrm>
        <a:off x="41455" y="569712"/>
        <a:ext cx="1939909" cy="1465434"/>
      </dsp:txXfrm>
    </dsp:sp>
    <dsp:sp modelId="{9306F606-86AD-4185-B468-2B031B231786}">
      <dsp:nvSpPr>
        <dsp:cNvPr id="0" name=""/>
        <dsp:cNvSpPr/>
      </dsp:nvSpPr>
      <dsp:spPr>
        <a:xfrm>
          <a:off x="6294" y="2035147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LOG</a:t>
          </a:r>
          <a:endParaRPr lang="en-GB" sz="4000" kern="1200" dirty="0"/>
        </a:p>
      </dsp:txBody>
      <dsp:txXfrm>
        <a:off x="6294" y="2035147"/>
        <a:ext cx="1415656" cy="645256"/>
      </dsp:txXfrm>
    </dsp:sp>
    <dsp:sp modelId="{6DAA1B8A-122A-4709-ABE1-663B5CDD86E4}">
      <dsp:nvSpPr>
        <dsp:cNvPr id="0" name=""/>
        <dsp:cNvSpPr/>
      </dsp:nvSpPr>
      <dsp:spPr>
        <a:xfrm>
          <a:off x="1478816" y="2137640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ED64C-AD9E-49EB-84CA-2B17AD025E5F}">
      <dsp:nvSpPr>
        <dsp:cNvPr id="0" name=""/>
        <dsp:cNvSpPr/>
      </dsp:nvSpPr>
      <dsp:spPr>
        <a:xfrm>
          <a:off x="2356705" y="534551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Relief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Avustusjakelu</a:t>
          </a:r>
          <a:endParaRPr lang="en-GB" sz="1700" kern="1200" dirty="0"/>
        </a:p>
      </dsp:txBody>
      <dsp:txXfrm>
        <a:off x="2391866" y="569712"/>
        <a:ext cx="1939909" cy="1465434"/>
      </dsp:txXfrm>
    </dsp:sp>
    <dsp:sp modelId="{05DF1598-104C-40D4-94C7-9DCD2D60F4C8}">
      <dsp:nvSpPr>
        <dsp:cNvPr id="0" name=""/>
        <dsp:cNvSpPr/>
      </dsp:nvSpPr>
      <dsp:spPr>
        <a:xfrm>
          <a:off x="2356705" y="2035147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RLF</a:t>
          </a:r>
          <a:endParaRPr lang="en-GB" sz="4000" kern="1200" dirty="0"/>
        </a:p>
      </dsp:txBody>
      <dsp:txXfrm>
        <a:off x="2356705" y="2035147"/>
        <a:ext cx="1415656" cy="645256"/>
      </dsp:txXfrm>
    </dsp:sp>
    <dsp:sp modelId="{AE504992-3576-4681-BFB9-3AC0BD06535C}">
      <dsp:nvSpPr>
        <dsp:cNvPr id="0" name=""/>
        <dsp:cNvSpPr/>
      </dsp:nvSpPr>
      <dsp:spPr>
        <a:xfrm>
          <a:off x="3829228" y="2137640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A46EB-BDC5-43E0-9EB0-D7987441996F}">
      <dsp:nvSpPr>
        <dsp:cNvPr id="0" name=""/>
        <dsp:cNvSpPr/>
      </dsp:nvSpPr>
      <dsp:spPr>
        <a:xfrm>
          <a:off x="4707117" y="534551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IT &amp; Telecom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Tietoliikenne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viestintä</a:t>
          </a:r>
          <a:endParaRPr lang="en-GB" sz="1700" kern="1200" dirty="0"/>
        </a:p>
      </dsp:txBody>
      <dsp:txXfrm>
        <a:off x="4742278" y="569712"/>
        <a:ext cx="1939909" cy="1465434"/>
      </dsp:txXfrm>
    </dsp:sp>
    <dsp:sp modelId="{A9A0770B-971C-4964-9150-428AB05E8BE5}">
      <dsp:nvSpPr>
        <dsp:cNvPr id="0" name=""/>
        <dsp:cNvSpPr/>
      </dsp:nvSpPr>
      <dsp:spPr>
        <a:xfrm>
          <a:off x="4707117" y="2035147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ITT</a:t>
          </a:r>
          <a:endParaRPr lang="en-GB" sz="4000" kern="1200" dirty="0"/>
        </a:p>
      </dsp:txBody>
      <dsp:txXfrm>
        <a:off x="4707117" y="2035147"/>
        <a:ext cx="1415656" cy="645256"/>
      </dsp:txXfrm>
    </dsp:sp>
    <dsp:sp modelId="{0CEC5CBF-6F25-4DB4-92AC-C28144E9B770}">
      <dsp:nvSpPr>
        <dsp:cNvPr id="0" name=""/>
        <dsp:cNvSpPr/>
      </dsp:nvSpPr>
      <dsp:spPr>
        <a:xfrm>
          <a:off x="6179639" y="2137640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C14D9-BA59-495A-932C-61129B47470E}">
      <dsp:nvSpPr>
        <dsp:cNvPr id="0" name=""/>
        <dsp:cNvSpPr/>
      </dsp:nvSpPr>
      <dsp:spPr>
        <a:xfrm>
          <a:off x="7057528" y="534551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Water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Veden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jakelu</a:t>
          </a:r>
          <a:r>
            <a:rPr lang="en-US" sz="1700" kern="1200" dirty="0" smtClean="0"/>
            <a:t> 15000 tai 40000 </a:t>
          </a:r>
          <a:r>
            <a:rPr lang="en-US" sz="1700" kern="1200" dirty="0" err="1" smtClean="0"/>
            <a:t>ihmiselle</a:t>
          </a:r>
          <a:endParaRPr lang="en-GB" sz="1700" kern="1200" dirty="0"/>
        </a:p>
      </dsp:txBody>
      <dsp:txXfrm>
        <a:off x="7092689" y="569712"/>
        <a:ext cx="1939909" cy="1465434"/>
      </dsp:txXfrm>
    </dsp:sp>
    <dsp:sp modelId="{ABE00337-603A-4BA0-93C8-24D65136E989}">
      <dsp:nvSpPr>
        <dsp:cNvPr id="0" name=""/>
        <dsp:cNvSpPr/>
      </dsp:nvSpPr>
      <dsp:spPr>
        <a:xfrm>
          <a:off x="7057528" y="2035147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WAT</a:t>
          </a:r>
          <a:endParaRPr lang="en-GB" sz="4000" kern="1200" dirty="0"/>
        </a:p>
      </dsp:txBody>
      <dsp:txXfrm>
        <a:off x="7057528" y="2035147"/>
        <a:ext cx="1415656" cy="645256"/>
      </dsp:txXfrm>
    </dsp:sp>
    <dsp:sp modelId="{2E406780-7824-42B8-83FA-4184C64EF9AD}">
      <dsp:nvSpPr>
        <dsp:cNvPr id="0" name=""/>
        <dsp:cNvSpPr/>
      </dsp:nvSpPr>
      <dsp:spPr>
        <a:xfrm>
          <a:off x="8530050" y="2137640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B4C28-9A52-421A-899D-A3090FAE4BD5}">
      <dsp:nvSpPr>
        <dsp:cNvPr id="0" name=""/>
        <dsp:cNvSpPr/>
      </dsp:nvSpPr>
      <dsp:spPr>
        <a:xfrm>
          <a:off x="9407939" y="534551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Mass sanitation module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Sanitaatio</a:t>
          </a:r>
          <a:r>
            <a:rPr lang="en-US" sz="1700" kern="1200" dirty="0" smtClean="0"/>
            <a:t> 20000 </a:t>
          </a:r>
          <a:r>
            <a:rPr lang="en-US" sz="1700" kern="1200" dirty="0" err="1" smtClean="0"/>
            <a:t>ihmiselle</a:t>
          </a:r>
          <a:endParaRPr lang="en-GB" sz="1700" kern="1200" dirty="0"/>
        </a:p>
      </dsp:txBody>
      <dsp:txXfrm>
        <a:off x="9443100" y="569712"/>
        <a:ext cx="1939909" cy="1465434"/>
      </dsp:txXfrm>
    </dsp:sp>
    <dsp:sp modelId="{460EB9ED-319B-4538-8CA8-A22E009F7798}">
      <dsp:nvSpPr>
        <dsp:cNvPr id="0" name=""/>
        <dsp:cNvSpPr/>
      </dsp:nvSpPr>
      <dsp:spPr>
        <a:xfrm>
          <a:off x="9407939" y="2035147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MSM</a:t>
          </a:r>
          <a:endParaRPr lang="en-GB" sz="4000" kern="1200" dirty="0"/>
        </a:p>
      </dsp:txBody>
      <dsp:txXfrm>
        <a:off x="9407939" y="2035147"/>
        <a:ext cx="1415656" cy="645256"/>
      </dsp:txXfrm>
    </dsp:sp>
    <dsp:sp modelId="{355B3855-0359-4A63-B5C9-F5B799935D54}">
      <dsp:nvSpPr>
        <dsp:cNvPr id="0" name=""/>
        <dsp:cNvSpPr/>
      </dsp:nvSpPr>
      <dsp:spPr>
        <a:xfrm>
          <a:off x="10880462" y="2137640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0DD91-51A0-487D-939A-33EB9F0835F5}">
      <dsp:nvSpPr>
        <dsp:cNvPr id="0" name=""/>
        <dsp:cNvSpPr/>
      </dsp:nvSpPr>
      <dsp:spPr>
        <a:xfrm>
          <a:off x="6294" y="3189690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Basic </a:t>
          </a:r>
          <a:r>
            <a:rPr lang="en-US" sz="1700" kern="1200" dirty="0" err="1" smtClean="0"/>
            <a:t>Healh</a:t>
          </a:r>
          <a:r>
            <a:rPr lang="en-US" sz="1700" kern="1200" dirty="0" smtClean="0"/>
            <a:t> Care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Terveyskeskus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Myös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liikkuva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versio</a:t>
          </a:r>
          <a:endParaRPr lang="en-GB" sz="1700" kern="1200" dirty="0"/>
        </a:p>
      </dsp:txBody>
      <dsp:txXfrm>
        <a:off x="41455" y="3224851"/>
        <a:ext cx="1939909" cy="1465434"/>
      </dsp:txXfrm>
    </dsp:sp>
    <dsp:sp modelId="{26729FBE-B9D1-4EF1-869C-C0973891AE17}">
      <dsp:nvSpPr>
        <dsp:cNvPr id="0" name=""/>
        <dsp:cNvSpPr/>
      </dsp:nvSpPr>
      <dsp:spPr>
        <a:xfrm>
          <a:off x="6294" y="4690286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BHC</a:t>
          </a:r>
          <a:endParaRPr lang="en-GB" sz="4000" kern="1200" dirty="0"/>
        </a:p>
      </dsp:txBody>
      <dsp:txXfrm>
        <a:off x="6294" y="4690286"/>
        <a:ext cx="1415656" cy="645256"/>
      </dsp:txXfrm>
    </dsp:sp>
    <dsp:sp modelId="{D892362F-EBA8-4C20-893E-5779D61DC23C}">
      <dsp:nvSpPr>
        <dsp:cNvPr id="0" name=""/>
        <dsp:cNvSpPr/>
      </dsp:nvSpPr>
      <dsp:spPr>
        <a:xfrm>
          <a:off x="1478816" y="4792779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7D226-7508-4DDF-BEE5-F0E0B33AC836}">
      <dsp:nvSpPr>
        <dsp:cNvPr id="0" name=""/>
        <dsp:cNvSpPr/>
      </dsp:nvSpPr>
      <dsp:spPr>
        <a:xfrm>
          <a:off x="2356705" y="3189690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Referral Hospital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Aluesairaala</a:t>
          </a:r>
          <a:r>
            <a:rPr lang="en-US" sz="1700" kern="1200" dirty="0" smtClean="0"/>
            <a:t> tai </a:t>
          </a:r>
          <a:r>
            <a:rPr lang="en-US" sz="1700" kern="1200" dirty="0" err="1" smtClean="0"/>
            <a:t>kirurginen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sairaala</a:t>
          </a:r>
          <a:endParaRPr lang="en-GB" sz="1700" kern="1200" dirty="0"/>
        </a:p>
      </dsp:txBody>
      <dsp:txXfrm>
        <a:off x="2391866" y="3224851"/>
        <a:ext cx="1939909" cy="1465434"/>
      </dsp:txXfrm>
    </dsp:sp>
    <dsp:sp modelId="{698B678B-9C72-4904-B566-17541FCE9B01}">
      <dsp:nvSpPr>
        <dsp:cNvPr id="0" name=""/>
        <dsp:cNvSpPr/>
      </dsp:nvSpPr>
      <dsp:spPr>
        <a:xfrm>
          <a:off x="2356705" y="4690286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RDH</a:t>
          </a:r>
          <a:endParaRPr lang="en-GB" sz="4000" kern="1200" dirty="0"/>
        </a:p>
      </dsp:txBody>
      <dsp:txXfrm>
        <a:off x="2356705" y="4690286"/>
        <a:ext cx="1415656" cy="645256"/>
      </dsp:txXfrm>
    </dsp:sp>
    <dsp:sp modelId="{8B792CA9-2C42-4548-AF31-6A1C4896647E}">
      <dsp:nvSpPr>
        <dsp:cNvPr id="0" name=""/>
        <dsp:cNvSpPr/>
      </dsp:nvSpPr>
      <dsp:spPr>
        <a:xfrm>
          <a:off x="3829228" y="4792779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9F155-E283-4697-94A5-A439E8160539}">
      <dsp:nvSpPr>
        <dsp:cNvPr id="0" name=""/>
        <dsp:cNvSpPr/>
      </dsp:nvSpPr>
      <dsp:spPr>
        <a:xfrm>
          <a:off x="4707117" y="3189690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Base Camp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Työntekijöiden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leiri</a:t>
          </a:r>
          <a:endParaRPr lang="en-GB" sz="1700" kern="1200" dirty="0"/>
        </a:p>
      </dsp:txBody>
      <dsp:txXfrm>
        <a:off x="4742278" y="3224851"/>
        <a:ext cx="1939909" cy="1465434"/>
      </dsp:txXfrm>
    </dsp:sp>
    <dsp:sp modelId="{B23B6752-E02B-4A51-9BD7-CAE33EF7FA3C}">
      <dsp:nvSpPr>
        <dsp:cNvPr id="0" name=""/>
        <dsp:cNvSpPr/>
      </dsp:nvSpPr>
      <dsp:spPr>
        <a:xfrm>
          <a:off x="4707117" y="4690286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B/C</a:t>
          </a:r>
          <a:endParaRPr lang="en-GB" sz="4000" kern="1200" dirty="0"/>
        </a:p>
      </dsp:txBody>
      <dsp:txXfrm>
        <a:off x="4707117" y="4690286"/>
        <a:ext cx="1415656" cy="645256"/>
      </dsp:txXfrm>
    </dsp:sp>
    <dsp:sp modelId="{3BAABB9E-D9CD-4D14-A00C-01E5575B7CBC}">
      <dsp:nvSpPr>
        <dsp:cNvPr id="0" name=""/>
        <dsp:cNvSpPr/>
      </dsp:nvSpPr>
      <dsp:spPr>
        <a:xfrm>
          <a:off x="6179639" y="4792779"/>
          <a:ext cx="703581" cy="703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C0056-71CE-4094-94E3-2939B15064AA}">
      <dsp:nvSpPr>
        <dsp:cNvPr id="0" name=""/>
        <dsp:cNvSpPr/>
      </dsp:nvSpPr>
      <dsp:spPr>
        <a:xfrm>
          <a:off x="7057528" y="3189690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Psychosocial Support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Henkinen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tuki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Lisämoduli</a:t>
          </a:r>
          <a:endParaRPr lang="en-GB" sz="1700" kern="1200" dirty="0"/>
        </a:p>
      </dsp:txBody>
      <dsp:txXfrm>
        <a:off x="7092689" y="3224851"/>
        <a:ext cx="1939909" cy="1465434"/>
      </dsp:txXfrm>
    </dsp:sp>
    <dsp:sp modelId="{1B71B5F4-DA11-4577-97C1-08EE0C611F95}">
      <dsp:nvSpPr>
        <dsp:cNvPr id="0" name=""/>
        <dsp:cNvSpPr/>
      </dsp:nvSpPr>
      <dsp:spPr>
        <a:xfrm>
          <a:off x="7057528" y="4690286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PSS</a:t>
          </a:r>
          <a:endParaRPr lang="en-GB" sz="4000" kern="1200" dirty="0"/>
        </a:p>
      </dsp:txBody>
      <dsp:txXfrm>
        <a:off x="7057528" y="4690286"/>
        <a:ext cx="1415656" cy="645256"/>
      </dsp:txXfrm>
    </dsp:sp>
    <dsp:sp modelId="{9FBEC83A-6F5D-4A0D-A08A-5A0BD91A4B8D}">
      <dsp:nvSpPr>
        <dsp:cNvPr id="0" name=""/>
        <dsp:cNvSpPr/>
      </dsp:nvSpPr>
      <dsp:spPr>
        <a:xfrm>
          <a:off x="8530050" y="4792779"/>
          <a:ext cx="703581" cy="70358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6D677-EAF2-4B3F-9CCA-352AEBD375EB}">
      <dsp:nvSpPr>
        <dsp:cNvPr id="0" name=""/>
        <dsp:cNvSpPr/>
      </dsp:nvSpPr>
      <dsp:spPr>
        <a:xfrm>
          <a:off x="9407939" y="3189690"/>
          <a:ext cx="2010231" cy="15005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10K Camp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Hätämajoitus-leiri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SPR:n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yksikkö</a:t>
          </a:r>
          <a:endParaRPr lang="en-GB" sz="1700" kern="1200" dirty="0"/>
        </a:p>
      </dsp:txBody>
      <dsp:txXfrm>
        <a:off x="9443100" y="3224851"/>
        <a:ext cx="1939909" cy="1465434"/>
      </dsp:txXfrm>
    </dsp:sp>
    <dsp:sp modelId="{8D7B7537-D415-4A54-B35B-EC24F84AEE36}">
      <dsp:nvSpPr>
        <dsp:cNvPr id="0" name=""/>
        <dsp:cNvSpPr/>
      </dsp:nvSpPr>
      <dsp:spPr>
        <a:xfrm>
          <a:off x="9407939" y="4690286"/>
          <a:ext cx="2010231" cy="645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/>
            <a:t>10K</a:t>
          </a:r>
          <a:endParaRPr lang="en-GB" sz="4000" kern="1200"/>
        </a:p>
      </dsp:txBody>
      <dsp:txXfrm>
        <a:off x="9407939" y="4690286"/>
        <a:ext cx="1415656" cy="645256"/>
      </dsp:txXfrm>
    </dsp:sp>
    <dsp:sp modelId="{C3FFA34F-E02D-4AFE-A70C-5AB3DE3FCC7E}">
      <dsp:nvSpPr>
        <dsp:cNvPr id="0" name=""/>
        <dsp:cNvSpPr/>
      </dsp:nvSpPr>
      <dsp:spPr>
        <a:xfrm>
          <a:off x="10880462" y="4792779"/>
          <a:ext cx="703581" cy="70358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err="1" smtClean="0"/>
            <a:t>Kenelle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sinä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lähetät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avun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pyynnön</a:t>
          </a:r>
          <a:r>
            <a:rPr lang="en-US" sz="5300" kern="1200" dirty="0" smtClean="0"/>
            <a:t>?</a:t>
          </a:r>
          <a:endParaRPr lang="en-GB" sz="5300" kern="1200" dirty="0"/>
        </a:p>
      </dsp:txBody>
      <dsp:txXfrm>
        <a:off x="3015455" y="0"/>
        <a:ext cx="8574882" cy="2864683"/>
      </dsp:txXfrm>
    </dsp:sp>
    <dsp:sp modelId="{3CEB0593-EFB5-4E6C-888E-68EC6EE1C98B}">
      <dsp:nvSpPr>
        <dsp:cNvPr id="0" name=""/>
        <dsp:cNvSpPr/>
      </dsp:nvSpPr>
      <dsp:spPr>
        <a:xfrm>
          <a:off x="1583114" y="2864683"/>
          <a:ext cx="2864683" cy="286468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87FB7F-36D7-4194-BDCD-5868919F20C7}">
      <dsp:nvSpPr>
        <dsp:cNvPr id="0" name=""/>
        <dsp:cNvSpPr/>
      </dsp:nvSpPr>
      <dsp:spPr>
        <a:xfrm>
          <a:off x="3015455" y="2864683"/>
          <a:ext cx="8574882" cy="2864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err="1" smtClean="0"/>
            <a:t>Kenelle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uskot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että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vastaanottaja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lähettää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sen</a:t>
          </a:r>
          <a:r>
            <a:rPr lang="en-US" sz="5300" kern="1200" dirty="0" smtClean="0"/>
            <a:t> </a:t>
          </a:r>
          <a:r>
            <a:rPr lang="en-US" sz="5300" kern="1200" dirty="0" err="1" smtClean="0"/>
            <a:t>edelleen</a:t>
          </a:r>
          <a:r>
            <a:rPr lang="en-US" sz="5300" kern="1200" dirty="0" smtClean="0"/>
            <a:t>?</a:t>
          </a:r>
          <a:endParaRPr lang="en-GB" sz="5300" kern="1200" dirty="0"/>
        </a:p>
      </dsp:txBody>
      <dsp:txXfrm>
        <a:off x="3015455" y="2864683"/>
        <a:ext cx="8574882" cy="286468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B3B96-F286-4975-8AB9-9DE6AA837B1D}">
      <dsp:nvSpPr>
        <dsp:cNvPr id="0" name=""/>
        <dsp:cNvSpPr/>
      </dsp:nvSpPr>
      <dsp:spPr>
        <a:xfrm>
          <a:off x="3708908" y="0"/>
          <a:ext cx="4172521" cy="60309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err="1" smtClean="0"/>
            <a:t>Ryhmätyö</a:t>
          </a:r>
          <a:r>
            <a:rPr lang="en-US" sz="5200" kern="1200" dirty="0" smtClean="0"/>
            <a:t> 30 </a:t>
          </a:r>
          <a:r>
            <a:rPr lang="en-US" sz="5200" kern="1200" dirty="0" err="1" smtClean="0"/>
            <a:t>minuuttia</a:t>
          </a:r>
          <a:endParaRPr lang="en-GB" sz="5200" kern="1200" dirty="0"/>
        </a:p>
      </dsp:txBody>
      <dsp:txXfrm>
        <a:off x="3912594" y="203686"/>
        <a:ext cx="3765149" cy="562353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4E8F3-3807-437B-9A96-2B97AF54C3C9}">
      <dsp:nvSpPr>
        <dsp:cNvPr id="0" name=""/>
        <dsp:cNvSpPr/>
      </dsp:nvSpPr>
      <dsp:spPr>
        <a:xfrm>
          <a:off x="0" y="468410"/>
          <a:ext cx="11590337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395732" rIns="89953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Käsitellyn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aineiston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sisäistäminen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Tulevan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harjoituksen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alustus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Oman </a:t>
          </a:r>
          <a:r>
            <a:rPr lang="en-US" sz="1900" kern="1200" dirty="0" err="1" smtClean="0"/>
            <a:t>alueesi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aikaisemman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tapahtuman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toimintamallin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parantaminen</a:t>
          </a:r>
          <a:endParaRPr lang="en-GB" sz="1900" kern="1200" dirty="0"/>
        </a:p>
      </dsp:txBody>
      <dsp:txXfrm>
        <a:off x="0" y="468410"/>
        <a:ext cx="11590337" cy="1436400"/>
      </dsp:txXfrm>
    </dsp:sp>
    <dsp:sp modelId="{83F28A2F-CB6F-4950-BE42-C67CF8D53D4D}">
      <dsp:nvSpPr>
        <dsp:cNvPr id="0" name=""/>
        <dsp:cNvSpPr/>
      </dsp:nvSpPr>
      <dsp:spPr>
        <a:xfrm>
          <a:off x="579516" y="187970"/>
          <a:ext cx="8113236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Aseta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tavoitteet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esimerkiksi</a:t>
          </a:r>
          <a:endParaRPr lang="en-GB" sz="1900" kern="1200" dirty="0"/>
        </a:p>
      </dsp:txBody>
      <dsp:txXfrm>
        <a:off x="606896" y="215350"/>
        <a:ext cx="8058476" cy="506120"/>
      </dsp:txXfrm>
    </dsp:sp>
    <dsp:sp modelId="{D87D04DA-691F-4ABF-8309-CC989AA72303}">
      <dsp:nvSpPr>
        <dsp:cNvPr id="0" name=""/>
        <dsp:cNvSpPr/>
      </dsp:nvSpPr>
      <dsp:spPr>
        <a:xfrm>
          <a:off x="0" y="2287850"/>
          <a:ext cx="11590337" cy="173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395732" rIns="89953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Taustaa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tapahtumasta</a:t>
          </a:r>
          <a:endParaRPr lang="en-GB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Helpoin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tapa</a:t>
          </a:r>
          <a:r>
            <a:rPr lang="en-US" sz="1900" kern="1200" dirty="0" smtClean="0"/>
            <a:t> on </a:t>
          </a:r>
          <a:r>
            <a:rPr lang="en-US" sz="1900" kern="1200" dirty="0" err="1" smtClean="0"/>
            <a:t>ottaa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uutisista</a:t>
          </a:r>
          <a:r>
            <a:rPr lang="en-US" sz="1900" kern="1200" dirty="0" smtClean="0"/>
            <a:t> tai </a:t>
          </a:r>
          <a:r>
            <a:rPr lang="en-US" sz="1900" kern="1200" dirty="0" err="1" smtClean="0"/>
            <a:t>netistä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tuloste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todellisesta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tapahtumasta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Harjoituksen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tekijän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kuvitteellinen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rooli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Harjoituksen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kysymykset</a:t>
          </a:r>
          <a:endParaRPr lang="en-GB" sz="1900" kern="1200" dirty="0"/>
        </a:p>
      </dsp:txBody>
      <dsp:txXfrm>
        <a:off x="0" y="2287850"/>
        <a:ext cx="11590337" cy="1735650"/>
      </dsp:txXfrm>
    </dsp:sp>
    <dsp:sp modelId="{F3789DD5-2E24-42BE-8E10-9C7E1D8E2CA9}">
      <dsp:nvSpPr>
        <dsp:cNvPr id="0" name=""/>
        <dsp:cNvSpPr/>
      </dsp:nvSpPr>
      <dsp:spPr>
        <a:xfrm>
          <a:off x="579516" y="2007411"/>
          <a:ext cx="8113236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Yhden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sivun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tehtäväpaperi</a:t>
          </a:r>
          <a:endParaRPr lang="en-GB" sz="1900" kern="1200" dirty="0"/>
        </a:p>
      </dsp:txBody>
      <dsp:txXfrm>
        <a:off x="606896" y="2034791"/>
        <a:ext cx="8058476" cy="506120"/>
      </dsp:txXfrm>
    </dsp:sp>
    <dsp:sp modelId="{A987E04C-D14B-46BF-95A5-123D834C7664}">
      <dsp:nvSpPr>
        <dsp:cNvPr id="0" name=""/>
        <dsp:cNvSpPr/>
      </dsp:nvSpPr>
      <dsp:spPr>
        <a:xfrm>
          <a:off x="0" y="4406541"/>
          <a:ext cx="11590337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395732" rIns="89953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Tehtävän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alustus</a:t>
          </a:r>
          <a:r>
            <a:rPr lang="en-US" sz="1900" kern="1200" dirty="0" smtClean="0"/>
            <a:t> (5 </a:t>
          </a:r>
          <a:r>
            <a:rPr lang="en-US" sz="1900" kern="1200" dirty="0" err="1" smtClean="0"/>
            <a:t>minuuttia</a:t>
          </a:r>
          <a:r>
            <a:rPr lang="en-US" sz="1900" kern="1200" dirty="0" smtClean="0"/>
            <a:t>): </a:t>
          </a:r>
          <a:r>
            <a:rPr lang="en-US" sz="1900" kern="1200" dirty="0" err="1" smtClean="0"/>
            <a:t>ryhmittyminen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ajan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käyttö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raportointi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Ryhmätyö</a:t>
          </a:r>
          <a:r>
            <a:rPr lang="en-US" sz="1900" kern="1200" dirty="0" smtClean="0"/>
            <a:t> (10-15 </a:t>
          </a:r>
          <a:r>
            <a:rPr lang="en-US" sz="1900" kern="1200" dirty="0" err="1" smtClean="0"/>
            <a:t>minuuttia</a:t>
          </a:r>
          <a:r>
            <a:rPr lang="en-US" sz="1900" kern="1200" dirty="0" smtClean="0"/>
            <a:t>): </a:t>
          </a:r>
          <a:r>
            <a:rPr lang="en-US" sz="1900" kern="1200" dirty="0" err="1" smtClean="0"/>
            <a:t>tue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ryhmiä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tarpeen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mukaan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Raportointi</a:t>
          </a:r>
          <a:r>
            <a:rPr lang="en-US" sz="1900" kern="1200" dirty="0" smtClean="0"/>
            <a:t> (10-15 </a:t>
          </a:r>
          <a:r>
            <a:rPr lang="en-US" sz="1900" kern="1200" dirty="0" err="1" smtClean="0"/>
            <a:t>minuuttia</a:t>
          </a:r>
          <a:r>
            <a:rPr lang="en-US" sz="1900" kern="1200" dirty="0" smtClean="0"/>
            <a:t>): </a:t>
          </a:r>
          <a:r>
            <a:rPr lang="en-US" sz="1900" kern="1200" dirty="0" err="1" smtClean="0"/>
            <a:t>ryhmät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esittelevät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oman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ratkaisunsa</a:t>
          </a:r>
          <a:endParaRPr lang="en-GB" sz="1900" kern="1200" dirty="0"/>
        </a:p>
      </dsp:txBody>
      <dsp:txXfrm>
        <a:off x="0" y="4406541"/>
        <a:ext cx="11590337" cy="1436400"/>
      </dsp:txXfrm>
    </dsp:sp>
    <dsp:sp modelId="{D45AD1C9-377F-4CA7-AD8D-21F44E4723ED}">
      <dsp:nvSpPr>
        <dsp:cNvPr id="0" name=""/>
        <dsp:cNvSpPr/>
      </dsp:nvSpPr>
      <dsp:spPr>
        <a:xfrm>
          <a:off x="579516" y="4126101"/>
          <a:ext cx="8113236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Fasilitointi</a:t>
          </a:r>
          <a:endParaRPr lang="en-GB" sz="1900" kern="1200" dirty="0"/>
        </a:p>
      </dsp:txBody>
      <dsp:txXfrm>
        <a:off x="606896" y="4153481"/>
        <a:ext cx="8058476" cy="50612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6BD07-2B89-4A00-BB97-56702D912F66}">
      <dsp:nvSpPr>
        <dsp:cNvPr id="0" name=""/>
        <dsp:cNvSpPr/>
      </dsp:nvSpPr>
      <dsp:spPr>
        <a:xfrm>
          <a:off x="3474813" y="695100"/>
          <a:ext cx="4640711" cy="4640711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F1BA89-2BB3-4488-ACBB-9BBF61338B31}">
      <dsp:nvSpPr>
        <dsp:cNvPr id="0" name=""/>
        <dsp:cNvSpPr/>
      </dsp:nvSpPr>
      <dsp:spPr>
        <a:xfrm>
          <a:off x="3474813" y="695100"/>
          <a:ext cx="4640711" cy="4640711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9A127F-2914-4352-9B8F-6CC8D5A33CA9}">
      <dsp:nvSpPr>
        <dsp:cNvPr id="0" name=""/>
        <dsp:cNvSpPr/>
      </dsp:nvSpPr>
      <dsp:spPr>
        <a:xfrm>
          <a:off x="3474813" y="695100"/>
          <a:ext cx="4640711" cy="4640711"/>
        </a:xfrm>
        <a:prstGeom prst="blockArc">
          <a:avLst>
            <a:gd name="adj1" fmla="val 0"/>
            <a:gd name="adj2" fmla="val 5400000"/>
            <a:gd name="adj3" fmla="val 463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967E96-4E75-4C84-B938-B4FC00F1AA71}">
      <dsp:nvSpPr>
        <dsp:cNvPr id="0" name=""/>
        <dsp:cNvSpPr/>
      </dsp:nvSpPr>
      <dsp:spPr>
        <a:xfrm>
          <a:off x="3474813" y="695100"/>
          <a:ext cx="4640711" cy="4640711"/>
        </a:xfrm>
        <a:prstGeom prst="blockArc">
          <a:avLst>
            <a:gd name="adj1" fmla="val 16200000"/>
            <a:gd name="adj2" fmla="val 0"/>
            <a:gd name="adj3" fmla="val 463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5E1EEA-6717-4ADB-9704-A97C3705BD44}">
      <dsp:nvSpPr>
        <dsp:cNvPr id="0" name=""/>
        <dsp:cNvSpPr/>
      </dsp:nvSpPr>
      <dsp:spPr>
        <a:xfrm>
          <a:off x="4728382" y="1948669"/>
          <a:ext cx="2133572" cy="21335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Avun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vastaanotto</a:t>
          </a:r>
          <a:endParaRPr lang="en-GB" sz="1900" kern="1200" dirty="0"/>
        </a:p>
      </dsp:txBody>
      <dsp:txXfrm>
        <a:off x="5040836" y="2261123"/>
        <a:ext cx="1508664" cy="1508664"/>
      </dsp:txXfrm>
    </dsp:sp>
    <dsp:sp modelId="{4D328EAB-EDF8-4831-8CFF-6803DF0333D1}">
      <dsp:nvSpPr>
        <dsp:cNvPr id="0" name=""/>
        <dsp:cNvSpPr/>
      </dsp:nvSpPr>
      <dsp:spPr>
        <a:xfrm>
          <a:off x="5048418" y="2115"/>
          <a:ext cx="1493501" cy="14935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Johtaminen</a:t>
          </a:r>
          <a:endParaRPr lang="en-GB" sz="1300" kern="1200" dirty="0"/>
        </a:p>
      </dsp:txBody>
      <dsp:txXfrm>
        <a:off x="5267136" y="220833"/>
        <a:ext cx="1056065" cy="1056065"/>
      </dsp:txXfrm>
    </dsp:sp>
    <dsp:sp modelId="{5DD77636-28B3-4EA8-A657-B982332F7A87}">
      <dsp:nvSpPr>
        <dsp:cNvPr id="0" name=""/>
        <dsp:cNvSpPr/>
      </dsp:nvSpPr>
      <dsp:spPr>
        <a:xfrm>
          <a:off x="7315008" y="2268705"/>
          <a:ext cx="1493501" cy="14935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Koordinointi</a:t>
          </a:r>
          <a:endParaRPr lang="en-GB" sz="1300" kern="1200" dirty="0"/>
        </a:p>
      </dsp:txBody>
      <dsp:txXfrm>
        <a:off x="7533726" y="2487423"/>
        <a:ext cx="1056065" cy="1056065"/>
      </dsp:txXfrm>
    </dsp:sp>
    <dsp:sp modelId="{2A7B9A57-B4A2-4774-8B6A-89A59C82EC0E}">
      <dsp:nvSpPr>
        <dsp:cNvPr id="0" name=""/>
        <dsp:cNvSpPr/>
      </dsp:nvSpPr>
      <dsp:spPr>
        <a:xfrm>
          <a:off x="5048418" y="4535295"/>
          <a:ext cx="1493501" cy="14935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Turvallisuus</a:t>
          </a:r>
          <a:endParaRPr lang="en-GB" sz="1300" kern="1200" dirty="0"/>
        </a:p>
      </dsp:txBody>
      <dsp:txXfrm>
        <a:off x="5267136" y="4754013"/>
        <a:ext cx="1056065" cy="1056065"/>
      </dsp:txXfrm>
    </dsp:sp>
    <dsp:sp modelId="{A4ECC15E-5904-44EF-89E6-71805BE597FA}">
      <dsp:nvSpPr>
        <dsp:cNvPr id="0" name=""/>
        <dsp:cNvSpPr/>
      </dsp:nvSpPr>
      <dsp:spPr>
        <a:xfrm>
          <a:off x="2781828" y="2268705"/>
          <a:ext cx="1493501" cy="14935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Psyko-sosiaalinen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tuki</a:t>
          </a:r>
          <a:endParaRPr lang="en-GB" sz="1300" kern="1200" dirty="0"/>
        </a:p>
      </dsp:txBody>
      <dsp:txXfrm>
        <a:off x="3000546" y="2487423"/>
        <a:ext cx="1056065" cy="105606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AD1C2-1346-4B30-886F-DA2B3321D325}">
      <dsp:nvSpPr>
        <dsp:cNvPr id="0" name=""/>
        <dsp:cNvSpPr/>
      </dsp:nvSpPr>
      <dsp:spPr>
        <a:xfrm>
          <a:off x="0" y="334734"/>
          <a:ext cx="11590337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416560" rIns="8995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Suomessa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matala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hierarkiaero</a:t>
          </a:r>
          <a:endParaRPr lang="en-GB" sz="2000" kern="1200" dirty="0"/>
        </a:p>
      </dsp:txBody>
      <dsp:txXfrm>
        <a:off x="0" y="334734"/>
        <a:ext cx="11590337" cy="850500"/>
      </dsp:txXfrm>
    </dsp:sp>
    <dsp:sp modelId="{6B31B618-69C4-4618-B3EC-A525A7DF442A}">
      <dsp:nvSpPr>
        <dsp:cNvPr id="0" name=""/>
        <dsp:cNvSpPr/>
      </dsp:nvSpPr>
      <dsp:spPr>
        <a:xfrm>
          <a:off x="579516" y="39534"/>
          <a:ext cx="811323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Johtamiskulttuurit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eroavat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suuresti</a:t>
          </a:r>
          <a:endParaRPr lang="en-GB" sz="2000" kern="1200" dirty="0"/>
        </a:p>
      </dsp:txBody>
      <dsp:txXfrm>
        <a:off x="608337" y="68355"/>
        <a:ext cx="8055594" cy="532758"/>
      </dsp:txXfrm>
    </dsp:sp>
    <dsp:sp modelId="{95237980-505C-4655-A69E-0B62E5F6143A}">
      <dsp:nvSpPr>
        <dsp:cNvPr id="0" name=""/>
        <dsp:cNvSpPr/>
      </dsp:nvSpPr>
      <dsp:spPr>
        <a:xfrm>
          <a:off x="0" y="1588434"/>
          <a:ext cx="11590337" cy="214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416560" rIns="8995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Lissabonin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sopimus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ohjaa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Punaista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Ristiä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Ensisijaisesti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isäntävaltio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–</a:t>
          </a:r>
          <a:r>
            <a:rPr lang="en-US" sz="2000" kern="1200" dirty="0" err="1" smtClean="0"/>
            <a:t>järjestö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johtavat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operaatiota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Usein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tehdään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jonkinlainen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yhteisvastuu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joka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vaatii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paljon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aikaa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Viime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sijassa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Liitto</a:t>
          </a:r>
          <a:r>
            <a:rPr lang="en-US" sz="2000" kern="1200" dirty="0" smtClean="0"/>
            <a:t> (IFRC) tai </a:t>
          </a:r>
          <a:r>
            <a:rPr lang="en-US" sz="2000" kern="1200" dirty="0" err="1" smtClean="0"/>
            <a:t>Komitea</a:t>
          </a:r>
          <a:r>
            <a:rPr lang="en-US" sz="2000" kern="1200" dirty="0" smtClean="0"/>
            <a:t> (ICRC) </a:t>
          </a:r>
          <a:r>
            <a:rPr lang="en-US" sz="2000" kern="1200" dirty="0" err="1" smtClean="0"/>
            <a:t>voi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johtaa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yksin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Komitea</a:t>
          </a:r>
          <a:r>
            <a:rPr lang="en-US" sz="2000" kern="1200" dirty="0" smtClean="0"/>
            <a:t> (ICRC) </a:t>
          </a:r>
          <a:r>
            <a:rPr lang="en-US" sz="2000" kern="1200" dirty="0" err="1" smtClean="0"/>
            <a:t>toimii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aina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itsenäisesti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Geneven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sopimusten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mukaan</a:t>
          </a:r>
          <a:endParaRPr lang="en-GB" sz="2000" kern="1200" dirty="0"/>
        </a:p>
      </dsp:txBody>
      <dsp:txXfrm>
        <a:off x="0" y="1588434"/>
        <a:ext cx="11590337" cy="2142000"/>
      </dsp:txXfrm>
    </dsp:sp>
    <dsp:sp modelId="{08CB5D7E-0617-4BAC-BCF8-A8915874C217}">
      <dsp:nvSpPr>
        <dsp:cNvPr id="0" name=""/>
        <dsp:cNvSpPr/>
      </dsp:nvSpPr>
      <dsp:spPr>
        <a:xfrm>
          <a:off x="579516" y="1293234"/>
          <a:ext cx="811323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Johtamisen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päätösvallan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sääntely</a:t>
          </a:r>
          <a:endParaRPr lang="en-GB" sz="2000" kern="1200" dirty="0"/>
        </a:p>
      </dsp:txBody>
      <dsp:txXfrm>
        <a:off x="608337" y="1322055"/>
        <a:ext cx="8055594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1FF75-6DA2-4D34-8F93-B9A566996CEA}">
      <dsp:nvSpPr>
        <dsp:cNvPr id="0" name=""/>
        <dsp:cNvSpPr/>
      </dsp:nvSpPr>
      <dsp:spPr>
        <a:xfrm>
          <a:off x="4357" y="966239"/>
          <a:ext cx="2619996" cy="7571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Ensimmäinen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sarjassaan</a:t>
          </a:r>
          <a:endParaRPr lang="en-US" sz="2100" kern="1200" dirty="0"/>
        </a:p>
      </dsp:txBody>
      <dsp:txXfrm>
        <a:off x="4357" y="966239"/>
        <a:ext cx="2619996" cy="757149"/>
      </dsp:txXfrm>
    </dsp:sp>
    <dsp:sp modelId="{5096EB3F-6A2A-4D84-A18F-019D8C9072EB}">
      <dsp:nvSpPr>
        <dsp:cNvPr id="0" name=""/>
        <dsp:cNvSpPr/>
      </dsp:nvSpPr>
      <dsp:spPr>
        <a:xfrm>
          <a:off x="4357" y="1723389"/>
          <a:ext cx="2619996" cy="3341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Tavoitteena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materiaalin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kehittäminen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Tuotoksena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alustavien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käytäntöjen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määrittely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Eväitä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kouluttamiselle</a:t>
          </a:r>
          <a:endParaRPr lang="en-US" sz="2100" kern="1200" dirty="0"/>
        </a:p>
      </dsp:txBody>
      <dsp:txXfrm>
        <a:off x="4357" y="1723389"/>
        <a:ext cx="2619996" cy="3341608"/>
      </dsp:txXfrm>
    </dsp:sp>
    <dsp:sp modelId="{E32F2B87-DA2C-43E4-8EF7-5FFA2EF6CDBB}">
      <dsp:nvSpPr>
        <dsp:cNvPr id="0" name=""/>
        <dsp:cNvSpPr/>
      </dsp:nvSpPr>
      <dsp:spPr>
        <a:xfrm>
          <a:off x="2991152" y="966239"/>
          <a:ext cx="2619996" cy="7571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Asiantuntijuus</a:t>
          </a:r>
          <a:r>
            <a:rPr lang="en-US" sz="2100" kern="1200" dirty="0" smtClean="0"/>
            <a:t> on </a:t>
          </a:r>
          <a:r>
            <a:rPr lang="en-US" sz="2100" kern="1200" dirty="0" err="1" smtClean="0"/>
            <a:t>osallistujilla</a:t>
          </a:r>
          <a:endParaRPr lang="en-US" sz="2100" kern="1200" dirty="0"/>
        </a:p>
      </dsp:txBody>
      <dsp:txXfrm>
        <a:off x="2991152" y="966239"/>
        <a:ext cx="2619996" cy="757149"/>
      </dsp:txXfrm>
    </dsp:sp>
    <dsp:sp modelId="{66A87884-02ED-43EB-AAC4-BC4CD4F1E5B9}">
      <dsp:nvSpPr>
        <dsp:cNvPr id="0" name=""/>
        <dsp:cNvSpPr/>
      </dsp:nvSpPr>
      <dsp:spPr>
        <a:xfrm>
          <a:off x="2991152" y="1723389"/>
          <a:ext cx="2619996" cy="3341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Asiasisällön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tarkoituksena</a:t>
          </a:r>
          <a:r>
            <a:rPr lang="en-US" sz="2100" kern="1200" dirty="0" smtClean="0"/>
            <a:t> on </a:t>
          </a:r>
          <a:r>
            <a:rPr lang="en-US" sz="2100" kern="1200" dirty="0" err="1" smtClean="0"/>
            <a:t>yhtenäistää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käsitteitä</a:t>
          </a:r>
          <a:endParaRPr lang="en-US" sz="2100" kern="1200" dirty="0"/>
        </a:p>
      </dsp:txBody>
      <dsp:txXfrm>
        <a:off x="2991152" y="1723389"/>
        <a:ext cx="2619996" cy="3341608"/>
      </dsp:txXfrm>
    </dsp:sp>
    <dsp:sp modelId="{D7BA13E1-0850-4089-A1D7-8A0B5848F5C5}">
      <dsp:nvSpPr>
        <dsp:cNvPr id="0" name=""/>
        <dsp:cNvSpPr/>
      </dsp:nvSpPr>
      <dsp:spPr>
        <a:xfrm>
          <a:off x="5977948" y="966239"/>
          <a:ext cx="2619996" cy="7571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Harjoitukset</a:t>
          </a:r>
          <a:endParaRPr lang="en-GB" sz="2100" kern="1200" dirty="0"/>
        </a:p>
      </dsp:txBody>
      <dsp:txXfrm>
        <a:off x="5977948" y="966239"/>
        <a:ext cx="2619996" cy="757149"/>
      </dsp:txXfrm>
    </dsp:sp>
    <dsp:sp modelId="{0BBA186C-AB52-4B2F-8FB8-7D9C37419ABB}">
      <dsp:nvSpPr>
        <dsp:cNvPr id="0" name=""/>
        <dsp:cNvSpPr/>
      </dsp:nvSpPr>
      <dsp:spPr>
        <a:xfrm>
          <a:off x="5977948" y="1723389"/>
          <a:ext cx="2619996" cy="3341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Välitehtävät (2 min) </a:t>
          </a:r>
          <a:r>
            <a:rPr lang="en-US" sz="2100" kern="1200" dirty="0" smtClean="0"/>
            <a:t>2-3 </a:t>
          </a:r>
          <a:r>
            <a:rPr lang="en-US" sz="2100" kern="1200" err="1" smtClean="0"/>
            <a:t>hengen</a:t>
          </a:r>
          <a:r>
            <a:rPr lang="en-US" sz="2100" kern="1200" smtClean="0"/>
            <a:t> ryhmissä, vastauskierros</a:t>
          </a:r>
          <a:endParaRPr lang="en-GB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Case-harjoitus (30 min) </a:t>
          </a:r>
          <a:r>
            <a:rPr lang="en-US" sz="2100" kern="1200" dirty="0" smtClean="0"/>
            <a:t>2-3 </a:t>
          </a:r>
          <a:r>
            <a:rPr lang="en-US" sz="2100" kern="1200" err="1" smtClean="0"/>
            <a:t>hengen</a:t>
          </a:r>
          <a:r>
            <a:rPr lang="en-US" sz="2100" kern="1200" smtClean="0"/>
            <a:t> ryhmissä, esitykset</a:t>
          </a:r>
          <a:endParaRPr lang="en-GB" sz="2100" kern="1200" dirty="0"/>
        </a:p>
      </dsp:txBody>
      <dsp:txXfrm>
        <a:off x="5977948" y="1723389"/>
        <a:ext cx="2619996" cy="3341608"/>
      </dsp:txXfrm>
    </dsp:sp>
    <dsp:sp modelId="{AEFFDBC3-D454-4D8B-93DB-52FBEE991939}">
      <dsp:nvSpPr>
        <dsp:cNvPr id="0" name=""/>
        <dsp:cNvSpPr/>
      </dsp:nvSpPr>
      <dsp:spPr>
        <a:xfrm>
          <a:off x="8964743" y="966239"/>
          <a:ext cx="2619996" cy="7571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Työpaja</a:t>
          </a:r>
          <a:endParaRPr lang="en-GB" sz="2100" kern="1200" dirty="0"/>
        </a:p>
      </dsp:txBody>
      <dsp:txXfrm>
        <a:off x="8964743" y="966239"/>
        <a:ext cx="2619996" cy="757149"/>
      </dsp:txXfrm>
    </dsp:sp>
    <dsp:sp modelId="{8B980495-21A4-4795-9675-3726527239A3}">
      <dsp:nvSpPr>
        <dsp:cNvPr id="0" name=""/>
        <dsp:cNvSpPr/>
      </dsp:nvSpPr>
      <dsp:spPr>
        <a:xfrm>
          <a:off x="8964743" y="1723389"/>
          <a:ext cx="2619996" cy="3341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Tuloksena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heti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sovellettavat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työkalut</a:t>
          </a:r>
          <a:endParaRPr lang="en-GB" sz="2100" kern="1200" dirty="0"/>
        </a:p>
      </dsp:txBody>
      <dsp:txXfrm>
        <a:off x="8964743" y="1723389"/>
        <a:ext cx="2619996" cy="334160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BCF96-F654-4952-8EA2-70FAB1CB551A}">
      <dsp:nvSpPr>
        <dsp:cNvPr id="0" name=""/>
        <dsp:cNvSpPr/>
      </dsp:nvSpPr>
      <dsp:spPr>
        <a:xfrm rot="5400000">
          <a:off x="4453921" y="-1487086"/>
          <a:ext cx="1554844" cy="49236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Todennäköisin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malli</a:t>
          </a:r>
          <a:r>
            <a:rPr lang="en-US" sz="1800" kern="1200" dirty="0" smtClean="0"/>
            <a:t> on </a:t>
          </a:r>
          <a:r>
            <a:rPr lang="en-US" sz="1800" kern="1200" dirty="0" err="1" smtClean="0"/>
            <a:t>YK:n</a:t>
          </a:r>
          <a:r>
            <a:rPr lang="en-US" sz="1800" kern="1200" dirty="0" smtClean="0"/>
            <a:t> cluster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Toimialakohtainen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koordinointimalli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Isäntävaltio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johtaa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jos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kykenee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siihen</a:t>
          </a:r>
          <a:endParaRPr lang="en-GB" sz="1800" kern="1200" dirty="0"/>
        </a:p>
      </dsp:txBody>
      <dsp:txXfrm rot="-5400000">
        <a:off x="2769535" y="273201"/>
        <a:ext cx="4847716" cy="1403042"/>
      </dsp:txXfrm>
    </dsp:sp>
    <dsp:sp modelId="{F551DA3A-D71A-4A26-BE3B-DFC285B09932}">
      <dsp:nvSpPr>
        <dsp:cNvPr id="0" name=""/>
        <dsp:cNvSpPr/>
      </dsp:nvSpPr>
      <dsp:spPr>
        <a:xfrm>
          <a:off x="0" y="2944"/>
          <a:ext cx="2769535" cy="19435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Suurimmissa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operaatioissa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todella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haastavaa</a:t>
          </a:r>
          <a:endParaRPr lang="en-GB" sz="1800" kern="1200" dirty="0"/>
        </a:p>
      </dsp:txBody>
      <dsp:txXfrm>
        <a:off x="94877" y="97821"/>
        <a:ext cx="2579781" cy="1753801"/>
      </dsp:txXfrm>
    </dsp:sp>
    <dsp:sp modelId="{1880FC3C-3738-4AFD-A752-B31ED0EA285A}">
      <dsp:nvSpPr>
        <dsp:cNvPr id="0" name=""/>
        <dsp:cNvSpPr/>
      </dsp:nvSpPr>
      <dsp:spPr>
        <a:xfrm rot="5400000">
          <a:off x="4453921" y="553647"/>
          <a:ext cx="1554844" cy="49236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YK:n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humaniaarisen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avun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toimisto</a:t>
          </a:r>
          <a:r>
            <a:rPr lang="en-US" sz="1800" kern="1200" dirty="0" smtClean="0"/>
            <a:t> OCHA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YK:n</a:t>
          </a:r>
          <a:r>
            <a:rPr lang="en-US" sz="1800" kern="1200" dirty="0" smtClean="0"/>
            <a:t> On-Site Operations Coordination Centre (OSOCC)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EU:n</a:t>
          </a:r>
          <a:r>
            <a:rPr lang="en-US" sz="1800" kern="1200" dirty="0" smtClean="0"/>
            <a:t> OSOCC</a:t>
          </a:r>
          <a:endParaRPr lang="en-GB" sz="1800" kern="1200" dirty="0"/>
        </a:p>
      </dsp:txBody>
      <dsp:txXfrm rot="-5400000">
        <a:off x="2769535" y="2313935"/>
        <a:ext cx="4847716" cy="1403042"/>
      </dsp:txXfrm>
    </dsp:sp>
    <dsp:sp modelId="{C497F9BD-4078-487A-A2D6-5C0EF1C0B1DF}">
      <dsp:nvSpPr>
        <dsp:cNvPr id="0" name=""/>
        <dsp:cNvSpPr/>
      </dsp:nvSpPr>
      <dsp:spPr>
        <a:xfrm>
          <a:off x="0" y="2043678"/>
          <a:ext cx="2769535" cy="19435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Järjestökohtaiset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koordinointi</a:t>
          </a:r>
          <a:r>
            <a:rPr lang="en-US" sz="1800" kern="1200" dirty="0" smtClean="0"/>
            <a:t>- </a:t>
          </a:r>
          <a:r>
            <a:rPr lang="en-US" sz="1800" kern="1200" dirty="0" err="1" smtClean="0"/>
            <a:t>ja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yhteyspisteet</a:t>
          </a:r>
          <a:endParaRPr lang="en-GB" sz="1800" kern="1200" dirty="0"/>
        </a:p>
      </dsp:txBody>
      <dsp:txXfrm>
        <a:off x="94877" y="2138555"/>
        <a:ext cx="2579781" cy="1753801"/>
      </dsp:txXfrm>
    </dsp:sp>
    <dsp:sp modelId="{02F02236-648C-4FDB-87E6-F60D50677B69}">
      <dsp:nvSpPr>
        <dsp:cNvPr id="0" name=""/>
        <dsp:cNvSpPr/>
      </dsp:nvSpPr>
      <dsp:spPr>
        <a:xfrm rot="5400000">
          <a:off x="4453921" y="2594380"/>
          <a:ext cx="1554844" cy="49236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Yleensä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joko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päätösvaltainen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henkilö</a:t>
          </a:r>
          <a:r>
            <a:rPr lang="en-US" sz="1800" kern="1200" dirty="0" smtClean="0"/>
            <a:t> tai </a:t>
          </a:r>
          <a:r>
            <a:rPr lang="en-US" sz="1800" kern="1200" dirty="0" err="1" smtClean="0"/>
            <a:t>nimetty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yhteyshenkilö</a:t>
          </a:r>
          <a:endParaRPr lang="en-GB" sz="1800" kern="1200" dirty="0"/>
        </a:p>
      </dsp:txBody>
      <dsp:txXfrm rot="-5400000">
        <a:off x="2769535" y="4354668"/>
        <a:ext cx="4847716" cy="1403042"/>
      </dsp:txXfrm>
    </dsp:sp>
    <dsp:sp modelId="{09994DEA-5F15-4898-867A-21CF4C1F41BE}">
      <dsp:nvSpPr>
        <dsp:cNvPr id="0" name=""/>
        <dsp:cNvSpPr/>
      </dsp:nvSpPr>
      <dsp:spPr>
        <a:xfrm>
          <a:off x="0" y="4084411"/>
          <a:ext cx="2769535" cy="19435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Koordinointitehtävät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vaativat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paljon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aikaa</a:t>
          </a:r>
          <a:endParaRPr lang="en-GB" sz="1800" kern="1200" dirty="0"/>
        </a:p>
      </dsp:txBody>
      <dsp:txXfrm>
        <a:off x="94877" y="4179288"/>
        <a:ext cx="2579781" cy="175380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err="1" smtClean="0"/>
            <a:t>Kuka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koordinoi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operaatiota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toimialueellasi</a:t>
          </a:r>
          <a:r>
            <a:rPr lang="en-US" sz="5800" kern="1200" dirty="0" smtClean="0"/>
            <a:t>?</a:t>
          </a:r>
          <a:endParaRPr lang="en-GB" sz="5800" kern="1200" dirty="0"/>
        </a:p>
      </dsp:txBody>
      <dsp:txXfrm>
        <a:off x="3015455" y="0"/>
        <a:ext cx="8574882" cy="2864683"/>
      </dsp:txXfrm>
    </dsp:sp>
    <dsp:sp modelId="{2737F237-5E5D-4DFC-A63F-45BF52C5BB55}">
      <dsp:nvSpPr>
        <dsp:cNvPr id="0" name=""/>
        <dsp:cNvSpPr/>
      </dsp:nvSpPr>
      <dsp:spPr>
        <a:xfrm>
          <a:off x="1583114" y="2864683"/>
          <a:ext cx="2864683" cy="286468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A075C7-0A8D-463C-9389-C80F31F1B80B}">
      <dsp:nvSpPr>
        <dsp:cNvPr id="0" name=""/>
        <dsp:cNvSpPr/>
      </dsp:nvSpPr>
      <dsp:spPr>
        <a:xfrm>
          <a:off x="3015455" y="2864683"/>
          <a:ext cx="8574882" cy="2864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err="1" smtClean="0"/>
            <a:t>Jos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yllämainittu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ei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toimi</a:t>
          </a:r>
          <a:r>
            <a:rPr lang="en-US" sz="5800" kern="1200" dirty="0" smtClean="0"/>
            <a:t>, </a:t>
          </a:r>
          <a:r>
            <a:rPr lang="en-US" sz="5800" kern="1200" dirty="0" err="1" smtClean="0"/>
            <a:t>kuka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voi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korvata</a:t>
          </a:r>
          <a:r>
            <a:rPr lang="en-US" sz="5800" kern="1200" dirty="0" smtClean="0"/>
            <a:t> </a:t>
          </a:r>
          <a:r>
            <a:rPr lang="en-US" sz="5800" kern="1200" dirty="0" err="1" smtClean="0"/>
            <a:t>sen</a:t>
          </a:r>
          <a:r>
            <a:rPr lang="en-US" sz="5800" kern="1200" dirty="0" smtClean="0"/>
            <a:t>?</a:t>
          </a:r>
          <a:endParaRPr lang="en-GB" sz="5800" kern="1200" dirty="0"/>
        </a:p>
      </dsp:txBody>
      <dsp:txXfrm>
        <a:off x="3015455" y="2864683"/>
        <a:ext cx="8574882" cy="286468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54F78-042B-4C70-B3CC-96A244718D53}">
      <dsp:nvSpPr>
        <dsp:cNvPr id="0" name=""/>
        <dsp:cNvSpPr/>
      </dsp:nvSpPr>
      <dsp:spPr>
        <a:xfrm>
          <a:off x="0" y="889925"/>
          <a:ext cx="8375904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Kansainvälinen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toimija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ei</a:t>
          </a:r>
          <a:r>
            <a:rPr lang="en-US" sz="2200" kern="1200" dirty="0" smtClean="0"/>
            <a:t> ole </a:t>
          </a:r>
          <a:r>
            <a:rPr lang="en-US" sz="2200" kern="1200" dirty="0" err="1" smtClean="0"/>
            <a:t>paikallinen</a:t>
          </a:r>
          <a:endParaRPr lang="en-GB" sz="2200" kern="1200" dirty="0"/>
        </a:p>
      </dsp:txBody>
      <dsp:txXfrm>
        <a:off x="25759" y="915684"/>
        <a:ext cx="8324386" cy="476152"/>
      </dsp:txXfrm>
    </dsp:sp>
    <dsp:sp modelId="{481CBE15-070E-4044-A663-06E997AEEA11}">
      <dsp:nvSpPr>
        <dsp:cNvPr id="0" name=""/>
        <dsp:cNvSpPr/>
      </dsp:nvSpPr>
      <dsp:spPr>
        <a:xfrm>
          <a:off x="0" y="1417595"/>
          <a:ext cx="8375904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93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Isäntäjärjestön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omat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turvallisuusohjeet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eivät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usein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riitä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Isäntäjärjestön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vakuutus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ei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välttämättä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kata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vierasta</a:t>
          </a:r>
          <a:endParaRPr lang="en-GB" sz="1700" kern="1200" dirty="0"/>
        </a:p>
      </dsp:txBody>
      <dsp:txXfrm>
        <a:off x="0" y="1417595"/>
        <a:ext cx="8375904" cy="592020"/>
      </dsp:txXfrm>
    </dsp:sp>
    <dsp:sp modelId="{963CFE27-A243-4163-BB77-1A705463BCEB}">
      <dsp:nvSpPr>
        <dsp:cNvPr id="0" name=""/>
        <dsp:cNvSpPr/>
      </dsp:nvSpPr>
      <dsp:spPr>
        <a:xfrm>
          <a:off x="0" y="2009616"/>
          <a:ext cx="8375904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Operatiivinen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turvallisuus</a:t>
          </a:r>
          <a:endParaRPr lang="en-GB" sz="2200" kern="1200" dirty="0"/>
        </a:p>
      </dsp:txBody>
      <dsp:txXfrm>
        <a:off x="25759" y="2035375"/>
        <a:ext cx="8324386" cy="476152"/>
      </dsp:txXfrm>
    </dsp:sp>
    <dsp:sp modelId="{A5FBCA69-B01A-4AE6-8215-817D230ACF7F}">
      <dsp:nvSpPr>
        <dsp:cNvPr id="0" name=""/>
        <dsp:cNvSpPr/>
      </dsp:nvSpPr>
      <dsp:spPr>
        <a:xfrm>
          <a:off x="0" y="2537286"/>
          <a:ext cx="8375904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93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Riskien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arviointi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tiedon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jakaminen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toimijoiden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kesken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Yhteysjärjestelmien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yhteensopivuus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kieli</a:t>
          </a:r>
          <a:r>
            <a:rPr lang="en-US" sz="1700" kern="1200" dirty="0" smtClean="0"/>
            <a:t> (</a:t>
          </a:r>
          <a:r>
            <a:rPr lang="en-US" sz="1700" kern="1200" dirty="0" err="1" smtClean="0"/>
            <a:t>esim</a:t>
          </a:r>
          <a:r>
            <a:rPr lang="en-US" sz="1700" kern="1200" dirty="0" smtClean="0"/>
            <a:t>. </a:t>
          </a:r>
          <a:r>
            <a:rPr lang="en-US" sz="1700" kern="1200" dirty="0" err="1" smtClean="0"/>
            <a:t>Virve</a:t>
          </a:r>
          <a:r>
            <a:rPr lang="en-US" sz="1700" kern="1200" dirty="0" smtClean="0"/>
            <a:t> on </a:t>
          </a:r>
          <a:r>
            <a:rPr lang="en-US" sz="1700" kern="1200" dirty="0" err="1" smtClean="0"/>
            <a:t>haaste</a:t>
          </a:r>
          <a:r>
            <a:rPr lang="en-US" sz="1700" kern="1200" dirty="0" smtClean="0"/>
            <a:t>)</a:t>
          </a:r>
          <a:endParaRPr lang="en-GB" sz="1700" kern="1200" dirty="0"/>
        </a:p>
      </dsp:txBody>
      <dsp:txXfrm>
        <a:off x="0" y="2537286"/>
        <a:ext cx="8375904" cy="592020"/>
      </dsp:txXfrm>
    </dsp:sp>
    <dsp:sp modelId="{9351503A-3B5A-40D7-9448-08A855E5CFCF}">
      <dsp:nvSpPr>
        <dsp:cNvPr id="0" name=""/>
        <dsp:cNvSpPr/>
      </dsp:nvSpPr>
      <dsp:spPr>
        <a:xfrm>
          <a:off x="0" y="3129306"/>
          <a:ext cx="8375904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Työturvallisuus</a:t>
          </a:r>
          <a:endParaRPr lang="en-GB" sz="2200" kern="1200" dirty="0"/>
        </a:p>
      </dsp:txBody>
      <dsp:txXfrm>
        <a:off x="25759" y="3155065"/>
        <a:ext cx="8324386" cy="476152"/>
      </dsp:txXfrm>
    </dsp:sp>
    <dsp:sp modelId="{A8DD126B-2DF6-4C92-87E1-1CF3FCAB86B5}">
      <dsp:nvSpPr>
        <dsp:cNvPr id="0" name=""/>
        <dsp:cNvSpPr/>
      </dsp:nvSpPr>
      <dsp:spPr>
        <a:xfrm>
          <a:off x="0" y="3656976"/>
          <a:ext cx="8375904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93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Katastrofityö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ei</a:t>
          </a:r>
          <a:r>
            <a:rPr lang="en-US" sz="1700" kern="1200" dirty="0" smtClean="0"/>
            <a:t> ole </a:t>
          </a:r>
          <a:r>
            <a:rPr lang="en-US" sz="1700" kern="1200" dirty="0" err="1" smtClean="0"/>
            <a:t>syy</a:t>
          </a:r>
          <a:r>
            <a:rPr lang="en-US" sz="1700" kern="1200" dirty="0" smtClean="0"/>
            <a:t> olla </a:t>
          </a:r>
          <a:r>
            <a:rPr lang="en-US" sz="1700" kern="1200" dirty="0" err="1" smtClean="0"/>
            <a:t>noudattamatta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työturvallisuuskäytäntöjä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Avustuksessa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käytettävien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laitteiden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käyttökoulutus</a:t>
          </a:r>
          <a:r>
            <a:rPr lang="en-US" sz="1700" kern="1200" dirty="0" smtClean="0"/>
            <a:t> on </a:t>
          </a:r>
          <a:r>
            <a:rPr lang="en-US" sz="1700" kern="1200" dirty="0" err="1" smtClean="0"/>
            <a:t>osa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apua</a:t>
          </a:r>
          <a:endParaRPr lang="en-GB" sz="1700" kern="1200" dirty="0"/>
        </a:p>
      </dsp:txBody>
      <dsp:txXfrm>
        <a:off x="0" y="3656976"/>
        <a:ext cx="8375904" cy="592020"/>
      </dsp:txXfrm>
    </dsp:sp>
    <dsp:sp modelId="{58344C96-2756-4E46-908B-F7ED3BDF6D4E}">
      <dsp:nvSpPr>
        <dsp:cNvPr id="0" name=""/>
        <dsp:cNvSpPr/>
      </dsp:nvSpPr>
      <dsp:spPr>
        <a:xfrm>
          <a:off x="0" y="4248996"/>
          <a:ext cx="8375904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Kriisitilanteesta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riippuen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turvallisuustilanne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voi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muuttua</a:t>
          </a:r>
          <a:endParaRPr lang="en-GB" sz="2200" kern="1200" dirty="0"/>
        </a:p>
      </dsp:txBody>
      <dsp:txXfrm>
        <a:off x="25759" y="4274755"/>
        <a:ext cx="8324386" cy="476152"/>
      </dsp:txXfrm>
    </dsp:sp>
    <dsp:sp modelId="{D4485C33-598C-48FF-A04E-B13D523E426A}">
      <dsp:nvSpPr>
        <dsp:cNvPr id="0" name=""/>
        <dsp:cNvSpPr/>
      </dsp:nvSpPr>
      <dsp:spPr>
        <a:xfrm>
          <a:off x="0" y="4776665"/>
          <a:ext cx="837590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93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err="1" smtClean="0"/>
            <a:t>Valmiussuunnitelma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toiminnan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keskeyttämiselle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voi</a:t>
          </a:r>
          <a:r>
            <a:rPr lang="en-US" sz="1700" kern="1200" dirty="0" smtClean="0"/>
            <a:t> olla </a:t>
          </a:r>
          <a:r>
            <a:rPr lang="en-US" sz="1700" kern="1200" dirty="0" err="1" smtClean="0"/>
            <a:t>tarpeen</a:t>
          </a:r>
          <a:endParaRPr lang="en-GB" sz="1700" kern="1200" dirty="0"/>
        </a:p>
      </dsp:txBody>
      <dsp:txXfrm>
        <a:off x="0" y="4776665"/>
        <a:ext cx="8375904" cy="36432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/>
            <a:t>Mitkä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turvallisuustekijät</a:t>
          </a:r>
          <a:r>
            <a:rPr lang="en-US" sz="4200" kern="1200" dirty="0" smtClean="0"/>
            <a:t> on </a:t>
          </a:r>
          <a:r>
            <a:rPr lang="en-US" sz="4200" kern="1200" dirty="0" err="1" smtClean="0"/>
            <a:t>otettava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huomioon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luonnonkatastrofia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pakenevien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ihmisten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vastaanottamisessa</a:t>
          </a:r>
          <a:r>
            <a:rPr lang="en-US" sz="4200" kern="1200" dirty="0" smtClean="0"/>
            <a:t>?</a:t>
          </a:r>
          <a:endParaRPr lang="en-GB" sz="4200" kern="1200" dirty="0"/>
        </a:p>
      </dsp:txBody>
      <dsp:txXfrm>
        <a:off x="3015455" y="0"/>
        <a:ext cx="8574882" cy="2864683"/>
      </dsp:txXfrm>
    </dsp:sp>
    <dsp:sp modelId="{9A8966FA-ADBB-47F1-868D-EEFE102CF9FC}">
      <dsp:nvSpPr>
        <dsp:cNvPr id="0" name=""/>
        <dsp:cNvSpPr/>
      </dsp:nvSpPr>
      <dsp:spPr>
        <a:xfrm>
          <a:off x="1583114" y="2864683"/>
          <a:ext cx="2864683" cy="286468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F75977-58DF-48CF-AF23-9E421E4A10FC}">
      <dsp:nvSpPr>
        <dsp:cNvPr id="0" name=""/>
        <dsp:cNvSpPr/>
      </dsp:nvSpPr>
      <dsp:spPr>
        <a:xfrm>
          <a:off x="3015455" y="2864683"/>
          <a:ext cx="8574882" cy="2864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/>
            <a:t>Mitkä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turvallisuustekijät</a:t>
          </a:r>
          <a:r>
            <a:rPr lang="en-US" sz="4200" kern="1200" dirty="0" smtClean="0"/>
            <a:t> on </a:t>
          </a:r>
          <a:r>
            <a:rPr lang="en-US" sz="4200" kern="1200" dirty="0" err="1" smtClean="0"/>
            <a:t>otettava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huomioon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konfliktia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pakenevien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ihmisten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vastaanottamisessa</a:t>
          </a:r>
          <a:r>
            <a:rPr lang="en-US" sz="4200" kern="1200" dirty="0" smtClean="0"/>
            <a:t>?</a:t>
          </a:r>
          <a:endParaRPr lang="en-GB" sz="4200" kern="1200" dirty="0"/>
        </a:p>
      </dsp:txBody>
      <dsp:txXfrm>
        <a:off x="3015455" y="2864683"/>
        <a:ext cx="8574882" cy="2864683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ACC06-AE79-4EE9-94ED-38A11B46886D}">
      <dsp:nvSpPr>
        <dsp:cNvPr id="0" name=""/>
        <dsp:cNvSpPr/>
      </dsp:nvSpPr>
      <dsp:spPr>
        <a:xfrm>
          <a:off x="0" y="55266"/>
          <a:ext cx="11590337" cy="743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Suomen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Punainen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Risti</a:t>
          </a:r>
          <a:r>
            <a:rPr lang="en-US" sz="3100" kern="1200" dirty="0" smtClean="0"/>
            <a:t> on </a:t>
          </a:r>
          <a:r>
            <a:rPr lang="en-US" sz="3100" kern="1200" dirty="0" err="1" smtClean="0"/>
            <a:t>edelläkävijä</a:t>
          </a:r>
          <a:endParaRPr lang="en-GB" sz="3100" kern="1200" dirty="0"/>
        </a:p>
      </dsp:txBody>
      <dsp:txXfrm>
        <a:off x="36296" y="91562"/>
        <a:ext cx="11517745" cy="670943"/>
      </dsp:txXfrm>
    </dsp:sp>
    <dsp:sp modelId="{E38AFC33-FBC2-4445-8200-11CC119CE315}">
      <dsp:nvSpPr>
        <dsp:cNvPr id="0" name=""/>
        <dsp:cNvSpPr/>
      </dsp:nvSpPr>
      <dsp:spPr>
        <a:xfrm>
          <a:off x="0" y="798801"/>
          <a:ext cx="11590337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Vahva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kotimaan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osaaminen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Vahva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tuki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myös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omille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toimijoille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SPR on ERU PSS-</a:t>
          </a:r>
          <a:r>
            <a:rPr lang="en-US" sz="2400" kern="1200" dirty="0" err="1" smtClean="0"/>
            <a:t>yksikön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kehittäjämaita</a:t>
          </a:r>
          <a:endParaRPr lang="en-GB" sz="2400" kern="1200" dirty="0"/>
        </a:p>
      </dsp:txBody>
      <dsp:txXfrm>
        <a:off x="0" y="798801"/>
        <a:ext cx="11590337" cy="1251315"/>
      </dsp:txXfrm>
    </dsp:sp>
    <dsp:sp modelId="{44AA0C49-338B-4BF7-83DA-91BD20DEC01A}">
      <dsp:nvSpPr>
        <dsp:cNvPr id="0" name=""/>
        <dsp:cNvSpPr/>
      </dsp:nvSpPr>
      <dsp:spPr>
        <a:xfrm>
          <a:off x="0" y="2050116"/>
          <a:ext cx="11590337" cy="743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Kansainvälisellä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tasolla</a:t>
          </a:r>
          <a:r>
            <a:rPr lang="en-US" sz="3100" kern="1200" dirty="0" smtClean="0"/>
            <a:t> on </a:t>
          </a:r>
          <a:r>
            <a:rPr lang="en-US" sz="3100" kern="1200" dirty="0" err="1" smtClean="0"/>
            <a:t>enemmän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tarjolla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kuin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ennen</a:t>
          </a:r>
          <a:endParaRPr lang="en-GB" sz="3100" kern="1200" dirty="0"/>
        </a:p>
      </dsp:txBody>
      <dsp:txXfrm>
        <a:off x="36296" y="2086412"/>
        <a:ext cx="11517745" cy="670943"/>
      </dsp:txXfrm>
    </dsp:sp>
    <dsp:sp modelId="{09A6E7CC-1043-4043-B3DA-E05EA0308BBA}">
      <dsp:nvSpPr>
        <dsp:cNvPr id="0" name=""/>
        <dsp:cNvSpPr/>
      </dsp:nvSpPr>
      <dsp:spPr>
        <a:xfrm>
          <a:off x="0" y="2793651"/>
          <a:ext cx="11590337" cy="243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Avustusyksiköitä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–</a:t>
          </a:r>
          <a:r>
            <a:rPr lang="en-US" sz="2400" kern="1200" dirty="0" err="1" smtClean="0"/>
            <a:t>valmiuksia</a:t>
          </a:r>
          <a:r>
            <a:rPr lang="en-US" sz="2400" kern="1200" dirty="0" smtClean="0"/>
            <a:t> on </a:t>
          </a:r>
          <a:r>
            <a:rPr lang="en-US" sz="2400" kern="1200" dirty="0" err="1" smtClean="0"/>
            <a:t>vielä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suhteessa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vähän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Psykososiaalisen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tuen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antaminen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haastavaa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vieraalla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kielellä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Vieraskielisen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avunsaajan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auttamiseksi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kansainvälisestä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avusta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voi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tosin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löytyä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avunsaajan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kielen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taitavia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toimijoita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Avustusyksikkö</a:t>
          </a:r>
          <a:r>
            <a:rPr lang="en-US" sz="2400" kern="1200" dirty="0" smtClean="0"/>
            <a:t> on </a:t>
          </a:r>
          <a:r>
            <a:rPr lang="en-US" sz="2400" kern="1200" dirty="0" err="1" smtClean="0"/>
            <a:t>yleensä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varsin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kevyt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edullinen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Yksikön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koko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voi</a:t>
          </a:r>
          <a:r>
            <a:rPr lang="en-US" sz="2400" kern="1200" dirty="0" smtClean="0"/>
            <a:t> olla </a:t>
          </a:r>
          <a:r>
            <a:rPr lang="en-US" sz="2400" kern="1200" dirty="0" err="1" smtClean="0"/>
            <a:t>esimerkiksi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yksi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delegaatti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rahoitus</a:t>
          </a:r>
          <a:endParaRPr lang="en-GB" sz="2400" kern="1200" dirty="0"/>
        </a:p>
      </dsp:txBody>
      <dsp:txXfrm>
        <a:off x="0" y="2793651"/>
        <a:ext cx="11590337" cy="2438460"/>
      </dsp:txXfrm>
    </dsp:sp>
    <dsp:sp modelId="{2280533A-5AAF-4E6A-8891-E6EF1482CFD1}">
      <dsp:nvSpPr>
        <dsp:cNvPr id="0" name=""/>
        <dsp:cNvSpPr/>
      </dsp:nvSpPr>
      <dsp:spPr>
        <a:xfrm>
          <a:off x="0" y="5232110"/>
          <a:ext cx="11590337" cy="743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Tukea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myös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vieraileville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auttajille</a:t>
          </a:r>
          <a:r>
            <a:rPr lang="en-US" sz="3100" kern="1200" dirty="0" smtClean="0"/>
            <a:t>?</a:t>
          </a:r>
          <a:endParaRPr lang="en-GB" sz="3100" kern="1200" dirty="0"/>
        </a:p>
      </dsp:txBody>
      <dsp:txXfrm>
        <a:off x="36296" y="5268406"/>
        <a:ext cx="11517745" cy="67094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748F7-6139-41B9-ABB6-0EBEB6D10716}">
      <dsp:nvSpPr>
        <dsp:cNvPr id="0" name=""/>
        <dsp:cNvSpPr/>
      </dsp:nvSpPr>
      <dsp:spPr>
        <a:xfrm>
          <a:off x="0" y="1224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Ydinvoimaonnettomuus</a:t>
          </a:r>
          <a:endParaRPr lang="en-GB" sz="2400" kern="1200" dirty="0"/>
        </a:p>
      </dsp:txBody>
      <dsp:txXfrm>
        <a:off x="28100" y="40346"/>
        <a:ext cx="11534137" cy="519439"/>
      </dsp:txXfrm>
    </dsp:sp>
    <dsp:sp modelId="{77B82054-F8A3-4AD8-A3DB-E5BC840D4B46}">
      <dsp:nvSpPr>
        <dsp:cNvPr id="0" name=""/>
        <dsp:cNvSpPr/>
      </dsp:nvSpPr>
      <dsp:spPr>
        <a:xfrm>
          <a:off x="0" y="65700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Sään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ääri-ilmiöt</a:t>
          </a:r>
          <a:endParaRPr lang="en-GB" sz="2400" kern="1200" dirty="0"/>
        </a:p>
      </dsp:txBody>
      <dsp:txXfrm>
        <a:off x="28100" y="685106"/>
        <a:ext cx="11534137" cy="519439"/>
      </dsp:txXfrm>
    </dsp:sp>
    <dsp:sp modelId="{ACA0B45F-683A-40B2-854D-41E39646C623}">
      <dsp:nvSpPr>
        <dsp:cNvPr id="0" name=""/>
        <dsp:cNvSpPr/>
      </dsp:nvSpPr>
      <dsp:spPr>
        <a:xfrm>
          <a:off x="0" y="1232646"/>
          <a:ext cx="1159033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err="1" smtClean="0"/>
            <a:t>Infrastruktuurin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häiriöt</a:t>
          </a:r>
          <a:endParaRPr lang="en-GB" sz="1900" kern="1200" dirty="0"/>
        </a:p>
      </dsp:txBody>
      <dsp:txXfrm>
        <a:off x="0" y="1232646"/>
        <a:ext cx="11590337" cy="397440"/>
      </dsp:txXfrm>
    </dsp:sp>
    <dsp:sp modelId="{0593F720-047D-44E2-AB90-1543D9C6F90B}">
      <dsp:nvSpPr>
        <dsp:cNvPr id="0" name=""/>
        <dsp:cNvSpPr/>
      </dsp:nvSpPr>
      <dsp:spPr>
        <a:xfrm>
          <a:off x="0" y="163008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Merionnettomuus</a:t>
          </a:r>
          <a:endParaRPr lang="en-GB" sz="2400" kern="1200" dirty="0"/>
        </a:p>
      </dsp:txBody>
      <dsp:txXfrm>
        <a:off x="28100" y="1658186"/>
        <a:ext cx="11534137" cy="519439"/>
      </dsp:txXfrm>
    </dsp:sp>
    <dsp:sp modelId="{AE1604C8-3CE7-4689-A21E-D301D8227601}">
      <dsp:nvSpPr>
        <dsp:cNvPr id="0" name=""/>
        <dsp:cNvSpPr/>
      </dsp:nvSpPr>
      <dsp:spPr>
        <a:xfrm>
          <a:off x="0" y="2205726"/>
          <a:ext cx="11590337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err="1" smtClean="0"/>
            <a:t>Matkustajalaiva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err="1" smtClean="0"/>
            <a:t>Alusöljyvahinko</a:t>
          </a:r>
          <a:endParaRPr lang="en-GB" sz="1900" kern="1200" dirty="0"/>
        </a:p>
      </dsp:txBody>
      <dsp:txXfrm>
        <a:off x="0" y="2205726"/>
        <a:ext cx="11590337" cy="658260"/>
      </dsp:txXfrm>
    </dsp:sp>
    <dsp:sp modelId="{35F6EB2C-F2E2-47C9-8033-9D340090FBC6}">
      <dsp:nvSpPr>
        <dsp:cNvPr id="0" name=""/>
        <dsp:cNvSpPr/>
      </dsp:nvSpPr>
      <dsp:spPr>
        <a:xfrm>
          <a:off x="0" y="286398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Terveysuhat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etenkin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pandeminat</a:t>
          </a:r>
          <a:endParaRPr lang="en-GB" sz="2400" kern="1200" dirty="0"/>
        </a:p>
      </dsp:txBody>
      <dsp:txXfrm>
        <a:off x="28100" y="2892086"/>
        <a:ext cx="11534137" cy="519439"/>
      </dsp:txXfrm>
    </dsp:sp>
    <dsp:sp modelId="{A0C30AA8-9656-45A0-A511-F4EEC5B07025}">
      <dsp:nvSpPr>
        <dsp:cNvPr id="0" name=""/>
        <dsp:cNvSpPr/>
      </dsp:nvSpPr>
      <dsp:spPr>
        <a:xfrm>
          <a:off x="0" y="350874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Kyberuhat</a:t>
          </a:r>
          <a:endParaRPr lang="en-GB" sz="2400" kern="1200" dirty="0"/>
        </a:p>
      </dsp:txBody>
      <dsp:txXfrm>
        <a:off x="28100" y="3536846"/>
        <a:ext cx="11534137" cy="519439"/>
      </dsp:txXfrm>
    </dsp:sp>
    <dsp:sp modelId="{906D93B2-5A23-425F-8322-B0AB34F93400}">
      <dsp:nvSpPr>
        <dsp:cNvPr id="0" name=""/>
        <dsp:cNvSpPr/>
      </dsp:nvSpPr>
      <dsp:spPr>
        <a:xfrm>
          <a:off x="0" y="415350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Laajamittainen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maahantulo</a:t>
          </a:r>
          <a:endParaRPr lang="en-GB" sz="2400" kern="1200" dirty="0"/>
        </a:p>
      </dsp:txBody>
      <dsp:txXfrm>
        <a:off x="28100" y="4181606"/>
        <a:ext cx="11534137" cy="519439"/>
      </dsp:txXfrm>
    </dsp:sp>
    <dsp:sp modelId="{C8668F89-42AD-4BDB-BB4F-AAE1A3E4E9A4}">
      <dsp:nvSpPr>
        <dsp:cNvPr id="0" name=""/>
        <dsp:cNvSpPr/>
      </dsp:nvSpPr>
      <dsp:spPr>
        <a:xfrm>
          <a:off x="0" y="4798266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Terrori-iskut</a:t>
          </a:r>
          <a:endParaRPr lang="en-GB" sz="2400" kern="1200" dirty="0"/>
        </a:p>
      </dsp:txBody>
      <dsp:txXfrm>
        <a:off x="28100" y="4826366"/>
        <a:ext cx="11534137" cy="519439"/>
      </dsp:txXfrm>
    </dsp:sp>
    <dsp:sp modelId="{694A9AAC-A1EE-4159-8FCA-19FA5B23BAAB}">
      <dsp:nvSpPr>
        <dsp:cNvPr id="0" name=""/>
        <dsp:cNvSpPr/>
      </dsp:nvSpPr>
      <dsp:spPr>
        <a:xfrm>
          <a:off x="0" y="5443025"/>
          <a:ext cx="11590337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Konfliktitilanne</a:t>
          </a:r>
          <a:r>
            <a:rPr lang="en-US" sz="2400" kern="1200" dirty="0" smtClean="0"/>
            <a:t> tai </a:t>
          </a:r>
          <a:r>
            <a:rPr lang="en-US" sz="2400" kern="1200" dirty="0" err="1" smtClean="0"/>
            <a:t>sota</a:t>
          </a:r>
          <a:endParaRPr lang="en-GB" sz="2400" kern="1200" dirty="0"/>
        </a:p>
      </dsp:txBody>
      <dsp:txXfrm>
        <a:off x="28100" y="5471125"/>
        <a:ext cx="11534137" cy="519439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/>
            <a:t>Minkä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kokoisessa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kriisitilanteessa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sinä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lähetät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avunpyynnön</a:t>
          </a:r>
          <a:r>
            <a:rPr lang="en-US" sz="4400" kern="1200" dirty="0" smtClean="0"/>
            <a:t> (</a:t>
          </a:r>
          <a:r>
            <a:rPr lang="en-US" sz="4400" kern="1200" dirty="0" err="1" smtClean="0"/>
            <a:t>esimerkein</a:t>
          </a:r>
          <a:r>
            <a:rPr lang="en-US" sz="4400" kern="1200" dirty="0" smtClean="0"/>
            <a:t> tai </a:t>
          </a:r>
          <a:r>
            <a:rPr lang="en-US" sz="4400" kern="1200" dirty="0" err="1" smtClean="0"/>
            <a:t>numeroin</a:t>
          </a:r>
          <a:r>
            <a:rPr lang="en-US" sz="4400" kern="1200" dirty="0" smtClean="0"/>
            <a:t>)?</a:t>
          </a:r>
          <a:endParaRPr lang="en-GB" sz="4400" kern="1200" dirty="0"/>
        </a:p>
      </dsp:txBody>
      <dsp:txXfrm>
        <a:off x="3015455" y="0"/>
        <a:ext cx="8574882" cy="2864683"/>
      </dsp:txXfrm>
    </dsp:sp>
    <dsp:sp modelId="{F3168EC3-94A8-4402-B51E-D28EB132AB4A}">
      <dsp:nvSpPr>
        <dsp:cNvPr id="0" name=""/>
        <dsp:cNvSpPr/>
      </dsp:nvSpPr>
      <dsp:spPr>
        <a:xfrm>
          <a:off x="1583114" y="2864683"/>
          <a:ext cx="2864683" cy="286468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144711-4F95-4907-AFB3-64EB6EA24D76}">
      <dsp:nvSpPr>
        <dsp:cNvPr id="0" name=""/>
        <dsp:cNvSpPr/>
      </dsp:nvSpPr>
      <dsp:spPr>
        <a:xfrm>
          <a:off x="3015455" y="2864683"/>
          <a:ext cx="8574882" cy="28646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/>
            <a:t>Missä vaiheessa uskot että on tarvetta kansainväliselle avulle?</a:t>
          </a:r>
          <a:endParaRPr lang="en-GB" sz="4400" kern="1200" dirty="0" smtClean="0"/>
        </a:p>
      </dsp:txBody>
      <dsp:txXfrm>
        <a:off x="3015455" y="2864683"/>
        <a:ext cx="8574882" cy="2864683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E8F89-5289-42F7-B2BB-9B7834C22234}">
      <dsp:nvSpPr>
        <dsp:cNvPr id="0" name=""/>
        <dsp:cNvSpPr/>
      </dsp:nvSpPr>
      <dsp:spPr>
        <a:xfrm>
          <a:off x="1031847" y="1281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Voimahuollon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1031847" y="1281"/>
        <a:ext cx="2497187" cy="1498312"/>
      </dsp:txXfrm>
    </dsp:sp>
    <dsp:sp modelId="{7C4B1DF0-606E-4BF4-8C09-92BE50D954A5}">
      <dsp:nvSpPr>
        <dsp:cNvPr id="0" name=""/>
        <dsp:cNvSpPr/>
      </dsp:nvSpPr>
      <dsp:spPr>
        <a:xfrm>
          <a:off x="3778753" y="1281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Tietoliikenteen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tietojärjestelmien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3778753" y="1281"/>
        <a:ext cx="2497187" cy="1498312"/>
      </dsp:txXfrm>
    </dsp:sp>
    <dsp:sp modelId="{50B4172A-4952-4EC5-82F6-9126C70CD2AE}">
      <dsp:nvSpPr>
        <dsp:cNvPr id="0" name=""/>
        <dsp:cNvSpPr/>
      </dsp:nvSpPr>
      <dsp:spPr>
        <a:xfrm>
          <a:off x="6525659" y="1281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Kuljetuslogistiikan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6525659" y="1281"/>
        <a:ext cx="2497187" cy="1498312"/>
      </dsp:txXfrm>
    </dsp:sp>
    <dsp:sp modelId="{9B13C313-2C10-419B-A9C7-C1CD00F7C587}">
      <dsp:nvSpPr>
        <dsp:cNvPr id="0" name=""/>
        <dsp:cNvSpPr/>
      </dsp:nvSpPr>
      <dsp:spPr>
        <a:xfrm>
          <a:off x="9272565" y="1281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Yhdyskuntatekniikan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9272565" y="1281"/>
        <a:ext cx="2497187" cy="1498312"/>
      </dsp:txXfrm>
    </dsp:sp>
    <dsp:sp modelId="{5D321307-6660-45D5-B7D3-B5A11DB06464}">
      <dsp:nvSpPr>
        <dsp:cNvPr id="0" name=""/>
        <dsp:cNvSpPr/>
      </dsp:nvSpPr>
      <dsp:spPr>
        <a:xfrm>
          <a:off x="1031847" y="1749312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Elintarvikehuollon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1031847" y="1749312"/>
        <a:ext cx="2497187" cy="1498312"/>
      </dsp:txXfrm>
    </dsp:sp>
    <dsp:sp modelId="{1608B04C-5011-48D1-BEFE-0D3B23E41FB5}">
      <dsp:nvSpPr>
        <dsp:cNvPr id="0" name=""/>
        <dsp:cNvSpPr/>
      </dsp:nvSpPr>
      <dsp:spPr>
        <a:xfrm>
          <a:off x="3778753" y="1749312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Rahoitus</a:t>
          </a:r>
          <a:r>
            <a:rPr lang="en-US" sz="1700" kern="1200" dirty="0" smtClean="0"/>
            <a:t>-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maksujärjestelmän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3778753" y="1749312"/>
        <a:ext cx="2497187" cy="1498312"/>
      </dsp:txXfrm>
    </dsp:sp>
    <dsp:sp modelId="{32CAA804-3306-4D77-AB1E-EC32FE6F79D0}">
      <dsp:nvSpPr>
        <dsp:cNvPr id="0" name=""/>
        <dsp:cNvSpPr/>
      </dsp:nvSpPr>
      <dsp:spPr>
        <a:xfrm>
          <a:off x="6525659" y="1749312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Julkisen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talouden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rahoituksen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saatavuuden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häiriintyminen</a:t>
          </a:r>
          <a:endParaRPr lang="en-GB" sz="1700" kern="1200" dirty="0"/>
        </a:p>
      </dsp:txBody>
      <dsp:txXfrm>
        <a:off x="6525659" y="1749312"/>
        <a:ext cx="2497187" cy="1498312"/>
      </dsp:txXfrm>
    </dsp:sp>
    <dsp:sp modelId="{52D1B06B-9074-4C1F-B36B-187846B3FE7E}">
      <dsp:nvSpPr>
        <dsp:cNvPr id="0" name=""/>
        <dsp:cNvSpPr/>
      </dsp:nvSpPr>
      <dsp:spPr>
        <a:xfrm>
          <a:off x="9272565" y="1749312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Väestön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terveyden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hyvinvoinnin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9272565" y="1749312"/>
        <a:ext cx="2497187" cy="1498312"/>
      </dsp:txXfrm>
    </dsp:sp>
    <dsp:sp modelId="{EBBBD8F8-3AA1-4E22-B445-C111472DEAAF}">
      <dsp:nvSpPr>
        <dsp:cNvPr id="0" name=""/>
        <dsp:cNvSpPr/>
      </dsp:nvSpPr>
      <dsp:spPr>
        <a:xfrm>
          <a:off x="1031847" y="3497343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Suuronnettomuudet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luonnon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ääri-ilmiöt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ympäristöuhkat</a:t>
          </a:r>
          <a:endParaRPr lang="en-GB" sz="1700" kern="1200" dirty="0"/>
        </a:p>
      </dsp:txBody>
      <dsp:txXfrm>
        <a:off x="1031847" y="3497343"/>
        <a:ext cx="2497187" cy="1498312"/>
      </dsp:txXfrm>
    </dsp:sp>
    <dsp:sp modelId="{21E77EBE-F54E-40A5-90A0-A65017025038}">
      <dsp:nvSpPr>
        <dsp:cNvPr id="0" name=""/>
        <dsp:cNvSpPr/>
      </dsp:nvSpPr>
      <dsp:spPr>
        <a:xfrm>
          <a:off x="3778753" y="3497343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Terrorismi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muu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yhteiskunta-järjestystä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vaarantava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rikollisuus</a:t>
          </a:r>
          <a:endParaRPr lang="en-GB" sz="1700" kern="1200" dirty="0"/>
        </a:p>
      </dsp:txBody>
      <dsp:txXfrm>
        <a:off x="3778753" y="3497343"/>
        <a:ext cx="2497187" cy="1498312"/>
      </dsp:txXfrm>
    </dsp:sp>
    <dsp:sp modelId="{027DE617-9BC3-4525-8103-54A92F0ED090}">
      <dsp:nvSpPr>
        <dsp:cNvPr id="0" name=""/>
        <dsp:cNvSpPr/>
      </dsp:nvSpPr>
      <dsp:spPr>
        <a:xfrm>
          <a:off x="6525659" y="3497343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Rajaturvallisuuden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vakavat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häiriöt</a:t>
          </a:r>
          <a:endParaRPr lang="en-GB" sz="1700" kern="1200" dirty="0"/>
        </a:p>
      </dsp:txBody>
      <dsp:txXfrm>
        <a:off x="6525659" y="3497343"/>
        <a:ext cx="2497187" cy="1498312"/>
      </dsp:txXfrm>
    </dsp:sp>
    <dsp:sp modelId="{730DE9F5-0449-455E-9D79-150A64E24AF6}">
      <dsp:nvSpPr>
        <dsp:cNvPr id="0" name=""/>
        <dsp:cNvSpPr/>
      </dsp:nvSpPr>
      <dsp:spPr>
        <a:xfrm>
          <a:off x="9272565" y="3497343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Poliittinen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taloudellinen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sotilaallinen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painostus</a:t>
          </a:r>
          <a:endParaRPr lang="en-GB" sz="1700" kern="1200" dirty="0"/>
        </a:p>
      </dsp:txBody>
      <dsp:txXfrm>
        <a:off x="9272565" y="3497343"/>
        <a:ext cx="2497187" cy="1498312"/>
      </dsp:txXfrm>
    </dsp:sp>
    <dsp:sp modelId="{CE460B9A-FC50-47B3-AB0C-D4E364C813C3}">
      <dsp:nvSpPr>
        <dsp:cNvPr id="0" name=""/>
        <dsp:cNvSpPr/>
      </dsp:nvSpPr>
      <dsp:spPr>
        <a:xfrm>
          <a:off x="5152206" y="5245374"/>
          <a:ext cx="2497187" cy="1498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Sotilaallisen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voiman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käyttö</a:t>
          </a:r>
          <a:endParaRPr lang="en-GB" sz="1700" kern="1200" dirty="0"/>
        </a:p>
      </dsp:txBody>
      <dsp:txXfrm>
        <a:off x="5152206" y="5245374"/>
        <a:ext cx="2497187" cy="149831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EFCB-7309-41AD-A3B3-735F9E31CDF3}">
      <dsp:nvSpPr>
        <dsp:cNvPr id="0" name=""/>
        <dsp:cNvSpPr/>
      </dsp:nvSpPr>
      <dsp:spPr>
        <a:xfrm>
          <a:off x="0" y="0"/>
          <a:ext cx="6030911" cy="60309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64B92D-E8F7-4A80-9B2D-B3CB257D211B}">
      <dsp:nvSpPr>
        <dsp:cNvPr id="0" name=""/>
        <dsp:cNvSpPr/>
      </dsp:nvSpPr>
      <dsp:spPr>
        <a:xfrm>
          <a:off x="3015455" y="0"/>
          <a:ext cx="8574882" cy="6030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err="1" smtClean="0"/>
            <a:t>Minkä</a:t>
          </a:r>
          <a:r>
            <a:rPr lang="en-US" sz="6500" kern="1200" dirty="0" smtClean="0"/>
            <a:t> </a:t>
          </a:r>
          <a:r>
            <a:rPr lang="en-US" sz="6500" kern="1200" dirty="0" err="1" smtClean="0"/>
            <a:t>tyyppistä</a:t>
          </a:r>
          <a:r>
            <a:rPr lang="en-US" sz="6500" kern="1200" dirty="0" smtClean="0"/>
            <a:t> </a:t>
          </a:r>
          <a:r>
            <a:rPr lang="en-US" sz="6500" kern="1200" dirty="0" err="1" smtClean="0"/>
            <a:t>apua</a:t>
          </a:r>
          <a:r>
            <a:rPr lang="en-US" sz="6500" kern="1200" dirty="0" smtClean="0"/>
            <a:t> </a:t>
          </a:r>
          <a:r>
            <a:rPr lang="en-US" sz="6500" kern="1200" dirty="0" err="1" smtClean="0"/>
            <a:t>tulijat</a:t>
          </a:r>
          <a:r>
            <a:rPr lang="en-US" sz="6500" kern="1200" dirty="0" smtClean="0"/>
            <a:t> </a:t>
          </a:r>
          <a:r>
            <a:rPr lang="en-US" sz="6500" kern="1200" dirty="0" err="1" smtClean="0"/>
            <a:t>tarvitsevat</a:t>
          </a:r>
          <a:r>
            <a:rPr lang="en-US" sz="6500" kern="1200" dirty="0" smtClean="0"/>
            <a:t>?</a:t>
          </a:r>
          <a:endParaRPr lang="en-GB" sz="6500" kern="1200" dirty="0"/>
        </a:p>
      </dsp:txBody>
      <dsp:txXfrm>
        <a:off x="3015455" y="0"/>
        <a:ext cx="8574882" cy="60309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4B5D7-553F-485D-BC7E-7EA526D765A1}">
      <dsp:nvSpPr>
        <dsp:cNvPr id="0" name=""/>
        <dsp:cNvSpPr/>
      </dsp:nvSpPr>
      <dsp:spPr>
        <a:xfrm>
          <a:off x="3708511" y="0"/>
          <a:ext cx="4172074" cy="60312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Maarit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Pimiän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puheenvuoro</a:t>
          </a:r>
          <a:endParaRPr lang="en-GB" sz="4100" kern="1200" dirty="0"/>
        </a:p>
      </dsp:txBody>
      <dsp:txXfrm>
        <a:off x="3912175" y="203664"/>
        <a:ext cx="3764746" cy="562391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94828-91FD-4672-8DCB-7ACCFD2C5BDE}">
      <dsp:nvSpPr>
        <dsp:cNvPr id="0" name=""/>
        <dsp:cNvSpPr/>
      </dsp:nvSpPr>
      <dsp:spPr>
        <a:xfrm>
          <a:off x="0" y="60980"/>
          <a:ext cx="11590337" cy="1193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Suomessa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ei</a:t>
          </a:r>
          <a:r>
            <a:rPr lang="en-US" sz="3000" kern="1200" dirty="0" smtClean="0"/>
            <a:t> ole </a:t>
          </a:r>
          <a:r>
            <a:rPr lang="en-US" sz="3000" kern="1200" dirty="0" err="1" smtClean="0"/>
            <a:t>keskitettyä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tahoa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joka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käsittelee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avun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pyyntöä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tarjouksia</a:t>
          </a:r>
          <a:endParaRPr lang="en-GB" sz="3000" kern="1200" dirty="0"/>
        </a:p>
      </dsp:txBody>
      <dsp:txXfrm>
        <a:off x="58257" y="119237"/>
        <a:ext cx="11473823" cy="1076886"/>
      </dsp:txXfrm>
    </dsp:sp>
    <dsp:sp modelId="{A5B585BA-B13E-4660-AA4C-81EC7F791721}">
      <dsp:nvSpPr>
        <dsp:cNvPr id="0" name=""/>
        <dsp:cNvSpPr/>
      </dsp:nvSpPr>
      <dsp:spPr>
        <a:xfrm>
          <a:off x="0" y="1254380"/>
          <a:ext cx="11590337" cy="183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err="1" smtClean="0"/>
            <a:t>Kullakin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hallinnonallalla</a:t>
          </a:r>
          <a:r>
            <a:rPr lang="en-US" sz="2300" kern="1200" dirty="0" smtClean="0"/>
            <a:t> on </a:t>
          </a:r>
          <a:r>
            <a:rPr lang="en-US" sz="2300" kern="1200" dirty="0" err="1" smtClean="0"/>
            <a:t>oman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toimialansa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yleisjohto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err="1" smtClean="0"/>
            <a:t>Kukin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viranomainen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päättää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omaan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toimialaansa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kuuluvan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avun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pyytämisestä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ja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sisällöstä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err="1" smtClean="0"/>
            <a:t>Esimerkiksi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Pelastuslaissa</a:t>
          </a:r>
          <a:r>
            <a:rPr lang="en-US" sz="2300" kern="1200" dirty="0" smtClean="0"/>
            <a:t> on </a:t>
          </a:r>
          <a:r>
            <a:rPr lang="en-US" sz="2300" kern="1200" dirty="0" err="1" smtClean="0"/>
            <a:t>mainittu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että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sisäministeriö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voi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pyytää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pelastustoimen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apua</a:t>
          </a:r>
          <a:r>
            <a:rPr lang="en-US" sz="2300" kern="1200" dirty="0" smtClean="0"/>
            <a:t>, </a:t>
          </a:r>
          <a:r>
            <a:rPr lang="en-US" sz="2300" kern="1200" dirty="0" err="1" smtClean="0"/>
            <a:t>mutta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kaikkilla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aloilla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vastaavaa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ei</a:t>
          </a:r>
          <a:r>
            <a:rPr lang="en-US" sz="2300" kern="1200" dirty="0" smtClean="0"/>
            <a:t> ole</a:t>
          </a:r>
          <a:endParaRPr lang="en-GB" sz="2300" kern="1200" dirty="0"/>
        </a:p>
      </dsp:txBody>
      <dsp:txXfrm>
        <a:off x="0" y="1254380"/>
        <a:ext cx="11590337" cy="1831950"/>
      </dsp:txXfrm>
    </dsp:sp>
    <dsp:sp modelId="{FB26794F-1071-4F8F-BA2E-6B655B23EB94}">
      <dsp:nvSpPr>
        <dsp:cNvPr id="0" name=""/>
        <dsp:cNvSpPr/>
      </dsp:nvSpPr>
      <dsp:spPr>
        <a:xfrm>
          <a:off x="0" y="3086330"/>
          <a:ext cx="11590337" cy="1193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Pelastustoiminnan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johtaja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tekee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päätöksen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toiminnan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lopettamisesta</a:t>
          </a:r>
          <a:endParaRPr lang="en-GB" sz="3000" kern="1200" dirty="0"/>
        </a:p>
      </dsp:txBody>
      <dsp:txXfrm>
        <a:off x="58257" y="3144587"/>
        <a:ext cx="11473823" cy="1076886"/>
      </dsp:txXfrm>
    </dsp:sp>
    <dsp:sp modelId="{9600F0E7-257C-41F6-AC1E-386DC7D01230}">
      <dsp:nvSpPr>
        <dsp:cNvPr id="0" name=""/>
        <dsp:cNvSpPr/>
      </dsp:nvSpPr>
      <dsp:spPr>
        <a:xfrm>
          <a:off x="0" y="4279730"/>
          <a:ext cx="11590337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err="1" smtClean="0"/>
            <a:t>Vastuu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siirtyy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toiselle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viranomaiselle</a:t>
          </a:r>
          <a:r>
            <a:rPr lang="en-US" sz="2300" kern="1200" dirty="0" smtClean="0"/>
            <a:t> tai </a:t>
          </a:r>
          <a:r>
            <a:rPr lang="en-US" sz="2300" kern="1200" dirty="0" err="1" smtClean="0"/>
            <a:t>toiminnan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kohteen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omistajalle</a:t>
          </a:r>
          <a:endParaRPr lang="en-GB" sz="2300" kern="1200" dirty="0"/>
        </a:p>
      </dsp:txBody>
      <dsp:txXfrm>
        <a:off x="0" y="4279730"/>
        <a:ext cx="11590337" cy="496800"/>
      </dsp:txXfrm>
    </dsp:sp>
    <dsp:sp modelId="{CDDAE87D-EA4B-4A38-B3E6-E47F0D92A0BD}">
      <dsp:nvSpPr>
        <dsp:cNvPr id="0" name=""/>
        <dsp:cNvSpPr/>
      </dsp:nvSpPr>
      <dsp:spPr>
        <a:xfrm>
          <a:off x="0" y="4776531"/>
          <a:ext cx="11590337" cy="1193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Kansainvälisen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avun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moniviranomaistilanteita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ulkomaisten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järjestöjen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koordinointia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halutaan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tarkentaa</a:t>
          </a:r>
          <a:endParaRPr lang="en-GB" sz="3000" kern="1200" dirty="0"/>
        </a:p>
      </dsp:txBody>
      <dsp:txXfrm>
        <a:off x="58257" y="4834788"/>
        <a:ext cx="11473823" cy="107688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674D0-8624-43B8-9299-5DF6B5380AC1}">
      <dsp:nvSpPr>
        <dsp:cNvPr id="0" name=""/>
        <dsp:cNvSpPr/>
      </dsp:nvSpPr>
      <dsp:spPr>
        <a:xfrm>
          <a:off x="0" y="425946"/>
          <a:ext cx="11590337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416560" rIns="8995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Pelastusajoneuvot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</a:t>
          </a:r>
          <a:r>
            <a:rPr lang="en-US" sz="2000" kern="1200" dirty="0" smtClean="0"/>
            <a:t> –</a:t>
          </a:r>
          <a:r>
            <a:rPr lang="en-US" sz="2000" kern="1200" dirty="0" err="1" smtClean="0"/>
            <a:t>henkilöstö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pyritään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ohjamaan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jonojen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ohi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Viisumia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voi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jatkaa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humanitaarisin</a:t>
          </a:r>
          <a:r>
            <a:rPr lang="en-US" sz="2000" kern="1200" dirty="0" smtClean="0"/>
            <a:t> tai </a:t>
          </a:r>
          <a:r>
            <a:rPr lang="en-US" sz="2000" kern="1200" dirty="0" err="1" smtClean="0"/>
            <a:t>pakottavin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syin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Venäjän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rajalla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tarvitaan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kuitenkin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aina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lupa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Rahaa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saa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yleensä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tuoda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tarpeellinen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määrä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ilmoituksella</a:t>
          </a:r>
          <a:endParaRPr lang="en-GB" sz="2000" kern="1200" dirty="0"/>
        </a:p>
      </dsp:txBody>
      <dsp:txXfrm>
        <a:off x="0" y="425946"/>
        <a:ext cx="11590337" cy="1827000"/>
      </dsp:txXfrm>
    </dsp:sp>
    <dsp:sp modelId="{334B01EE-835F-4A39-B97B-26E79F381D61}">
      <dsp:nvSpPr>
        <dsp:cNvPr id="0" name=""/>
        <dsp:cNvSpPr/>
      </dsp:nvSpPr>
      <dsp:spPr>
        <a:xfrm>
          <a:off x="579516" y="130745"/>
          <a:ext cx="811323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Rajanylitykseen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voidaan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tehdä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helpotuksia</a:t>
          </a:r>
          <a:endParaRPr lang="en-GB" sz="2000" kern="1200" dirty="0"/>
        </a:p>
      </dsp:txBody>
      <dsp:txXfrm>
        <a:off x="608337" y="159566"/>
        <a:ext cx="8055594" cy="532758"/>
      </dsp:txXfrm>
    </dsp:sp>
    <dsp:sp modelId="{6AE82C8C-27AD-4231-AF87-54235AE82472}">
      <dsp:nvSpPr>
        <dsp:cNvPr id="0" name=""/>
        <dsp:cNvSpPr/>
      </dsp:nvSpPr>
      <dsp:spPr>
        <a:xfrm>
          <a:off x="0" y="2786890"/>
          <a:ext cx="11590337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416560" rIns="8995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Työsuhteessa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toimivan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katsotaan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olevan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lähetetty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työntekijä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Avustustyöntekijä</a:t>
          </a:r>
          <a:r>
            <a:rPr lang="en-US" sz="2000" kern="1200" dirty="0" smtClean="0"/>
            <a:t> on </a:t>
          </a:r>
          <a:r>
            <a:rPr lang="en-US" sz="2000" kern="1200" dirty="0" err="1" smtClean="0"/>
            <a:t>rikosoikeudellisessa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vastuussa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Suomen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rikoslainsäädännön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mukaisesti</a:t>
          </a:r>
          <a:endParaRPr lang="en-GB" sz="2000" kern="1200" dirty="0"/>
        </a:p>
      </dsp:txBody>
      <dsp:txXfrm>
        <a:off x="0" y="2786890"/>
        <a:ext cx="11590337" cy="1449000"/>
      </dsp:txXfrm>
    </dsp:sp>
    <dsp:sp modelId="{AB92D0CD-3773-4BC8-8444-C4E4FD0ED0AB}">
      <dsp:nvSpPr>
        <dsp:cNvPr id="0" name=""/>
        <dsp:cNvSpPr/>
      </dsp:nvSpPr>
      <dsp:spPr>
        <a:xfrm>
          <a:off x="579516" y="2360946"/>
          <a:ext cx="811323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Ulkomaisilla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avustustyöntekijöillä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ei</a:t>
          </a:r>
          <a:r>
            <a:rPr lang="en-US" sz="2000" kern="1200" dirty="0" smtClean="0"/>
            <a:t> ole </a:t>
          </a:r>
          <a:r>
            <a:rPr lang="en-US" sz="2000" kern="1200" dirty="0" err="1" smtClean="0"/>
            <a:t>erikoisoikeuksia</a:t>
          </a:r>
          <a:endParaRPr lang="en-GB" sz="2000" kern="1200" dirty="0"/>
        </a:p>
      </dsp:txBody>
      <dsp:txXfrm>
        <a:off x="608337" y="2389767"/>
        <a:ext cx="8055594" cy="532758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40A68-7E65-406D-8FE6-C2AFE5A959B6}">
      <dsp:nvSpPr>
        <dsp:cNvPr id="0" name=""/>
        <dsp:cNvSpPr/>
      </dsp:nvSpPr>
      <dsp:spPr>
        <a:xfrm>
          <a:off x="487495" y="2245"/>
          <a:ext cx="4423061" cy="221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Pelastusalan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toimijoiden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ammattipätevyys</a:t>
          </a:r>
          <a:r>
            <a:rPr lang="en-US" sz="2600" kern="1200" dirty="0" smtClean="0"/>
            <a:t> on </a:t>
          </a:r>
          <a:r>
            <a:rPr lang="en-US" sz="2600" kern="1200" dirty="0" err="1" smtClean="0"/>
            <a:t>lähettävän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valtion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vastuulla</a:t>
          </a:r>
          <a:endParaRPr lang="en-GB" sz="2600" kern="1200" dirty="0"/>
        </a:p>
      </dsp:txBody>
      <dsp:txXfrm>
        <a:off x="552269" y="67019"/>
        <a:ext cx="4293513" cy="2081982"/>
      </dsp:txXfrm>
    </dsp:sp>
    <dsp:sp modelId="{F14A7FC3-1ECF-4CB5-A661-90EF4E9FE199}">
      <dsp:nvSpPr>
        <dsp:cNvPr id="0" name=""/>
        <dsp:cNvSpPr/>
      </dsp:nvSpPr>
      <dsp:spPr>
        <a:xfrm>
          <a:off x="487495" y="2545505"/>
          <a:ext cx="4423061" cy="221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Terveydenhuollon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ammattilaisten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lupaprosessin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poikkeusjärjestelyä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ei</a:t>
          </a:r>
          <a:r>
            <a:rPr lang="en-US" sz="2600" kern="1200" dirty="0" smtClean="0"/>
            <a:t> ole</a:t>
          </a:r>
          <a:endParaRPr lang="en-GB" sz="2600" kern="1200" dirty="0"/>
        </a:p>
      </dsp:txBody>
      <dsp:txXfrm>
        <a:off x="552269" y="2610279"/>
        <a:ext cx="4293513" cy="2081982"/>
      </dsp:txXfrm>
    </dsp:sp>
    <dsp:sp modelId="{70EC55F9-1E18-4F88-B433-444DE9556C71}">
      <dsp:nvSpPr>
        <dsp:cNvPr id="0" name=""/>
        <dsp:cNvSpPr/>
      </dsp:nvSpPr>
      <dsp:spPr>
        <a:xfrm rot="19457599">
          <a:off x="4705765" y="2982453"/>
          <a:ext cx="2178806" cy="66005"/>
        </a:xfrm>
        <a:custGeom>
          <a:avLst/>
          <a:gdLst/>
          <a:ahLst/>
          <a:cxnLst/>
          <a:rect l="0" t="0" r="0" b="0"/>
          <a:pathLst>
            <a:path>
              <a:moveTo>
                <a:pt x="0" y="33002"/>
              </a:moveTo>
              <a:lnTo>
                <a:pt x="2178806" y="330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5740698" y="2960985"/>
        <a:ext cx="108940" cy="108940"/>
      </dsp:txXfrm>
    </dsp:sp>
    <dsp:sp modelId="{D608EBF9-D070-4A0F-BD61-3C5439A565F9}">
      <dsp:nvSpPr>
        <dsp:cNvPr id="0" name=""/>
        <dsp:cNvSpPr/>
      </dsp:nvSpPr>
      <dsp:spPr>
        <a:xfrm>
          <a:off x="6679781" y="1273875"/>
          <a:ext cx="4423061" cy="221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Valvira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voi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kuitenkin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poikkeustilanteessa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käsitellä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hakemukset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hyvinkin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nopeasti</a:t>
          </a:r>
          <a:endParaRPr lang="en-GB" sz="2600" kern="1200" dirty="0"/>
        </a:p>
      </dsp:txBody>
      <dsp:txXfrm>
        <a:off x="6744555" y="1338649"/>
        <a:ext cx="4293513" cy="2081982"/>
      </dsp:txXfrm>
    </dsp:sp>
    <dsp:sp modelId="{7BA1A845-358A-40BF-95A2-248274BCF251}">
      <dsp:nvSpPr>
        <dsp:cNvPr id="0" name=""/>
        <dsp:cNvSpPr/>
      </dsp:nvSpPr>
      <dsp:spPr>
        <a:xfrm rot="2142401">
          <a:off x="4705765" y="4254083"/>
          <a:ext cx="2178806" cy="66005"/>
        </a:xfrm>
        <a:custGeom>
          <a:avLst/>
          <a:gdLst/>
          <a:ahLst/>
          <a:cxnLst/>
          <a:rect l="0" t="0" r="0" b="0"/>
          <a:pathLst>
            <a:path>
              <a:moveTo>
                <a:pt x="0" y="33002"/>
              </a:moveTo>
              <a:lnTo>
                <a:pt x="2178806" y="330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5740698" y="4232615"/>
        <a:ext cx="108940" cy="108940"/>
      </dsp:txXfrm>
    </dsp:sp>
    <dsp:sp modelId="{6037E78E-FA05-4A40-B675-20354ED14A1C}">
      <dsp:nvSpPr>
        <dsp:cNvPr id="0" name=""/>
        <dsp:cNvSpPr/>
      </dsp:nvSpPr>
      <dsp:spPr>
        <a:xfrm>
          <a:off x="6679781" y="3817135"/>
          <a:ext cx="4423061" cy="221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Pakkotilaa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voi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soveltaa</a:t>
          </a:r>
          <a:r>
            <a:rPr lang="en-US" sz="2600" kern="1200" dirty="0" smtClean="0"/>
            <a:t> vain </a:t>
          </a:r>
          <a:r>
            <a:rPr lang="en-US" sz="2600" kern="1200" dirty="0" err="1" smtClean="0"/>
            <a:t>välittömään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onnettomuustilanteeseen</a:t>
          </a:r>
          <a:endParaRPr lang="en-GB" sz="2600" kern="1200" dirty="0"/>
        </a:p>
      </dsp:txBody>
      <dsp:txXfrm>
        <a:off x="6744555" y="3881909"/>
        <a:ext cx="4293513" cy="208198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9DD85-982C-46C6-8480-BF3F9CFE21D1}">
      <dsp:nvSpPr>
        <dsp:cNvPr id="0" name=""/>
        <dsp:cNvSpPr/>
      </dsp:nvSpPr>
      <dsp:spPr>
        <a:xfrm>
          <a:off x="0" y="243803"/>
          <a:ext cx="11589097" cy="221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43" tIns="333248" rIns="89944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Pelastustoiminnan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tavarat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ja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ajoneuvot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Hyväntekeväisyys</a:t>
          </a:r>
          <a:r>
            <a:rPr lang="en-US" sz="1600" kern="1200" dirty="0" smtClean="0"/>
            <a:t>- </a:t>
          </a:r>
          <a:r>
            <a:rPr lang="en-US" sz="1600" kern="1200" dirty="0" err="1" smtClean="0"/>
            <a:t>ja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avustusjärjestölle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osoitetut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tavarat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Erityisesti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sokeiden</a:t>
          </a:r>
          <a:r>
            <a:rPr lang="en-US" sz="1600" kern="1200" dirty="0" smtClean="0"/>
            <a:t> tai </a:t>
          </a:r>
          <a:r>
            <a:rPr lang="en-US" sz="1600" kern="1200" dirty="0" err="1" smtClean="0"/>
            <a:t>muiden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fyysisesti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vammautuneiden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henkilöiden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käyttöön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suunnitellut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tavarat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Tavarat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katastrofien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uhrien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hyväksi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Vainajan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sisältävät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ruumisarkut</a:t>
          </a:r>
          <a:r>
            <a:rPr lang="en-US" sz="1600" kern="1200" dirty="0" smtClean="0"/>
            <a:t>, </a:t>
          </a:r>
          <a:r>
            <a:rPr lang="en-US" sz="1600" kern="1200" dirty="0" err="1" smtClean="0"/>
            <a:t>tuhkauurnat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Tullittomuus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kansainvälisten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sopimusten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perusteella</a:t>
          </a:r>
          <a:endParaRPr lang="en-US" sz="1600" kern="1200" dirty="0"/>
        </a:p>
      </dsp:txBody>
      <dsp:txXfrm>
        <a:off x="0" y="243803"/>
        <a:ext cx="11589097" cy="2217600"/>
      </dsp:txXfrm>
    </dsp:sp>
    <dsp:sp modelId="{3D2E33DE-B794-4F83-89E1-C2566531B95A}">
      <dsp:nvSpPr>
        <dsp:cNvPr id="0" name=""/>
        <dsp:cNvSpPr/>
      </dsp:nvSpPr>
      <dsp:spPr>
        <a:xfrm>
          <a:off x="579454" y="7643"/>
          <a:ext cx="81123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28" tIns="0" rIns="30662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Tullittomuus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erikoistilanteissa</a:t>
          </a:r>
          <a:endParaRPr lang="en-US" sz="1600" kern="1200" dirty="0"/>
        </a:p>
      </dsp:txBody>
      <dsp:txXfrm>
        <a:off x="602511" y="30700"/>
        <a:ext cx="8066253" cy="426206"/>
      </dsp:txXfrm>
    </dsp:sp>
    <dsp:sp modelId="{F289A899-42CE-4C8F-9CC1-CA23B3A85C0E}">
      <dsp:nvSpPr>
        <dsp:cNvPr id="0" name=""/>
        <dsp:cNvSpPr/>
      </dsp:nvSpPr>
      <dsp:spPr>
        <a:xfrm>
          <a:off x="0" y="2783963"/>
          <a:ext cx="11589097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43" tIns="333248" rIns="89944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Vain </a:t>
          </a:r>
          <a:r>
            <a:rPr lang="en-US" sz="1600" kern="1200" dirty="0" err="1" smtClean="0"/>
            <a:t>Fimean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luvalla</a:t>
          </a:r>
          <a:r>
            <a:rPr lang="en-US" sz="1600" kern="1200" dirty="0" smtClean="0"/>
            <a:t> tai </a:t>
          </a:r>
          <a:r>
            <a:rPr lang="en-US" sz="1600" kern="1200" dirty="0" err="1" smtClean="0"/>
            <a:t>STM:n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päätöksellä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poikkeusoloissa</a:t>
          </a:r>
          <a:endParaRPr lang="en-US" sz="1600" kern="1200" dirty="0"/>
        </a:p>
      </dsp:txBody>
      <dsp:txXfrm>
        <a:off x="0" y="2783963"/>
        <a:ext cx="11589097" cy="680400"/>
      </dsp:txXfrm>
    </dsp:sp>
    <dsp:sp modelId="{A0FA92C8-E7FB-41A6-BE0C-0CAC2FCEB650}">
      <dsp:nvSpPr>
        <dsp:cNvPr id="0" name=""/>
        <dsp:cNvSpPr/>
      </dsp:nvSpPr>
      <dsp:spPr>
        <a:xfrm>
          <a:off x="579454" y="2547803"/>
          <a:ext cx="81123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28" tIns="0" rIns="30662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Lääkkeet</a:t>
          </a:r>
          <a:endParaRPr lang="en-US" sz="1600" kern="1200" dirty="0"/>
        </a:p>
      </dsp:txBody>
      <dsp:txXfrm>
        <a:off x="602511" y="2570860"/>
        <a:ext cx="8066253" cy="426206"/>
      </dsp:txXfrm>
    </dsp:sp>
    <dsp:sp modelId="{CBE15A55-B4AB-4844-B472-ABBF83B6EEC1}">
      <dsp:nvSpPr>
        <dsp:cNvPr id="0" name=""/>
        <dsp:cNvSpPr/>
      </dsp:nvSpPr>
      <dsp:spPr>
        <a:xfrm>
          <a:off x="0" y="3786923"/>
          <a:ext cx="11589097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43" tIns="333248" rIns="89944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Yksittäisillä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sopimuksilla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ja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käytännöillä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nopeutetaan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käsittelyä</a:t>
          </a:r>
          <a:endParaRPr lang="en-US" sz="1600" kern="1200" dirty="0"/>
        </a:p>
      </dsp:txBody>
      <dsp:txXfrm>
        <a:off x="0" y="3786923"/>
        <a:ext cx="11589097" cy="680400"/>
      </dsp:txXfrm>
    </dsp:sp>
    <dsp:sp modelId="{E9563AB8-03BD-444B-8B0B-D27CB4EF0205}">
      <dsp:nvSpPr>
        <dsp:cNvPr id="0" name=""/>
        <dsp:cNvSpPr/>
      </dsp:nvSpPr>
      <dsp:spPr>
        <a:xfrm>
          <a:off x="579454" y="3550763"/>
          <a:ext cx="81123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28" tIns="0" rIns="30662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Tullittomuus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ei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tarkoita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nopeaa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käsittelyä</a:t>
          </a:r>
          <a:endParaRPr lang="en-US" sz="1600" kern="1200" dirty="0"/>
        </a:p>
      </dsp:txBody>
      <dsp:txXfrm>
        <a:off x="602511" y="3573820"/>
        <a:ext cx="8066253" cy="426206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AFC7E-8E82-4F46-B3A4-9A7B39D3EA68}">
      <dsp:nvSpPr>
        <dsp:cNvPr id="0" name=""/>
        <dsp:cNvSpPr/>
      </dsp:nvSpPr>
      <dsp:spPr>
        <a:xfrm>
          <a:off x="939" y="633880"/>
          <a:ext cx="3663962" cy="21983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Kansainvälisille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toimijoille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ei</a:t>
          </a:r>
          <a:r>
            <a:rPr lang="en-US" sz="2400" kern="1200" dirty="0" smtClean="0"/>
            <a:t> ole </a:t>
          </a:r>
          <a:r>
            <a:rPr lang="en-US" sz="2400" kern="1200" dirty="0" err="1" smtClean="0"/>
            <a:t>varattu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omaa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verkkoa</a:t>
          </a:r>
          <a:r>
            <a:rPr lang="en-US" sz="2400" kern="1200" dirty="0" smtClean="0"/>
            <a:t> tai </a:t>
          </a:r>
          <a:r>
            <a:rPr lang="en-US" sz="2400" kern="1200" dirty="0" err="1" smtClean="0"/>
            <a:t>taajuutta</a:t>
          </a:r>
          <a:endParaRPr lang="en-GB" sz="2400" kern="1200" dirty="0"/>
        </a:p>
      </dsp:txBody>
      <dsp:txXfrm>
        <a:off x="939" y="633880"/>
        <a:ext cx="3663962" cy="2198377"/>
      </dsp:txXfrm>
    </dsp:sp>
    <dsp:sp modelId="{BFDF3518-3FE2-4037-84AB-CB13F4F1B81B}">
      <dsp:nvSpPr>
        <dsp:cNvPr id="0" name=""/>
        <dsp:cNvSpPr/>
      </dsp:nvSpPr>
      <dsp:spPr>
        <a:xfrm>
          <a:off x="4031298" y="633880"/>
          <a:ext cx="3663962" cy="21983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Toisen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valtion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henkilöstö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tarvitse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radiolupaa</a:t>
          </a:r>
          <a:endParaRPr lang="en-GB" sz="2400" kern="1200" dirty="0"/>
        </a:p>
      </dsp:txBody>
      <dsp:txXfrm>
        <a:off x="4031298" y="633880"/>
        <a:ext cx="3663962" cy="2198377"/>
      </dsp:txXfrm>
    </dsp:sp>
    <dsp:sp modelId="{BA63FC32-6F50-41E6-9317-F0BFF28F53E8}">
      <dsp:nvSpPr>
        <dsp:cNvPr id="0" name=""/>
        <dsp:cNvSpPr/>
      </dsp:nvSpPr>
      <dsp:spPr>
        <a:xfrm>
          <a:off x="939" y="3198654"/>
          <a:ext cx="3663962" cy="21983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Virve</a:t>
          </a:r>
          <a:r>
            <a:rPr lang="en-US" sz="2400" kern="1200" dirty="0" smtClean="0"/>
            <a:t> TETRA </a:t>
          </a:r>
          <a:r>
            <a:rPr lang="en-US" sz="2400" kern="1200" dirty="0" err="1" smtClean="0"/>
            <a:t>verkkoon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pääsy</a:t>
          </a:r>
          <a:r>
            <a:rPr lang="en-US" sz="2400" kern="1200" dirty="0" smtClean="0"/>
            <a:t> on </a:t>
          </a:r>
          <a:r>
            <a:rPr lang="en-US" sz="2400" kern="1200" dirty="0" err="1" smtClean="0"/>
            <a:t>rajattua</a:t>
          </a:r>
          <a:endParaRPr lang="en-GB" sz="2400" kern="1200" dirty="0"/>
        </a:p>
      </dsp:txBody>
      <dsp:txXfrm>
        <a:off x="939" y="3198654"/>
        <a:ext cx="3663962" cy="2198377"/>
      </dsp:txXfrm>
    </dsp:sp>
    <dsp:sp modelId="{7213635B-2D13-4CF9-A38F-366AE983910D}">
      <dsp:nvSpPr>
        <dsp:cNvPr id="0" name=""/>
        <dsp:cNvSpPr/>
      </dsp:nvSpPr>
      <dsp:spPr>
        <a:xfrm>
          <a:off x="4031298" y="3198654"/>
          <a:ext cx="3663962" cy="21983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Arkaluonteisten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tietojen</a:t>
          </a:r>
          <a:r>
            <a:rPr lang="en-US" sz="2400" kern="1200" dirty="0" smtClean="0"/>
            <a:t> (</a:t>
          </a:r>
          <a:r>
            <a:rPr lang="en-US" sz="2400" kern="1200" dirty="0" err="1" smtClean="0"/>
            <a:t>etenkin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potilastiedot</a:t>
          </a:r>
          <a:r>
            <a:rPr lang="en-US" sz="2400" kern="1200" dirty="0" smtClean="0"/>
            <a:t>) </a:t>
          </a:r>
          <a:r>
            <a:rPr lang="en-US" sz="2400" kern="1200" dirty="0" err="1" smtClean="0"/>
            <a:t>salassapito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estää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niiden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jakamisen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ilman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sopimusta</a:t>
          </a:r>
          <a:endParaRPr lang="en-GB" sz="2400" kern="1200" dirty="0"/>
        </a:p>
      </dsp:txBody>
      <dsp:txXfrm>
        <a:off x="4031298" y="3198654"/>
        <a:ext cx="3663962" cy="2198377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1979F-2024-432C-855A-7536BD025E15}">
      <dsp:nvSpPr>
        <dsp:cNvPr id="0" name=""/>
        <dsp:cNvSpPr/>
      </dsp:nvSpPr>
      <dsp:spPr>
        <a:xfrm rot="16200000">
          <a:off x="64246" y="-58445"/>
          <a:ext cx="5463222" cy="558011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0" rIns="168672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Varautuminen</a:t>
          </a:r>
          <a:endParaRPr lang="en-GB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Vapaaehtoisten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kouluttaminen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Vapaaehtoisryhmien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ylläpitäminen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Ensiapu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Ensihuolto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Psykososiaalinen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tuki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Vapepa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koordinointi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Asiantuntijaryhmät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Materiaalivalmius</a:t>
          </a:r>
          <a:endParaRPr lang="en-GB" sz="2100" kern="1200" dirty="0"/>
        </a:p>
      </dsp:txBody>
      <dsp:txXfrm rot="5400000">
        <a:off x="5801" y="1092644"/>
        <a:ext cx="5580113" cy="3277934"/>
      </dsp:txXfrm>
    </dsp:sp>
    <dsp:sp modelId="{B1CBDA09-4E19-4C7B-A278-0E1C40272878}">
      <dsp:nvSpPr>
        <dsp:cNvPr id="0" name=""/>
        <dsp:cNvSpPr/>
      </dsp:nvSpPr>
      <dsp:spPr>
        <a:xfrm rot="16200000">
          <a:off x="6062869" y="-58445"/>
          <a:ext cx="5463222" cy="558011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0" rIns="168672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Toimiminen</a:t>
          </a:r>
          <a:endParaRPr lang="en-GB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Täydentää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ja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tukee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sosiaali</a:t>
          </a:r>
          <a:r>
            <a:rPr lang="en-US" sz="2100" kern="1200" dirty="0" smtClean="0"/>
            <a:t>- </a:t>
          </a:r>
          <a:r>
            <a:rPr lang="en-US" sz="2100" kern="1200" dirty="0" err="1" smtClean="0"/>
            <a:t>ja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terveydenhuollon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viranomaisten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toimintaa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Koordinoi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muita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sosiaali</a:t>
          </a:r>
          <a:r>
            <a:rPr lang="en-US" sz="2100" kern="1200" dirty="0" smtClean="0"/>
            <a:t>- </a:t>
          </a:r>
          <a:r>
            <a:rPr lang="en-US" sz="2100" kern="1200" dirty="0" err="1" smtClean="0"/>
            <a:t>ja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terveydenhuoltoviranomaisten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tukena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toimivia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muita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vapaaehtoisryhmiä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Raportointi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tilanteen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jälkeen</a:t>
          </a:r>
          <a:endParaRPr lang="en-GB" sz="2100" kern="1200" dirty="0"/>
        </a:p>
      </dsp:txBody>
      <dsp:txXfrm rot="5400000">
        <a:off x="6004424" y="1092644"/>
        <a:ext cx="5580113" cy="327793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9588C-B091-4696-9877-33684D29FB8C}">
      <dsp:nvSpPr>
        <dsp:cNvPr id="0" name=""/>
        <dsp:cNvSpPr/>
      </dsp:nvSpPr>
      <dsp:spPr>
        <a:xfrm>
          <a:off x="0" y="65728"/>
          <a:ext cx="11590337" cy="1233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Valtionneuvosto</a:t>
          </a:r>
          <a:r>
            <a:rPr lang="en-US" sz="3100" kern="1200" dirty="0" smtClean="0"/>
            <a:t> on </a:t>
          </a:r>
          <a:r>
            <a:rPr lang="en-US" sz="3100" kern="1200" dirty="0" err="1" smtClean="0"/>
            <a:t>esittänyt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mietinnän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pohjalta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muutoksia</a:t>
          </a:r>
          <a:endParaRPr lang="en-GB" sz="3100" kern="1200" dirty="0"/>
        </a:p>
      </dsp:txBody>
      <dsp:txXfrm>
        <a:off x="60199" y="125927"/>
        <a:ext cx="11469939" cy="1112781"/>
      </dsp:txXfrm>
    </dsp:sp>
    <dsp:sp modelId="{36B20D1F-684F-4450-BC1A-6D387A15183F}">
      <dsp:nvSpPr>
        <dsp:cNvPr id="0" name=""/>
        <dsp:cNvSpPr/>
      </dsp:nvSpPr>
      <dsp:spPr>
        <a:xfrm>
          <a:off x="0" y="1298908"/>
          <a:ext cx="11590337" cy="150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Muutokset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soveltuvat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sekä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sotilaan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lähettämiseen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että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vastaanottamiseen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Sotilaan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käyttäminen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väestönsuojeluun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humanitaariseen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avustustehtävään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mahdollistetaan</a:t>
          </a:r>
          <a:endParaRPr lang="en-GB" sz="2400" kern="1200" dirty="0"/>
        </a:p>
      </dsp:txBody>
      <dsp:txXfrm>
        <a:off x="0" y="1298908"/>
        <a:ext cx="11590337" cy="1507994"/>
      </dsp:txXfrm>
    </dsp:sp>
    <dsp:sp modelId="{389BF9D3-0E99-42D9-841C-1EB13ABE5CD4}">
      <dsp:nvSpPr>
        <dsp:cNvPr id="0" name=""/>
        <dsp:cNvSpPr/>
      </dsp:nvSpPr>
      <dsp:spPr>
        <a:xfrm>
          <a:off x="0" y="2806903"/>
          <a:ext cx="11590337" cy="1233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Samalla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lakiuudistuksella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halutaan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kattaa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sekä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EU:n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sisäiset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että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ulkoiset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avunannot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ja</a:t>
          </a:r>
          <a:r>
            <a:rPr lang="en-US" sz="3100" kern="1200" dirty="0" smtClean="0"/>
            <a:t> -</a:t>
          </a:r>
          <a:r>
            <a:rPr lang="en-US" sz="3100" kern="1200" dirty="0" err="1" smtClean="0"/>
            <a:t>pyynnöt</a:t>
          </a:r>
          <a:endParaRPr lang="en-GB" sz="3100" kern="1200" dirty="0"/>
        </a:p>
      </dsp:txBody>
      <dsp:txXfrm>
        <a:off x="60199" y="2867102"/>
        <a:ext cx="11469939" cy="1112781"/>
      </dsp:txXfrm>
    </dsp:sp>
    <dsp:sp modelId="{ED093571-3D37-4BA3-A294-A36EDA153911}">
      <dsp:nvSpPr>
        <dsp:cNvPr id="0" name=""/>
        <dsp:cNvSpPr/>
      </dsp:nvSpPr>
      <dsp:spPr>
        <a:xfrm>
          <a:off x="0" y="4040083"/>
          <a:ext cx="11590337" cy="1925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9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Suuronnettomuksiin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katastrofeihin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vastaaminen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sisältyy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Päätöksenteko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nopeutuu</a:t>
          </a:r>
          <a:r>
            <a:rPr lang="en-US" sz="2400" kern="1200" dirty="0" smtClean="0"/>
            <a:t> mm. </a:t>
          </a:r>
          <a:r>
            <a:rPr lang="en-US" sz="2400" kern="1200" dirty="0" err="1" smtClean="0"/>
            <a:t>standardimuotoisella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sopimuksella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eduskunnan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ohi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err="1" smtClean="0"/>
            <a:t>Vastaanottamisessa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keskeisiä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kysymyksiä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ovat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tehtävien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määrittely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ja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tulijoiden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oikeudellinen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asema</a:t>
          </a:r>
          <a:endParaRPr lang="en-GB" sz="2400" kern="1200" dirty="0"/>
        </a:p>
      </dsp:txBody>
      <dsp:txXfrm>
        <a:off x="0" y="4040083"/>
        <a:ext cx="11590337" cy="192510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DE25F-2051-4E20-97C5-C2B6D632EF46}">
      <dsp:nvSpPr>
        <dsp:cNvPr id="0" name=""/>
        <dsp:cNvSpPr/>
      </dsp:nvSpPr>
      <dsp:spPr>
        <a:xfrm>
          <a:off x="0" y="4946921"/>
          <a:ext cx="6760001" cy="1082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/>
            <a:t>Palaute</a:t>
          </a:r>
          <a:endParaRPr lang="fi-FI" sz="2000" kern="1200" dirty="0"/>
        </a:p>
      </dsp:txBody>
      <dsp:txXfrm>
        <a:off x="0" y="4946921"/>
        <a:ext cx="6760001" cy="1082265"/>
      </dsp:txXfrm>
    </dsp:sp>
    <dsp:sp modelId="{CE14C6A2-98F8-4B45-9CEE-C784AC3F10E1}">
      <dsp:nvSpPr>
        <dsp:cNvPr id="0" name=""/>
        <dsp:cNvSpPr/>
      </dsp:nvSpPr>
      <dsp:spPr>
        <a:xfrm rot="10800000">
          <a:off x="0" y="3298631"/>
          <a:ext cx="6760001" cy="166452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/>
            <a:t>Toimintaohje ja muistilista valmiustoimijalle</a:t>
          </a:r>
          <a:endParaRPr lang="fi-FI" sz="2000" kern="1200" dirty="0"/>
        </a:p>
      </dsp:txBody>
      <dsp:txXfrm rot="10800000">
        <a:off x="0" y="3298631"/>
        <a:ext cx="6760001" cy="1081558"/>
      </dsp:txXfrm>
    </dsp:sp>
    <dsp:sp modelId="{0ED2CF79-3497-431E-AA8D-930697D3AD43}">
      <dsp:nvSpPr>
        <dsp:cNvPr id="0" name=""/>
        <dsp:cNvSpPr/>
      </dsp:nvSpPr>
      <dsp:spPr>
        <a:xfrm rot="10800000">
          <a:off x="0" y="1650340"/>
          <a:ext cx="6760001" cy="166452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/>
            <a:t>Menetelmät</a:t>
          </a:r>
          <a:endParaRPr lang="en-GB" sz="2000" kern="1200" dirty="0"/>
        </a:p>
      </dsp:txBody>
      <dsp:txXfrm rot="-10800000">
        <a:off x="0" y="1650340"/>
        <a:ext cx="6760001" cy="584248"/>
      </dsp:txXfrm>
    </dsp:sp>
    <dsp:sp modelId="{AF6CB2EC-A299-47E4-ADB1-68C2CF512FD5}">
      <dsp:nvSpPr>
        <dsp:cNvPr id="0" name=""/>
        <dsp:cNvSpPr/>
      </dsp:nvSpPr>
      <dsp:spPr>
        <a:xfrm>
          <a:off x="3300" y="2234589"/>
          <a:ext cx="2251133" cy="4976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Tavoitetilamäärittely</a:t>
          </a:r>
          <a:endParaRPr lang="fi-FI" sz="1500" kern="1200" dirty="0"/>
        </a:p>
      </dsp:txBody>
      <dsp:txXfrm>
        <a:off x="3300" y="2234589"/>
        <a:ext cx="2251133" cy="497692"/>
      </dsp:txXfrm>
    </dsp:sp>
    <dsp:sp modelId="{0DFC9C4D-EA48-4CF6-834C-3FF8961385F6}">
      <dsp:nvSpPr>
        <dsp:cNvPr id="0" name=""/>
        <dsp:cNvSpPr/>
      </dsp:nvSpPr>
      <dsp:spPr>
        <a:xfrm>
          <a:off x="2254433" y="2234589"/>
          <a:ext cx="2251133" cy="4976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Puuteanalyysi</a:t>
          </a:r>
          <a:endParaRPr lang="en-GB" sz="1500" kern="1200" dirty="0"/>
        </a:p>
      </dsp:txBody>
      <dsp:txXfrm>
        <a:off x="2254433" y="2234589"/>
        <a:ext cx="2251133" cy="497692"/>
      </dsp:txXfrm>
    </dsp:sp>
    <dsp:sp modelId="{59ADA14B-4A6B-4FBC-93FC-AB6D1A0CC991}">
      <dsp:nvSpPr>
        <dsp:cNvPr id="0" name=""/>
        <dsp:cNvSpPr/>
      </dsp:nvSpPr>
      <dsp:spPr>
        <a:xfrm>
          <a:off x="4505567" y="2234589"/>
          <a:ext cx="2251133" cy="4976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Toimenpidekartta</a:t>
          </a:r>
          <a:endParaRPr lang="en-GB" sz="1500" kern="1200" dirty="0"/>
        </a:p>
      </dsp:txBody>
      <dsp:txXfrm>
        <a:off x="4505567" y="2234589"/>
        <a:ext cx="2251133" cy="497692"/>
      </dsp:txXfrm>
    </dsp:sp>
    <dsp:sp modelId="{3F22CEB6-889A-433F-B564-AC48E71C7BBA}">
      <dsp:nvSpPr>
        <dsp:cNvPr id="0" name=""/>
        <dsp:cNvSpPr/>
      </dsp:nvSpPr>
      <dsp:spPr>
        <a:xfrm rot="10800000">
          <a:off x="0" y="3"/>
          <a:ext cx="6760001" cy="166452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/>
            <a:t>Ryhmittyminen</a:t>
          </a:r>
          <a:endParaRPr lang="en-GB" sz="2000" kern="1200" dirty="0"/>
        </a:p>
      </dsp:txBody>
      <dsp:txXfrm rot="10800000">
        <a:off x="0" y="3"/>
        <a:ext cx="6760001" cy="1081558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57751-DEEA-45AF-B5A7-4CD6BE001A4A}">
      <dsp:nvSpPr>
        <dsp:cNvPr id="0" name=""/>
        <dsp:cNvSpPr/>
      </dsp:nvSpPr>
      <dsp:spPr>
        <a:xfrm>
          <a:off x="2682849" y="2717361"/>
          <a:ext cx="3279038" cy="3279038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Miten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saadaan</a:t>
          </a:r>
          <a:r>
            <a:rPr lang="en-US" sz="1900" kern="1200" dirty="0" smtClean="0"/>
            <a:t> se </a:t>
          </a:r>
          <a:r>
            <a:rPr lang="en-US" sz="1900" kern="1200" dirty="0" err="1" smtClean="0"/>
            <a:t>mikä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puuttuu</a:t>
          </a:r>
          <a:r>
            <a:rPr lang="en-US" sz="1900" kern="1200" dirty="0" smtClean="0"/>
            <a:t>?</a:t>
          </a:r>
          <a:endParaRPr lang="en-GB" sz="1900" kern="1200" dirty="0"/>
        </a:p>
      </dsp:txBody>
      <dsp:txXfrm>
        <a:off x="3342082" y="3485460"/>
        <a:ext cx="1960572" cy="1685493"/>
      </dsp:txXfrm>
    </dsp:sp>
    <dsp:sp modelId="{83BF989F-CF01-4651-97DE-3873D23189CA}">
      <dsp:nvSpPr>
        <dsp:cNvPr id="0" name=""/>
        <dsp:cNvSpPr/>
      </dsp:nvSpPr>
      <dsp:spPr>
        <a:xfrm>
          <a:off x="775045" y="1942316"/>
          <a:ext cx="2384755" cy="2384755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Mikä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puuttuu</a:t>
          </a:r>
          <a:r>
            <a:rPr lang="en-US" sz="1900" kern="1200" dirty="0" smtClean="0"/>
            <a:t>?</a:t>
          </a:r>
          <a:endParaRPr lang="en-GB" sz="1900" kern="1200" dirty="0"/>
        </a:p>
      </dsp:txBody>
      <dsp:txXfrm>
        <a:off x="1375414" y="2546314"/>
        <a:ext cx="1184017" cy="1176759"/>
      </dsp:txXfrm>
    </dsp:sp>
    <dsp:sp modelId="{A751762F-B24A-42B2-ACB3-9787866BD0C7}">
      <dsp:nvSpPr>
        <dsp:cNvPr id="0" name=""/>
        <dsp:cNvSpPr/>
      </dsp:nvSpPr>
      <dsp:spPr>
        <a:xfrm rot="20700000">
          <a:off x="2110751" y="297078"/>
          <a:ext cx="2336573" cy="2336573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Mitä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tarvitaan</a:t>
          </a:r>
          <a:r>
            <a:rPr lang="en-US" sz="1900" kern="1200" dirty="0" smtClean="0"/>
            <a:t>?</a:t>
          </a:r>
          <a:endParaRPr lang="en-GB" sz="1900" kern="1200" dirty="0"/>
        </a:p>
      </dsp:txBody>
      <dsp:txXfrm rot="-20700000">
        <a:off x="2623230" y="809557"/>
        <a:ext cx="1311615" cy="1311615"/>
      </dsp:txXfrm>
    </dsp:sp>
    <dsp:sp modelId="{2148D4A0-02B0-4CF4-979C-EFF3841A8D23}">
      <dsp:nvSpPr>
        <dsp:cNvPr id="0" name=""/>
        <dsp:cNvSpPr/>
      </dsp:nvSpPr>
      <dsp:spPr>
        <a:xfrm>
          <a:off x="2450580" y="2211179"/>
          <a:ext cx="4197169" cy="4197169"/>
        </a:xfrm>
        <a:prstGeom prst="circularArrow">
          <a:avLst>
            <a:gd name="adj1" fmla="val 4687"/>
            <a:gd name="adj2" fmla="val 299029"/>
            <a:gd name="adj3" fmla="val 2546775"/>
            <a:gd name="adj4" fmla="val 15796845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343502-88A6-4854-BAC1-91894458CA36}">
      <dsp:nvSpPr>
        <dsp:cNvPr id="0" name=""/>
        <dsp:cNvSpPr/>
      </dsp:nvSpPr>
      <dsp:spPr>
        <a:xfrm>
          <a:off x="352709" y="1407074"/>
          <a:ext cx="3049505" cy="304950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377C0F-63FD-4E3F-93FE-9FF2CA3A8CAA}">
      <dsp:nvSpPr>
        <dsp:cNvPr id="0" name=""/>
        <dsp:cNvSpPr/>
      </dsp:nvSpPr>
      <dsp:spPr>
        <a:xfrm>
          <a:off x="1570278" y="-222304"/>
          <a:ext cx="3287981" cy="328798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8444A-EAE7-4323-9855-590635ECE56E}">
      <dsp:nvSpPr>
        <dsp:cNvPr id="0" name=""/>
        <dsp:cNvSpPr/>
      </dsp:nvSpPr>
      <dsp:spPr>
        <a:xfrm>
          <a:off x="0" y="0"/>
          <a:ext cx="11590337" cy="10567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Laajamittainen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maahantulo</a:t>
          </a:r>
          <a:endParaRPr lang="en-GB" sz="4900" kern="1200" dirty="0"/>
        </a:p>
      </dsp:txBody>
      <dsp:txXfrm>
        <a:off x="0" y="0"/>
        <a:ext cx="11590337" cy="1056798"/>
      </dsp:txXfrm>
    </dsp:sp>
    <dsp:sp modelId="{B682EE26-D1A6-409F-A66B-A81689830C38}">
      <dsp:nvSpPr>
        <dsp:cNvPr id="0" name=""/>
        <dsp:cNvSpPr/>
      </dsp:nvSpPr>
      <dsp:spPr>
        <a:xfrm>
          <a:off x="5659" y="1056798"/>
          <a:ext cx="3859673" cy="2219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Avun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tarve</a:t>
          </a:r>
          <a:endParaRPr lang="en-GB" sz="3500" kern="1200" dirty="0"/>
        </a:p>
      </dsp:txBody>
      <dsp:txXfrm>
        <a:off x="5659" y="1056798"/>
        <a:ext cx="3859673" cy="2219277"/>
      </dsp:txXfrm>
    </dsp:sp>
    <dsp:sp modelId="{41186844-D46A-4E26-8E48-EE785096041F}">
      <dsp:nvSpPr>
        <dsp:cNvPr id="0" name=""/>
        <dsp:cNvSpPr/>
      </dsp:nvSpPr>
      <dsp:spPr>
        <a:xfrm>
          <a:off x="3865332" y="1056798"/>
          <a:ext cx="3859673" cy="2219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SPR:n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valmius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ottaa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vastaan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kansainvälistä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apua</a:t>
          </a:r>
          <a:endParaRPr lang="en-GB" sz="3500" kern="1200" dirty="0"/>
        </a:p>
      </dsp:txBody>
      <dsp:txXfrm>
        <a:off x="3865332" y="1056798"/>
        <a:ext cx="3859673" cy="2219277"/>
      </dsp:txXfrm>
    </dsp:sp>
    <dsp:sp modelId="{234B3677-F868-4A2F-965D-9335C1C26CB0}">
      <dsp:nvSpPr>
        <dsp:cNvPr id="0" name=""/>
        <dsp:cNvSpPr/>
      </dsp:nvSpPr>
      <dsp:spPr>
        <a:xfrm>
          <a:off x="7725005" y="1056798"/>
          <a:ext cx="3859673" cy="2219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Kehitystarpeet</a:t>
          </a:r>
          <a:endParaRPr lang="en-GB" sz="3500" kern="1200" dirty="0"/>
        </a:p>
      </dsp:txBody>
      <dsp:txXfrm>
        <a:off x="7725005" y="1056798"/>
        <a:ext cx="3859673" cy="2219277"/>
      </dsp:txXfrm>
    </dsp:sp>
    <dsp:sp modelId="{52900B05-44F2-4750-8B41-8BA903EE987E}">
      <dsp:nvSpPr>
        <dsp:cNvPr id="0" name=""/>
        <dsp:cNvSpPr/>
      </dsp:nvSpPr>
      <dsp:spPr>
        <a:xfrm>
          <a:off x="0" y="3276075"/>
          <a:ext cx="11590337" cy="24658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4B8F5-17E8-435E-ABE1-1A09EF1E2F53}">
      <dsp:nvSpPr>
        <dsp:cNvPr id="0" name=""/>
        <dsp:cNvSpPr/>
      </dsp:nvSpPr>
      <dsp:spPr>
        <a:xfrm rot="5400000">
          <a:off x="7494798" y="-3224620"/>
          <a:ext cx="771574" cy="7417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1</a:t>
          </a:r>
          <a:endParaRPr lang="fi-FI" sz="3900" kern="1200" dirty="0"/>
        </a:p>
      </dsp:txBody>
      <dsp:txXfrm rot="-5400000">
        <a:off x="4172075" y="135768"/>
        <a:ext cx="7379357" cy="696244"/>
      </dsp:txXfrm>
    </dsp:sp>
    <dsp:sp modelId="{2F3C0703-2C52-4D4F-AE58-F8F7ED586649}">
      <dsp:nvSpPr>
        <dsp:cNvPr id="0" name=""/>
        <dsp:cNvSpPr/>
      </dsp:nvSpPr>
      <dsp:spPr>
        <a:xfrm>
          <a:off x="0" y="1338"/>
          <a:ext cx="4172074" cy="9644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Johtaminen</a:t>
          </a:r>
          <a:endParaRPr lang="fi-FI" sz="2400" kern="1200" dirty="0"/>
        </a:p>
      </dsp:txBody>
      <dsp:txXfrm>
        <a:off x="47081" y="48419"/>
        <a:ext cx="4077912" cy="870305"/>
      </dsp:txXfrm>
    </dsp:sp>
    <dsp:sp modelId="{B4C91FBB-E683-48E7-B727-4C8F349B996D}">
      <dsp:nvSpPr>
        <dsp:cNvPr id="0" name=""/>
        <dsp:cNvSpPr/>
      </dsp:nvSpPr>
      <dsp:spPr>
        <a:xfrm rot="5400000">
          <a:off x="7494798" y="-2211929"/>
          <a:ext cx="771574" cy="7417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2</a:t>
          </a:r>
          <a:endParaRPr lang="fi-FI" sz="3900" kern="1200" dirty="0"/>
        </a:p>
      </dsp:txBody>
      <dsp:txXfrm rot="-5400000">
        <a:off x="4172075" y="1148459"/>
        <a:ext cx="7379357" cy="696244"/>
      </dsp:txXfrm>
    </dsp:sp>
    <dsp:sp modelId="{86E8566D-59DB-4FD4-B86E-9D6908A379AA}">
      <dsp:nvSpPr>
        <dsp:cNvPr id="0" name=""/>
        <dsp:cNvSpPr/>
      </dsp:nvSpPr>
      <dsp:spPr>
        <a:xfrm>
          <a:off x="0" y="1014347"/>
          <a:ext cx="4172074" cy="9644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Koordinointi ja organisaatiorajapinnat</a:t>
          </a:r>
          <a:endParaRPr lang="fi-FI" sz="2400" kern="1200" dirty="0"/>
        </a:p>
      </dsp:txBody>
      <dsp:txXfrm>
        <a:off x="47081" y="1061428"/>
        <a:ext cx="4077912" cy="870305"/>
      </dsp:txXfrm>
    </dsp:sp>
    <dsp:sp modelId="{38D7C9C1-BA74-4E05-86AC-0497B629ADF7}">
      <dsp:nvSpPr>
        <dsp:cNvPr id="0" name=""/>
        <dsp:cNvSpPr/>
      </dsp:nvSpPr>
      <dsp:spPr>
        <a:xfrm rot="5400000">
          <a:off x="7494798" y="-1199237"/>
          <a:ext cx="771574" cy="7417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3</a:t>
          </a:r>
          <a:endParaRPr lang="fi-FI" sz="3900" kern="1200" dirty="0"/>
        </a:p>
      </dsp:txBody>
      <dsp:txXfrm rot="-5400000">
        <a:off x="4172075" y="2161151"/>
        <a:ext cx="7379357" cy="696244"/>
      </dsp:txXfrm>
    </dsp:sp>
    <dsp:sp modelId="{A2F7D9B7-4893-4A5D-B862-894FE6578B47}">
      <dsp:nvSpPr>
        <dsp:cNvPr id="0" name=""/>
        <dsp:cNvSpPr/>
      </dsp:nvSpPr>
      <dsp:spPr>
        <a:xfrm>
          <a:off x="0" y="2027039"/>
          <a:ext cx="4172074" cy="9644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Turvallisuus</a:t>
          </a:r>
          <a:endParaRPr lang="fi-FI" sz="2400" kern="1200" dirty="0"/>
        </a:p>
      </dsp:txBody>
      <dsp:txXfrm>
        <a:off x="47081" y="2074120"/>
        <a:ext cx="4077912" cy="870305"/>
      </dsp:txXfrm>
    </dsp:sp>
    <dsp:sp modelId="{D7B191E7-FE89-41EB-B9E9-C7EF4A700A76}">
      <dsp:nvSpPr>
        <dsp:cNvPr id="0" name=""/>
        <dsp:cNvSpPr/>
      </dsp:nvSpPr>
      <dsp:spPr>
        <a:xfrm rot="5400000">
          <a:off x="7494798" y="-186546"/>
          <a:ext cx="771574" cy="7417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4</a:t>
          </a:r>
          <a:endParaRPr lang="fi-FI" sz="3900" kern="1200" dirty="0"/>
        </a:p>
      </dsp:txBody>
      <dsp:txXfrm rot="-5400000">
        <a:off x="4172075" y="3173842"/>
        <a:ext cx="7379357" cy="696244"/>
      </dsp:txXfrm>
    </dsp:sp>
    <dsp:sp modelId="{77E71657-4734-4FF4-AAFB-0B5937217EB4}">
      <dsp:nvSpPr>
        <dsp:cNvPr id="0" name=""/>
        <dsp:cNvSpPr/>
      </dsp:nvSpPr>
      <dsp:spPr>
        <a:xfrm>
          <a:off x="0" y="3039730"/>
          <a:ext cx="4172074" cy="9644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Hälytysketju ja informaation kulku</a:t>
          </a:r>
          <a:endParaRPr lang="fi-FI" sz="2400" kern="1200" dirty="0"/>
        </a:p>
      </dsp:txBody>
      <dsp:txXfrm>
        <a:off x="47081" y="3086811"/>
        <a:ext cx="4077912" cy="870305"/>
      </dsp:txXfrm>
    </dsp:sp>
    <dsp:sp modelId="{510B2718-56B7-4A57-8CA5-0D7DBE9B46E6}">
      <dsp:nvSpPr>
        <dsp:cNvPr id="0" name=""/>
        <dsp:cNvSpPr/>
      </dsp:nvSpPr>
      <dsp:spPr>
        <a:xfrm rot="5400000">
          <a:off x="7494798" y="826145"/>
          <a:ext cx="771574" cy="7417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5</a:t>
          </a:r>
          <a:endParaRPr lang="fi-FI" sz="3900" kern="1200" dirty="0"/>
        </a:p>
      </dsp:txBody>
      <dsp:txXfrm rot="-5400000">
        <a:off x="4172075" y="4186534"/>
        <a:ext cx="7379357" cy="696244"/>
      </dsp:txXfrm>
    </dsp:sp>
    <dsp:sp modelId="{F5BBA6AE-E406-4D47-B9AD-A4BE4AEB7C45}">
      <dsp:nvSpPr>
        <dsp:cNvPr id="0" name=""/>
        <dsp:cNvSpPr/>
      </dsp:nvSpPr>
      <dsp:spPr>
        <a:xfrm>
          <a:off x="0" y="4052422"/>
          <a:ext cx="4172074" cy="9644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Työvälineet</a:t>
          </a:r>
          <a:endParaRPr lang="fi-FI" sz="2400" kern="1200" dirty="0"/>
        </a:p>
      </dsp:txBody>
      <dsp:txXfrm>
        <a:off x="47081" y="4099503"/>
        <a:ext cx="4077912" cy="870305"/>
      </dsp:txXfrm>
    </dsp:sp>
    <dsp:sp modelId="{B8428864-C87D-4801-8C26-5CB449F80436}">
      <dsp:nvSpPr>
        <dsp:cNvPr id="0" name=""/>
        <dsp:cNvSpPr/>
      </dsp:nvSpPr>
      <dsp:spPr>
        <a:xfrm rot="5400000">
          <a:off x="7494798" y="1838836"/>
          <a:ext cx="771574" cy="7417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6</a:t>
          </a:r>
          <a:endParaRPr lang="fi-FI" sz="3900" kern="1200" dirty="0"/>
        </a:p>
      </dsp:txBody>
      <dsp:txXfrm rot="-5400000">
        <a:off x="4172075" y="5199225"/>
        <a:ext cx="7379357" cy="696244"/>
      </dsp:txXfrm>
    </dsp:sp>
    <dsp:sp modelId="{9380F398-104C-4736-B06E-E5D06528D60A}">
      <dsp:nvSpPr>
        <dsp:cNvPr id="0" name=""/>
        <dsp:cNvSpPr/>
      </dsp:nvSpPr>
      <dsp:spPr>
        <a:xfrm>
          <a:off x="0" y="5065113"/>
          <a:ext cx="4172074" cy="9644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Resurssit ja toimijat</a:t>
          </a:r>
          <a:endParaRPr lang="fi-FI" sz="2400" kern="1200" dirty="0"/>
        </a:p>
      </dsp:txBody>
      <dsp:txXfrm>
        <a:off x="47081" y="5112194"/>
        <a:ext cx="4077912" cy="870305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4B8F5-17E8-435E-ABE1-1A09EF1E2F53}">
      <dsp:nvSpPr>
        <dsp:cNvPr id="0" name=""/>
        <dsp:cNvSpPr/>
      </dsp:nvSpPr>
      <dsp:spPr>
        <a:xfrm rot="5400000">
          <a:off x="7495663" y="-3225043"/>
          <a:ext cx="771532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5</a:t>
          </a:r>
          <a:endParaRPr lang="fi-FI" sz="3900" kern="1200" dirty="0"/>
        </a:p>
      </dsp:txBody>
      <dsp:txXfrm rot="-5400000">
        <a:off x="4172522" y="135761"/>
        <a:ext cx="7380153" cy="696206"/>
      </dsp:txXfrm>
    </dsp:sp>
    <dsp:sp modelId="{2F3C0703-2C52-4D4F-AE58-F8F7ED586649}">
      <dsp:nvSpPr>
        <dsp:cNvPr id="0" name=""/>
        <dsp:cNvSpPr/>
      </dsp:nvSpPr>
      <dsp:spPr>
        <a:xfrm>
          <a:off x="0" y="1338"/>
          <a:ext cx="4172521" cy="96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Johtaminen</a:t>
          </a:r>
          <a:endParaRPr lang="fi-FI" sz="2400" kern="1200" dirty="0"/>
        </a:p>
      </dsp:txBody>
      <dsp:txXfrm>
        <a:off x="47079" y="48417"/>
        <a:ext cx="4078363" cy="870257"/>
      </dsp:txXfrm>
    </dsp:sp>
    <dsp:sp modelId="{B4C91FBB-E683-48E7-B727-4C8F349B996D}">
      <dsp:nvSpPr>
        <dsp:cNvPr id="0" name=""/>
        <dsp:cNvSpPr/>
      </dsp:nvSpPr>
      <dsp:spPr>
        <a:xfrm rot="5400000">
          <a:off x="7495663" y="-2212407"/>
          <a:ext cx="771532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4</a:t>
          </a:r>
          <a:endParaRPr lang="fi-FI" sz="3900" kern="1200" dirty="0"/>
        </a:p>
      </dsp:txBody>
      <dsp:txXfrm rot="-5400000">
        <a:off x="4172522" y="1148397"/>
        <a:ext cx="7380153" cy="696206"/>
      </dsp:txXfrm>
    </dsp:sp>
    <dsp:sp modelId="{86E8566D-59DB-4FD4-B86E-9D6908A379AA}">
      <dsp:nvSpPr>
        <dsp:cNvPr id="0" name=""/>
        <dsp:cNvSpPr/>
      </dsp:nvSpPr>
      <dsp:spPr>
        <a:xfrm>
          <a:off x="0" y="1014293"/>
          <a:ext cx="4172521" cy="96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Koordinointi ja organisaatiorajapinnat</a:t>
          </a:r>
          <a:endParaRPr lang="fi-FI" sz="2400" kern="1200" dirty="0"/>
        </a:p>
      </dsp:txBody>
      <dsp:txXfrm>
        <a:off x="47079" y="1061372"/>
        <a:ext cx="4078363" cy="870257"/>
      </dsp:txXfrm>
    </dsp:sp>
    <dsp:sp modelId="{38D7C9C1-BA74-4E05-86AC-0497B629ADF7}">
      <dsp:nvSpPr>
        <dsp:cNvPr id="0" name=""/>
        <dsp:cNvSpPr/>
      </dsp:nvSpPr>
      <dsp:spPr>
        <a:xfrm rot="5400000">
          <a:off x="7495663" y="-1199770"/>
          <a:ext cx="771532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2</a:t>
          </a:r>
          <a:endParaRPr lang="fi-FI" sz="3900" kern="1200" dirty="0"/>
        </a:p>
      </dsp:txBody>
      <dsp:txXfrm rot="-5400000">
        <a:off x="4172522" y="2161034"/>
        <a:ext cx="7380153" cy="696206"/>
      </dsp:txXfrm>
    </dsp:sp>
    <dsp:sp modelId="{A2F7D9B7-4893-4A5D-B862-894FE6578B47}">
      <dsp:nvSpPr>
        <dsp:cNvPr id="0" name=""/>
        <dsp:cNvSpPr/>
      </dsp:nvSpPr>
      <dsp:spPr>
        <a:xfrm>
          <a:off x="0" y="2026929"/>
          <a:ext cx="4172521" cy="96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Turvallisuus</a:t>
          </a:r>
          <a:endParaRPr lang="fi-FI" sz="2400" kern="1200" dirty="0"/>
        </a:p>
      </dsp:txBody>
      <dsp:txXfrm>
        <a:off x="47079" y="2074008"/>
        <a:ext cx="4078363" cy="870257"/>
      </dsp:txXfrm>
    </dsp:sp>
    <dsp:sp modelId="{D7B191E7-FE89-41EB-B9E9-C7EF4A700A76}">
      <dsp:nvSpPr>
        <dsp:cNvPr id="0" name=""/>
        <dsp:cNvSpPr/>
      </dsp:nvSpPr>
      <dsp:spPr>
        <a:xfrm rot="5400000">
          <a:off x="7495663" y="-187133"/>
          <a:ext cx="771532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3</a:t>
          </a:r>
          <a:endParaRPr lang="fi-FI" sz="3900" kern="1200" dirty="0"/>
        </a:p>
      </dsp:txBody>
      <dsp:txXfrm rot="-5400000">
        <a:off x="4172522" y="3173671"/>
        <a:ext cx="7380153" cy="696206"/>
      </dsp:txXfrm>
    </dsp:sp>
    <dsp:sp modelId="{77E71657-4734-4FF4-AAFB-0B5937217EB4}">
      <dsp:nvSpPr>
        <dsp:cNvPr id="0" name=""/>
        <dsp:cNvSpPr/>
      </dsp:nvSpPr>
      <dsp:spPr>
        <a:xfrm>
          <a:off x="0" y="3039566"/>
          <a:ext cx="4172521" cy="96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Hälytysketju ja informaation kulku</a:t>
          </a:r>
          <a:endParaRPr lang="fi-FI" sz="2400" kern="1200" dirty="0"/>
        </a:p>
      </dsp:txBody>
      <dsp:txXfrm>
        <a:off x="47079" y="3086645"/>
        <a:ext cx="4078363" cy="870257"/>
      </dsp:txXfrm>
    </dsp:sp>
    <dsp:sp modelId="{510B2718-56B7-4A57-8CA5-0D7DBE9B46E6}">
      <dsp:nvSpPr>
        <dsp:cNvPr id="0" name=""/>
        <dsp:cNvSpPr/>
      </dsp:nvSpPr>
      <dsp:spPr>
        <a:xfrm rot="5400000">
          <a:off x="7495663" y="825502"/>
          <a:ext cx="771532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6</a:t>
          </a:r>
          <a:endParaRPr lang="fi-FI" sz="3900" kern="1200" dirty="0"/>
        </a:p>
      </dsp:txBody>
      <dsp:txXfrm rot="-5400000">
        <a:off x="4172522" y="4186307"/>
        <a:ext cx="7380153" cy="696206"/>
      </dsp:txXfrm>
    </dsp:sp>
    <dsp:sp modelId="{F5BBA6AE-E406-4D47-B9AD-A4BE4AEB7C45}">
      <dsp:nvSpPr>
        <dsp:cNvPr id="0" name=""/>
        <dsp:cNvSpPr/>
      </dsp:nvSpPr>
      <dsp:spPr>
        <a:xfrm>
          <a:off x="0" y="4052203"/>
          <a:ext cx="4172521" cy="96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Työvälineet</a:t>
          </a:r>
          <a:endParaRPr lang="fi-FI" sz="2400" kern="1200" dirty="0"/>
        </a:p>
      </dsp:txBody>
      <dsp:txXfrm>
        <a:off x="47079" y="4099282"/>
        <a:ext cx="4078363" cy="870257"/>
      </dsp:txXfrm>
    </dsp:sp>
    <dsp:sp modelId="{B8428864-C87D-4801-8C26-5CB449F80436}">
      <dsp:nvSpPr>
        <dsp:cNvPr id="0" name=""/>
        <dsp:cNvSpPr/>
      </dsp:nvSpPr>
      <dsp:spPr>
        <a:xfrm rot="5400000">
          <a:off x="7495663" y="1838139"/>
          <a:ext cx="771532" cy="7417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3900" kern="1200" dirty="0" smtClean="0"/>
            <a:t>Ryhmä 1</a:t>
          </a:r>
          <a:endParaRPr lang="fi-FI" sz="3900" kern="1200" dirty="0"/>
        </a:p>
      </dsp:txBody>
      <dsp:txXfrm rot="-5400000">
        <a:off x="4172522" y="5198944"/>
        <a:ext cx="7380153" cy="696206"/>
      </dsp:txXfrm>
    </dsp:sp>
    <dsp:sp modelId="{9380F398-104C-4736-B06E-E5D06528D60A}">
      <dsp:nvSpPr>
        <dsp:cNvPr id="0" name=""/>
        <dsp:cNvSpPr/>
      </dsp:nvSpPr>
      <dsp:spPr>
        <a:xfrm>
          <a:off x="0" y="5064839"/>
          <a:ext cx="4172521" cy="96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400" kern="1200" dirty="0" smtClean="0"/>
            <a:t>Resurssit ja toimijat</a:t>
          </a:r>
          <a:endParaRPr lang="fi-FI" sz="2400" kern="1200" dirty="0"/>
        </a:p>
      </dsp:txBody>
      <dsp:txXfrm>
        <a:off x="47079" y="5111918"/>
        <a:ext cx="4078363" cy="870257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68ED2-7966-40BE-A87C-1F1483A90EA9}">
      <dsp:nvSpPr>
        <dsp:cNvPr id="0" name=""/>
        <dsp:cNvSpPr/>
      </dsp:nvSpPr>
      <dsp:spPr>
        <a:xfrm>
          <a:off x="381485" y="2963"/>
          <a:ext cx="2376924" cy="9507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 smtClean="0"/>
            <a:t>Johtaminen</a:t>
          </a:r>
          <a:endParaRPr lang="fi-FI" sz="1600" kern="1200" noProof="0" dirty="0"/>
        </a:p>
      </dsp:txBody>
      <dsp:txXfrm>
        <a:off x="856870" y="2963"/>
        <a:ext cx="1426155" cy="950769"/>
      </dsp:txXfrm>
    </dsp:sp>
    <dsp:sp modelId="{2E824B69-D846-4EB6-9A8F-882E8049720C}">
      <dsp:nvSpPr>
        <dsp:cNvPr id="0" name=""/>
        <dsp:cNvSpPr/>
      </dsp:nvSpPr>
      <dsp:spPr>
        <a:xfrm>
          <a:off x="2449409" y="83778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Lisätään valmiussuunnitelmaan osio avun vastaanoton johtomallista</a:t>
          </a:r>
          <a:endParaRPr lang="fi-FI" sz="900" kern="1200" noProof="0"/>
        </a:p>
      </dsp:txBody>
      <dsp:txXfrm>
        <a:off x="2843979" y="83778"/>
        <a:ext cx="1183708" cy="789139"/>
      </dsp:txXfrm>
    </dsp:sp>
    <dsp:sp modelId="{0C2B0586-4B0D-4662-853C-09E72E816EEF}">
      <dsp:nvSpPr>
        <dsp:cNvPr id="0" name=""/>
        <dsp:cNvSpPr/>
      </dsp:nvSpPr>
      <dsp:spPr>
        <a:xfrm>
          <a:off x="4146058" y="83778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Luodaan toimintaohjeet ja toimintakortit toimijoille</a:t>
          </a:r>
          <a:endParaRPr lang="fi-FI" sz="900" kern="1200" noProof="0"/>
        </a:p>
      </dsp:txBody>
      <dsp:txXfrm>
        <a:off x="4540628" y="83778"/>
        <a:ext cx="1183708" cy="789139"/>
      </dsp:txXfrm>
    </dsp:sp>
    <dsp:sp modelId="{196A1775-CB86-4F00-A05C-E5B8C8F54963}">
      <dsp:nvSpPr>
        <dsp:cNvPr id="0" name=""/>
        <dsp:cNvSpPr/>
      </dsp:nvSpPr>
      <dsp:spPr>
        <a:xfrm>
          <a:off x="5842707" y="83778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Mallinetaan johtamisprosessin kuvaus jossa näkyy päätöksenteko</a:t>
          </a:r>
          <a:endParaRPr lang="fi-FI" sz="900" kern="1200" noProof="0"/>
        </a:p>
      </dsp:txBody>
      <dsp:txXfrm>
        <a:off x="6237277" y="83778"/>
        <a:ext cx="1183708" cy="789139"/>
      </dsp:txXfrm>
    </dsp:sp>
    <dsp:sp modelId="{6E01DC11-7639-4B94-9B4F-A1EB4323A9AE}">
      <dsp:nvSpPr>
        <dsp:cNvPr id="0" name=""/>
        <dsp:cNvSpPr/>
      </dsp:nvSpPr>
      <dsp:spPr>
        <a:xfrm>
          <a:off x="7539356" y="83778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Nimetään avun pyyntöjen  ja vastausten käsitteljä</a:t>
          </a:r>
          <a:endParaRPr lang="fi-FI" sz="900" kern="1200" noProof="0"/>
        </a:p>
      </dsp:txBody>
      <dsp:txXfrm>
        <a:off x="7933926" y="83778"/>
        <a:ext cx="1183708" cy="789139"/>
      </dsp:txXfrm>
    </dsp:sp>
    <dsp:sp modelId="{B078DF19-4DB3-4B2B-B8AF-5BD551714883}">
      <dsp:nvSpPr>
        <dsp:cNvPr id="0" name=""/>
        <dsp:cNvSpPr/>
      </dsp:nvSpPr>
      <dsp:spPr>
        <a:xfrm>
          <a:off x="9236005" y="83778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Varmistetaan Punaisen Ristin Ulkopuolisen rahoituksen hakemisen valmius</a:t>
          </a:r>
          <a:endParaRPr lang="fi-FI" sz="900" kern="1200" noProof="0"/>
        </a:p>
      </dsp:txBody>
      <dsp:txXfrm>
        <a:off x="9630575" y="83778"/>
        <a:ext cx="1183708" cy="789139"/>
      </dsp:txXfrm>
    </dsp:sp>
    <dsp:sp modelId="{8020082A-D8C1-4097-822B-D5518BB83DD2}">
      <dsp:nvSpPr>
        <dsp:cNvPr id="0" name=""/>
        <dsp:cNvSpPr/>
      </dsp:nvSpPr>
      <dsp:spPr>
        <a:xfrm>
          <a:off x="381485" y="1086840"/>
          <a:ext cx="2376924" cy="9507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 smtClean="0"/>
            <a:t>Koordinointi ja organisaatio-rajapinnat</a:t>
          </a:r>
          <a:endParaRPr lang="fi-FI" sz="1600" kern="1200" noProof="0" dirty="0"/>
        </a:p>
      </dsp:txBody>
      <dsp:txXfrm>
        <a:off x="856870" y="1086840"/>
        <a:ext cx="1426155" cy="950769"/>
      </dsp:txXfrm>
    </dsp:sp>
    <dsp:sp modelId="{3A4C46C4-AE9D-428C-8321-28421AFCC693}">
      <dsp:nvSpPr>
        <dsp:cNvPr id="0" name=""/>
        <dsp:cNvSpPr/>
      </dsp:nvSpPr>
      <dsp:spPr>
        <a:xfrm>
          <a:off x="2449409" y="1167656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Luodaan ulkomaisten järjestöjen koordinointimalli</a:t>
          </a:r>
          <a:endParaRPr lang="fi-FI" sz="900" kern="1200" noProof="0"/>
        </a:p>
      </dsp:txBody>
      <dsp:txXfrm>
        <a:off x="2843979" y="1167656"/>
        <a:ext cx="1183708" cy="789139"/>
      </dsp:txXfrm>
    </dsp:sp>
    <dsp:sp modelId="{8E2FC271-9094-464B-980C-27826AEFAB0E}">
      <dsp:nvSpPr>
        <dsp:cNvPr id="0" name=""/>
        <dsp:cNvSpPr/>
      </dsp:nvSpPr>
      <dsp:spPr>
        <a:xfrm>
          <a:off x="4146058" y="1167656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Tehdään koordinoitimalli kuinka vapaaehtoisia ohjataan tulijoille</a:t>
          </a:r>
          <a:endParaRPr lang="fi-FI" sz="900" kern="1200" noProof="0"/>
        </a:p>
      </dsp:txBody>
      <dsp:txXfrm>
        <a:off x="4540628" y="1167656"/>
        <a:ext cx="1183708" cy="789139"/>
      </dsp:txXfrm>
    </dsp:sp>
    <dsp:sp modelId="{A8264E2F-9876-4BA5-812E-1F71ADCDBA36}">
      <dsp:nvSpPr>
        <dsp:cNvPr id="0" name=""/>
        <dsp:cNvSpPr/>
      </dsp:nvSpPr>
      <dsp:spPr>
        <a:xfrm>
          <a:off x="5842707" y="1167656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Pyritään valmiussopimukseens tullin ja rajavartiolaitoksen kanssa</a:t>
          </a:r>
          <a:endParaRPr lang="fi-FI" sz="900" kern="1200" noProof="0"/>
        </a:p>
      </dsp:txBody>
      <dsp:txXfrm>
        <a:off x="6237277" y="1167656"/>
        <a:ext cx="1183708" cy="789139"/>
      </dsp:txXfrm>
    </dsp:sp>
    <dsp:sp modelId="{F3839E60-CABF-4B4D-A164-401B1B4EF502}">
      <dsp:nvSpPr>
        <dsp:cNvPr id="0" name=""/>
        <dsp:cNvSpPr/>
      </dsp:nvSpPr>
      <dsp:spPr>
        <a:xfrm>
          <a:off x="7539356" y="1167656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Lisätään kv-avun vastaanotto yhteistyösopimuk-siin paikallisten viranomaisten kanssa</a:t>
          </a:r>
          <a:endParaRPr lang="fi-FI" sz="900" kern="1200" noProof="0"/>
        </a:p>
      </dsp:txBody>
      <dsp:txXfrm>
        <a:off x="7933926" y="1167656"/>
        <a:ext cx="1183708" cy="789139"/>
      </dsp:txXfrm>
    </dsp:sp>
    <dsp:sp modelId="{AF85AC53-6AA8-43B8-884C-EE272D854872}">
      <dsp:nvSpPr>
        <dsp:cNvPr id="0" name=""/>
        <dsp:cNvSpPr/>
      </dsp:nvSpPr>
      <dsp:spPr>
        <a:xfrm>
          <a:off x="9236005" y="1167656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Edistetään yhteistyökuvioita selkeäksi SM, STM, UM ja VN kanssa</a:t>
          </a:r>
          <a:endParaRPr lang="fi-FI" sz="900" kern="1200" noProof="0"/>
        </a:p>
      </dsp:txBody>
      <dsp:txXfrm>
        <a:off x="9630575" y="1167656"/>
        <a:ext cx="1183708" cy="789139"/>
      </dsp:txXfrm>
    </dsp:sp>
    <dsp:sp modelId="{23F5459C-C568-43B0-98B8-86A82FAB75F0}">
      <dsp:nvSpPr>
        <dsp:cNvPr id="0" name=""/>
        <dsp:cNvSpPr/>
      </dsp:nvSpPr>
      <dsp:spPr>
        <a:xfrm>
          <a:off x="381485" y="2170718"/>
          <a:ext cx="2376924" cy="9507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smtClean="0"/>
            <a:t>Turvallisuus</a:t>
          </a:r>
          <a:endParaRPr lang="fi-FI" sz="1600" kern="1200" noProof="0"/>
        </a:p>
      </dsp:txBody>
      <dsp:txXfrm>
        <a:off x="856870" y="2170718"/>
        <a:ext cx="1426155" cy="950769"/>
      </dsp:txXfrm>
    </dsp:sp>
    <dsp:sp modelId="{B5E5AEE5-DE56-467C-AD18-003AE6EC83A4}">
      <dsp:nvSpPr>
        <dsp:cNvPr id="0" name=""/>
        <dsp:cNvSpPr/>
      </dsp:nvSpPr>
      <dsp:spPr>
        <a:xfrm>
          <a:off x="2449409" y="2251534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Parannetaan valmiutta näkyvyyden nostamiseksi, ml. asut ja henkilökortit</a:t>
          </a:r>
          <a:endParaRPr lang="fi-FI" sz="900" kern="1200" noProof="0"/>
        </a:p>
      </dsp:txBody>
      <dsp:txXfrm>
        <a:off x="2843979" y="2251534"/>
        <a:ext cx="1183708" cy="789139"/>
      </dsp:txXfrm>
    </dsp:sp>
    <dsp:sp modelId="{2BAE7365-7FB4-4947-9B1C-53186D357AB1}">
      <dsp:nvSpPr>
        <dsp:cNvPr id="0" name=""/>
        <dsp:cNvSpPr/>
      </dsp:nvSpPr>
      <dsp:spPr>
        <a:xfrm>
          <a:off x="4146058" y="2251534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Luodaan työturvallisuuden ohje, joka kattaa myös ulkomaiset toimijat</a:t>
          </a:r>
          <a:endParaRPr lang="fi-FI" sz="900" kern="1200" noProof="0"/>
        </a:p>
      </dsp:txBody>
      <dsp:txXfrm>
        <a:off x="4540628" y="2251534"/>
        <a:ext cx="1183708" cy="789139"/>
      </dsp:txXfrm>
    </dsp:sp>
    <dsp:sp modelId="{177813B9-B78C-4B0F-BC24-81D585EA38E3}">
      <dsp:nvSpPr>
        <dsp:cNvPr id="0" name=""/>
        <dsp:cNvSpPr/>
      </dsp:nvSpPr>
      <dsp:spPr>
        <a:xfrm>
          <a:off x="5842707" y="2251534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Otetaan briiffikäytäntö osaksi arkitoimintaa</a:t>
          </a:r>
          <a:endParaRPr lang="fi-FI" sz="900" kern="1200" noProof="0"/>
        </a:p>
      </dsp:txBody>
      <dsp:txXfrm>
        <a:off x="6237277" y="2251534"/>
        <a:ext cx="1183708" cy="789139"/>
      </dsp:txXfrm>
    </dsp:sp>
    <dsp:sp modelId="{EE4BB6D7-365D-40C8-BD5C-6BF1E50D17E4}">
      <dsp:nvSpPr>
        <dsp:cNvPr id="0" name=""/>
        <dsp:cNvSpPr/>
      </dsp:nvSpPr>
      <dsp:spPr>
        <a:xfrm>
          <a:off x="7539356" y="2251534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Varmistetaan ruoka- ja vesiturvallisuus ja omavaraisuusvaatimukset tulijoille</a:t>
          </a:r>
          <a:endParaRPr lang="fi-FI" sz="900" kern="1200" noProof="0"/>
        </a:p>
      </dsp:txBody>
      <dsp:txXfrm>
        <a:off x="7933926" y="2251534"/>
        <a:ext cx="1183708" cy="789139"/>
      </dsp:txXfrm>
    </dsp:sp>
    <dsp:sp modelId="{C107814F-3FED-49CA-A537-C75910B05FE3}">
      <dsp:nvSpPr>
        <dsp:cNvPr id="0" name=""/>
        <dsp:cNvSpPr/>
      </dsp:nvSpPr>
      <dsp:spPr>
        <a:xfrm>
          <a:off x="9236005" y="2251534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smtClean="0"/>
            <a:t>Luodaan toiminta-suunnitelma  turvallisuus-järjestelyille kv-avun vastaanotossa</a:t>
          </a:r>
          <a:endParaRPr lang="fi-FI" sz="900" kern="1200" noProof="0"/>
        </a:p>
      </dsp:txBody>
      <dsp:txXfrm>
        <a:off x="9630575" y="2251534"/>
        <a:ext cx="1183708" cy="789139"/>
      </dsp:txXfrm>
    </dsp:sp>
    <dsp:sp modelId="{FE576AD1-2B1C-4025-B2E7-81EA5D3BCF5D}">
      <dsp:nvSpPr>
        <dsp:cNvPr id="0" name=""/>
        <dsp:cNvSpPr/>
      </dsp:nvSpPr>
      <dsp:spPr>
        <a:xfrm>
          <a:off x="381485" y="3254596"/>
          <a:ext cx="2376924" cy="9507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smtClean="0"/>
            <a:t>Hälytysketju ja informaation kulku</a:t>
          </a:r>
          <a:endParaRPr lang="fi-FI" sz="1600" kern="1200" noProof="0"/>
        </a:p>
      </dsp:txBody>
      <dsp:txXfrm>
        <a:off x="856870" y="3254596"/>
        <a:ext cx="1426155" cy="950769"/>
      </dsp:txXfrm>
    </dsp:sp>
    <dsp:sp modelId="{1E580102-142A-4221-A117-CD45CB61CEFC}">
      <dsp:nvSpPr>
        <dsp:cNvPr id="0" name=""/>
        <dsp:cNvSpPr/>
      </dsp:nvSpPr>
      <dsp:spPr>
        <a:xfrm>
          <a:off x="2449409" y="3335411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Määritellään kv-avun pyyntö hälytysketjuun</a:t>
          </a:r>
          <a:endParaRPr lang="fi-FI" sz="900" kern="1200" noProof="0" dirty="0"/>
        </a:p>
      </dsp:txBody>
      <dsp:txXfrm>
        <a:off x="2843979" y="3335411"/>
        <a:ext cx="1183708" cy="789139"/>
      </dsp:txXfrm>
    </dsp:sp>
    <dsp:sp modelId="{88A5B7A6-62B7-49E9-B8F0-F70689F0CAD8}">
      <dsp:nvSpPr>
        <dsp:cNvPr id="0" name=""/>
        <dsp:cNvSpPr/>
      </dsp:nvSpPr>
      <dsp:spPr>
        <a:xfrm>
          <a:off x="4146058" y="3335411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Koulutetaan toimijat toimintamallin, kv-mekanismien ja kaavioiden käytössä</a:t>
          </a:r>
          <a:endParaRPr lang="fi-FI" sz="900" kern="1200" noProof="0" dirty="0"/>
        </a:p>
      </dsp:txBody>
      <dsp:txXfrm>
        <a:off x="4540628" y="3335411"/>
        <a:ext cx="1183708" cy="789139"/>
      </dsp:txXfrm>
    </dsp:sp>
    <dsp:sp modelId="{E7ADFAC9-A475-4E36-A8DB-4FDA4F0F8A24}">
      <dsp:nvSpPr>
        <dsp:cNvPr id="0" name=""/>
        <dsp:cNvSpPr/>
      </dsp:nvSpPr>
      <dsp:spPr>
        <a:xfrm>
          <a:off x="5842707" y="3335411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Testataan hälytysketju myös ulkomaille säännöllisesti</a:t>
          </a:r>
          <a:endParaRPr lang="fi-FI" sz="900" kern="1200" noProof="0" dirty="0"/>
        </a:p>
      </dsp:txBody>
      <dsp:txXfrm>
        <a:off x="6237277" y="3335411"/>
        <a:ext cx="1183708" cy="789139"/>
      </dsp:txXfrm>
    </dsp:sp>
    <dsp:sp modelId="{236E54D9-887F-47C4-A6AD-E25B43DC0C84}">
      <dsp:nvSpPr>
        <dsp:cNvPr id="0" name=""/>
        <dsp:cNvSpPr/>
      </dsp:nvSpPr>
      <dsp:spPr>
        <a:xfrm>
          <a:off x="7539356" y="3335411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Varaudutaan tarjoamaan tulojoille viestintävälineet ja siihen tarvittava infra</a:t>
          </a:r>
          <a:endParaRPr lang="fi-FI" sz="900" kern="1200" noProof="0" dirty="0"/>
        </a:p>
      </dsp:txBody>
      <dsp:txXfrm>
        <a:off x="7933926" y="3335411"/>
        <a:ext cx="1183708" cy="789139"/>
      </dsp:txXfrm>
    </dsp:sp>
    <dsp:sp modelId="{C72EF333-C696-49DB-AAC7-E69D2C71BA51}">
      <dsp:nvSpPr>
        <dsp:cNvPr id="0" name=""/>
        <dsp:cNvSpPr/>
      </dsp:nvSpPr>
      <dsp:spPr>
        <a:xfrm>
          <a:off x="9236005" y="3335411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Kartoitetaan kielivalmiudet omassa organisaatiossa</a:t>
          </a:r>
          <a:endParaRPr lang="fi-FI" sz="900" kern="1200" noProof="0" dirty="0"/>
        </a:p>
      </dsp:txBody>
      <dsp:txXfrm>
        <a:off x="9630575" y="3335411"/>
        <a:ext cx="1183708" cy="789139"/>
      </dsp:txXfrm>
    </dsp:sp>
    <dsp:sp modelId="{1F9F5105-58A5-4646-88A5-7F9EC1DFE774}">
      <dsp:nvSpPr>
        <dsp:cNvPr id="0" name=""/>
        <dsp:cNvSpPr/>
      </dsp:nvSpPr>
      <dsp:spPr>
        <a:xfrm>
          <a:off x="381485" y="4338474"/>
          <a:ext cx="2376924" cy="9507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 smtClean="0"/>
            <a:t>Työvälineet</a:t>
          </a:r>
          <a:endParaRPr lang="fi-FI" sz="1600" kern="1200" noProof="0" dirty="0"/>
        </a:p>
      </dsp:txBody>
      <dsp:txXfrm>
        <a:off x="856870" y="4338474"/>
        <a:ext cx="1426155" cy="950769"/>
      </dsp:txXfrm>
    </dsp:sp>
    <dsp:sp modelId="{8AEDEAC9-C00D-4510-A4D2-B58B7962B667}">
      <dsp:nvSpPr>
        <dsp:cNvPr id="0" name=""/>
        <dsp:cNvSpPr/>
      </dsp:nvSpPr>
      <dsp:spPr>
        <a:xfrm>
          <a:off x="2449409" y="4419289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Käytetään valmiussunnitelmaa ohjaamaan kv-avun vastaanotton valmiutta (ks johtaminen)</a:t>
          </a:r>
          <a:endParaRPr lang="fi-FI" sz="900" kern="1200" noProof="0" dirty="0"/>
        </a:p>
      </dsp:txBody>
      <dsp:txXfrm>
        <a:off x="2843979" y="4419289"/>
        <a:ext cx="1183708" cy="789139"/>
      </dsp:txXfrm>
    </dsp:sp>
    <dsp:sp modelId="{B504A967-6C8B-4BC8-93A8-268BBD6ACEA5}">
      <dsp:nvSpPr>
        <dsp:cNvPr id="0" name=""/>
        <dsp:cNvSpPr/>
      </dsp:nvSpPr>
      <dsp:spPr>
        <a:xfrm>
          <a:off x="4146058" y="4419289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Luodaan </a:t>
          </a:r>
          <a:r>
            <a:rPr lang="fi-FI" sz="900" i="0" kern="1200" noProof="0" dirty="0" smtClean="0"/>
            <a:t>ohjeet</a:t>
          </a:r>
          <a:r>
            <a:rPr lang="fi-FI" sz="900" kern="1200" noProof="0" dirty="0" smtClean="0"/>
            <a:t> kt/piiri/osasto tasoille kv-avun vastaanottamiseen</a:t>
          </a:r>
          <a:endParaRPr lang="fi-FI" sz="900" kern="1200" noProof="0" dirty="0"/>
        </a:p>
      </dsp:txBody>
      <dsp:txXfrm>
        <a:off x="4540628" y="4419289"/>
        <a:ext cx="1183708" cy="789139"/>
      </dsp:txXfrm>
    </dsp:sp>
    <dsp:sp modelId="{C596C724-B94C-4109-B117-C1AA590B9B75}">
      <dsp:nvSpPr>
        <dsp:cNvPr id="0" name=""/>
        <dsp:cNvSpPr/>
      </dsp:nvSpPr>
      <dsp:spPr>
        <a:xfrm>
          <a:off x="5842707" y="4419289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Käytetään toimintaohjeita ja –kortteja ohjaamaan toimijoita (ks johtaminen)</a:t>
          </a:r>
          <a:endParaRPr lang="fi-FI" sz="900" kern="1200" noProof="0" dirty="0"/>
        </a:p>
      </dsp:txBody>
      <dsp:txXfrm>
        <a:off x="6237277" y="4419289"/>
        <a:ext cx="1183708" cy="789139"/>
      </dsp:txXfrm>
    </dsp:sp>
    <dsp:sp modelId="{D6BEA509-56FB-47FB-9D58-7389B5AB0B57}">
      <dsp:nvSpPr>
        <dsp:cNvPr id="0" name=""/>
        <dsp:cNvSpPr/>
      </dsp:nvSpPr>
      <dsp:spPr>
        <a:xfrm>
          <a:off x="7539356" y="4419289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Valitaan tai luodaan yhteinen ja yhteensopiva arviointimenetelmä</a:t>
          </a:r>
          <a:endParaRPr lang="fi-FI" sz="900" kern="1200" noProof="0" dirty="0"/>
        </a:p>
      </dsp:txBody>
      <dsp:txXfrm>
        <a:off x="7933926" y="4419289"/>
        <a:ext cx="1183708" cy="789139"/>
      </dsp:txXfrm>
    </dsp:sp>
    <dsp:sp modelId="{4EA6EAB9-D0F7-4346-A761-076F8AEB2F79}">
      <dsp:nvSpPr>
        <dsp:cNvPr id="0" name=""/>
        <dsp:cNvSpPr/>
      </dsp:nvSpPr>
      <dsp:spPr>
        <a:xfrm>
          <a:off x="9236005" y="4419289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Kehitetään tilannekuvan ylläpitämisen valmiutta kv-avussa tarvittavilla ominaisuuksilla</a:t>
          </a:r>
          <a:endParaRPr lang="fi-FI" sz="900" kern="1200" noProof="0" dirty="0"/>
        </a:p>
      </dsp:txBody>
      <dsp:txXfrm>
        <a:off x="9630575" y="4419289"/>
        <a:ext cx="1183708" cy="789139"/>
      </dsp:txXfrm>
    </dsp:sp>
    <dsp:sp modelId="{1B227C64-2EB2-42BC-80E9-FB65C2E53426}">
      <dsp:nvSpPr>
        <dsp:cNvPr id="0" name=""/>
        <dsp:cNvSpPr/>
      </dsp:nvSpPr>
      <dsp:spPr>
        <a:xfrm>
          <a:off x="381485" y="5422351"/>
          <a:ext cx="2376924" cy="9507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 smtClean="0"/>
            <a:t>Resurssit ja toimijat</a:t>
          </a:r>
        </a:p>
      </dsp:txBody>
      <dsp:txXfrm>
        <a:off x="856870" y="5422351"/>
        <a:ext cx="1426155" cy="950769"/>
      </dsp:txXfrm>
    </dsp:sp>
    <dsp:sp modelId="{CD6495EA-CED4-46E2-90F0-33AB3D90AF1A}">
      <dsp:nvSpPr>
        <dsp:cNvPr id="0" name=""/>
        <dsp:cNvSpPr/>
      </dsp:nvSpPr>
      <dsp:spPr>
        <a:xfrm>
          <a:off x="2449409" y="5503167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Järjestetään harjoitus kv-avun vastaanottamiselle</a:t>
          </a:r>
        </a:p>
      </dsp:txBody>
      <dsp:txXfrm>
        <a:off x="2843979" y="5503167"/>
        <a:ext cx="1183708" cy="789139"/>
      </dsp:txXfrm>
    </dsp:sp>
    <dsp:sp modelId="{BE6FDC81-CAE9-4CFD-995B-2B05458B7747}">
      <dsp:nvSpPr>
        <dsp:cNvPr id="0" name=""/>
        <dsp:cNvSpPr/>
      </dsp:nvSpPr>
      <dsp:spPr>
        <a:xfrm>
          <a:off x="4146058" y="5503167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Määritellään mitkä tehtävämuutokset ja lisärekrytoinnit tarvitaan valmiuteen ja toimintaan</a:t>
          </a:r>
        </a:p>
      </dsp:txBody>
      <dsp:txXfrm>
        <a:off x="4540628" y="5503167"/>
        <a:ext cx="1183708" cy="789139"/>
      </dsp:txXfrm>
    </dsp:sp>
    <dsp:sp modelId="{F08BC9AB-2319-424A-8015-736D889545AE}">
      <dsp:nvSpPr>
        <dsp:cNvPr id="0" name=""/>
        <dsp:cNvSpPr/>
      </dsp:nvSpPr>
      <dsp:spPr>
        <a:xfrm>
          <a:off x="5842707" y="5503167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Haetaan tai ohjataan rahoitusta henkilö- ja välineresurssien hankintaan</a:t>
          </a:r>
        </a:p>
      </dsp:txBody>
      <dsp:txXfrm>
        <a:off x="6237277" y="5503167"/>
        <a:ext cx="1183708" cy="789139"/>
      </dsp:txXfrm>
    </dsp:sp>
    <dsp:sp modelId="{61962680-55C8-421F-BAB4-8A812308B498}">
      <dsp:nvSpPr>
        <dsp:cNvPr id="0" name=""/>
        <dsp:cNvSpPr/>
      </dsp:nvSpPr>
      <dsp:spPr>
        <a:xfrm>
          <a:off x="7539356" y="5503167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Hankitaan tarvittavat  valmiuden henkilö- ja välineresurssit</a:t>
          </a:r>
        </a:p>
      </dsp:txBody>
      <dsp:txXfrm>
        <a:off x="7933926" y="5503167"/>
        <a:ext cx="1183708" cy="789139"/>
      </dsp:txXfrm>
    </dsp:sp>
    <dsp:sp modelId="{B3C566B6-8612-408B-9AA4-750A6955D781}">
      <dsp:nvSpPr>
        <dsp:cNvPr id="0" name=""/>
        <dsp:cNvSpPr/>
      </dsp:nvSpPr>
      <dsp:spPr>
        <a:xfrm>
          <a:off x="9236005" y="5503167"/>
          <a:ext cx="1972847" cy="7891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noProof="0" dirty="0" smtClean="0"/>
            <a:t>Suunnitellaan tai sovitaan varastojen, majoituksen ja toimitilojen nopeasta lisääminestä</a:t>
          </a:r>
        </a:p>
      </dsp:txBody>
      <dsp:txXfrm>
        <a:off x="9630575" y="5503167"/>
        <a:ext cx="1183708" cy="789139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04EBC-9970-4F10-AC50-7516D15CB764}">
      <dsp:nvSpPr>
        <dsp:cNvPr id="0" name=""/>
        <dsp:cNvSpPr/>
      </dsp:nvSpPr>
      <dsp:spPr>
        <a:xfrm>
          <a:off x="3356418" y="245005"/>
          <a:ext cx="4862422" cy="168865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BF6C6-B3CA-4005-97D0-8AD9B24BEC2E}">
      <dsp:nvSpPr>
        <dsp:cNvPr id="0" name=""/>
        <dsp:cNvSpPr/>
      </dsp:nvSpPr>
      <dsp:spPr>
        <a:xfrm>
          <a:off x="5324003" y="4379949"/>
          <a:ext cx="942329" cy="603091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C61137-A2AE-4983-8D74-16F3992A1DC6}">
      <dsp:nvSpPr>
        <dsp:cNvPr id="0" name=""/>
        <dsp:cNvSpPr/>
      </dsp:nvSpPr>
      <dsp:spPr>
        <a:xfrm>
          <a:off x="3533576" y="4862422"/>
          <a:ext cx="4523184" cy="113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Toimintaohjeen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vedos</a:t>
          </a:r>
          <a:endParaRPr lang="en-GB" sz="2900" kern="1200" dirty="0"/>
        </a:p>
      </dsp:txBody>
      <dsp:txXfrm>
        <a:off x="3533576" y="4862422"/>
        <a:ext cx="4523184" cy="1130796"/>
      </dsp:txXfrm>
    </dsp:sp>
    <dsp:sp modelId="{DA7287D8-BCCF-4C60-8F40-E982B22C5FFA}">
      <dsp:nvSpPr>
        <dsp:cNvPr id="0" name=""/>
        <dsp:cNvSpPr/>
      </dsp:nvSpPr>
      <dsp:spPr>
        <a:xfrm>
          <a:off x="5124230" y="2064079"/>
          <a:ext cx="1696194" cy="16961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Työpaja</a:t>
          </a:r>
          <a:endParaRPr lang="en-GB" sz="1600" kern="1200" dirty="0"/>
        </a:p>
      </dsp:txBody>
      <dsp:txXfrm>
        <a:off x="5372632" y="2312481"/>
        <a:ext cx="1199390" cy="1199390"/>
      </dsp:txXfrm>
    </dsp:sp>
    <dsp:sp modelId="{50BFB230-ED0F-4DFA-9105-3123588389F0}">
      <dsp:nvSpPr>
        <dsp:cNvPr id="0" name=""/>
        <dsp:cNvSpPr/>
      </dsp:nvSpPr>
      <dsp:spPr>
        <a:xfrm>
          <a:off x="3910509" y="791557"/>
          <a:ext cx="1696194" cy="16961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Case</a:t>
          </a:r>
          <a:endParaRPr lang="en-GB" sz="1600" kern="1200" dirty="0"/>
        </a:p>
      </dsp:txBody>
      <dsp:txXfrm>
        <a:off x="4158911" y="1039959"/>
        <a:ext cx="1199390" cy="1199390"/>
      </dsp:txXfrm>
    </dsp:sp>
    <dsp:sp modelId="{09EDF206-C273-49C5-B1BD-3A9E5430BE4F}">
      <dsp:nvSpPr>
        <dsp:cNvPr id="0" name=""/>
        <dsp:cNvSpPr/>
      </dsp:nvSpPr>
      <dsp:spPr>
        <a:xfrm>
          <a:off x="5644396" y="381455"/>
          <a:ext cx="1696194" cy="16961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Keskustelu</a:t>
          </a:r>
          <a:endParaRPr lang="en-GB" sz="1600" kern="1200" dirty="0"/>
        </a:p>
      </dsp:txBody>
      <dsp:txXfrm>
        <a:off x="5892798" y="629857"/>
        <a:ext cx="1199390" cy="1199390"/>
      </dsp:txXfrm>
    </dsp:sp>
    <dsp:sp modelId="{B84807B1-848F-480C-8C6E-E8E9A3758487}">
      <dsp:nvSpPr>
        <dsp:cNvPr id="0" name=""/>
        <dsp:cNvSpPr/>
      </dsp:nvSpPr>
      <dsp:spPr>
        <a:xfrm>
          <a:off x="3156644" y="37693"/>
          <a:ext cx="5277048" cy="422163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5A482-135E-4FE8-A9D1-5752ACBEFE62}">
      <dsp:nvSpPr>
        <dsp:cNvPr id="0" name=""/>
        <dsp:cNvSpPr/>
      </dsp:nvSpPr>
      <dsp:spPr>
        <a:xfrm>
          <a:off x="5764" y="1425830"/>
          <a:ext cx="2621068" cy="648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Normaalioloissa</a:t>
          </a:r>
          <a:endParaRPr lang="en-GB" sz="1500" kern="1200" dirty="0"/>
        </a:p>
      </dsp:txBody>
      <dsp:txXfrm>
        <a:off x="5764" y="1425830"/>
        <a:ext cx="2621068" cy="432000"/>
      </dsp:txXfrm>
    </dsp:sp>
    <dsp:sp modelId="{7CCD2442-988B-4F4B-8C39-C42F68903DEC}">
      <dsp:nvSpPr>
        <dsp:cNvPr id="0" name=""/>
        <dsp:cNvSpPr/>
      </dsp:nvSpPr>
      <dsp:spPr>
        <a:xfrm>
          <a:off x="542610" y="1857830"/>
          <a:ext cx="2621068" cy="2747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Selvitä vastuualueet ja oma roolisi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Luo tiimissäsi toimintasuunnitelma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Kehitä osaamistasi esim. Kurssilla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smtClean="0"/>
            <a:t>Tutustu etukäteen määriteltyihin avustusyksikköihin</a:t>
          </a:r>
          <a:endParaRPr lang="en-GB" sz="1500" kern="1200" dirty="0"/>
        </a:p>
      </dsp:txBody>
      <dsp:txXfrm>
        <a:off x="619378" y="1934598"/>
        <a:ext cx="2467532" cy="2593714"/>
      </dsp:txXfrm>
    </dsp:sp>
    <dsp:sp modelId="{43CB64C7-B07E-4087-BDFF-2FEC8CC4A3BD}">
      <dsp:nvSpPr>
        <dsp:cNvPr id="0" name=""/>
        <dsp:cNvSpPr/>
      </dsp:nvSpPr>
      <dsp:spPr>
        <a:xfrm>
          <a:off x="3024178" y="1315545"/>
          <a:ext cx="842370" cy="6525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3024178" y="1446059"/>
        <a:ext cx="646599" cy="391542"/>
      </dsp:txXfrm>
    </dsp:sp>
    <dsp:sp modelId="{628F7398-5440-446C-A793-B6EDEC922A3D}">
      <dsp:nvSpPr>
        <dsp:cNvPr id="0" name=""/>
        <dsp:cNvSpPr/>
      </dsp:nvSpPr>
      <dsp:spPr>
        <a:xfrm>
          <a:off x="4216211" y="1425830"/>
          <a:ext cx="2621068" cy="648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Avun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pyynnössä</a:t>
          </a:r>
          <a:endParaRPr lang="en-GB" sz="1500" kern="1200" dirty="0"/>
        </a:p>
      </dsp:txBody>
      <dsp:txXfrm>
        <a:off x="4216211" y="1425830"/>
        <a:ext cx="2621068" cy="432000"/>
      </dsp:txXfrm>
    </dsp:sp>
    <dsp:sp modelId="{05E9C805-568A-4439-8DFD-17467EE66E25}">
      <dsp:nvSpPr>
        <dsp:cNvPr id="0" name=""/>
        <dsp:cNvSpPr/>
      </dsp:nvSpPr>
      <dsp:spPr>
        <a:xfrm>
          <a:off x="4753057" y="1857830"/>
          <a:ext cx="2621068" cy="2747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Ilmoita tarpeista avun pyyntöä koordinoivalle taholle ja pidä tämä ajan tasalla muutoksista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Varaa resursseja, esim. yhteyshenkilö avun vastaanottamiselle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smtClean="0"/>
            <a:t>Sovi </a:t>
          </a:r>
          <a:r>
            <a:rPr lang="fi-FI" sz="1500" kern="1200" dirty="0" smtClean="0"/>
            <a:t>mikä osapuoli vastaa mistä kuluista</a:t>
          </a:r>
          <a:endParaRPr lang="en-GB" sz="1500" kern="1200" dirty="0"/>
        </a:p>
      </dsp:txBody>
      <dsp:txXfrm>
        <a:off x="4829825" y="1934598"/>
        <a:ext cx="2467532" cy="2593714"/>
      </dsp:txXfrm>
    </dsp:sp>
    <dsp:sp modelId="{6A85ED79-3B74-40A3-828E-4A399A5A0E82}">
      <dsp:nvSpPr>
        <dsp:cNvPr id="0" name=""/>
        <dsp:cNvSpPr/>
      </dsp:nvSpPr>
      <dsp:spPr>
        <a:xfrm>
          <a:off x="7234625" y="1315545"/>
          <a:ext cx="842370" cy="6525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7234625" y="1446059"/>
        <a:ext cx="646599" cy="391542"/>
      </dsp:txXfrm>
    </dsp:sp>
    <dsp:sp modelId="{E3794157-AFF6-4569-BDE8-07A08A83B33D}">
      <dsp:nvSpPr>
        <dsp:cNvPr id="0" name=""/>
        <dsp:cNvSpPr/>
      </dsp:nvSpPr>
      <dsp:spPr>
        <a:xfrm>
          <a:off x="8426659" y="1425830"/>
          <a:ext cx="2621068" cy="648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Avun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vastaanotossa</a:t>
          </a:r>
          <a:endParaRPr lang="en-GB" sz="1500" kern="1200" dirty="0"/>
        </a:p>
      </dsp:txBody>
      <dsp:txXfrm>
        <a:off x="8426659" y="1425830"/>
        <a:ext cx="2621068" cy="432000"/>
      </dsp:txXfrm>
    </dsp:sp>
    <dsp:sp modelId="{AEBDCE02-1AE3-4E79-A202-2B62C406DC53}">
      <dsp:nvSpPr>
        <dsp:cNvPr id="0" name=""/>
        <dsp:cNvSpPr/>
      </dsp:nvSpPr>
      <dsp:spPr>
        <a:xfrm>
          <a:off x="8963504" y="1857830"/>
          <a:ext cx="2621068" cy="2747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Järjestä tilannepäivitys tulijoille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Järjestä työoikeus tulijoille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smtClean="0"/>
            <a:t>Järjestä kuljetukset/ajo-oikeudet</a:t>
          </a:r>
          <a:endParaRPr lang="fi-FI" sz="15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smtClean="0"/>
            <a:t>Järjestä tavaroiden maahantuonti</a:t>
          </a:r>
          <a:endParaRPr lang="en-GB" sz="1500" kern="1200" dirty="0"/>
        </a:p>
      </dsp:txBody>
      <dsp:txXfrm>
        <a:off x="9040272" y="1934598"/>
        <a:ext cx="2467532" cy="2593714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85D01-C171-48A1-A747-670492668946}">
      <dsp:nvSpPr>
        <dsp:cNvPr id="0" name=""/>
        <dsp:cNvSpPr/>
      </dsp:nvSpPr>
      <dsp:spPr>
        <a:xfrm>
          <a:off x="3708908" y="0"/>
          <a:ext cx="4172521" cy="60309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Palautteet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laatikkoon</a:t>
          </a:r>
          <a:r>
            <a:rPr lang="en-US" sz="4800" kern="1200" dirty="0" smtClean="0"/>
            <a:t>, </a:t>
          </a:r>
          <a:r>
            <a:rPr lang="en-US" sz="4800" kern="1200" dirty="0" err="1" smtClean="0"/>
            <a:t>kiitos</a:t>
          </a:r>
          <a:r>
            <a:rPr lang="en-US" sz="4800" kern="1200" dirty="0" smtClean="0"/>
            <a:t>!</a:t>
          </a:r>
          <a:endParaRPr lang="en-GB" sz="4800" kern="1200" dirty="0"/>
        </a:p>
      </dsp:txBody>
      <dsp:txXfrm>
        <a:off x="3912594" y="203686"/>
        <a:ext cx="3765149" cy="5623539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D67F8-4EFA-4E37-AFAE-CD4AC16CB1E1}">
      <dsp:nvSpPr>
        <dsp:cNvPr id="0" name=""/>
        <dsp:cNvSpPr/>
      </dsp:nvSpPr>
      <dsp:spPr>
        <a:xfrm>
          <a:off x="0" y="461255"/>
          <a:ext cx="11590337" cy="235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458216" rIns="89953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SPR/</a:t>
          </a:r>
          <a:r>
            <a:rPr lang="en-US" sz="2200" kern="1200" dirty="0" err="1" smtClean="0"/>
            <a:t>Maarit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Pimiä</a:t>
          </a:r>
          <a:r>
            <a:rPr lang="en-US" sz="2200" kern="1200" dirty="0" smtClean="0"/>
            <a:t>, </a:t>
          </a:r>
          <a:r>
            <a:rPr lang="en-US" sz="2200" kern="1200" dirty="0" err="1" smtClean="0"/>
            <a:t>Kansainvälisen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avun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vastaanoton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sääntely</a:t>
          </a:r>
          <a:r>
            <a:rPr lang="en-US" sz="2200" kern="1200" dirty="0" smtClean="0"/>
            <a:t>, 2014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David Fisher, Legal preparedness for international and domestic responses to disasters, 2014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smtClean="0"/>
            <a:t>European Commission, EU Host Nation Support Guidelines, 2012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IFRC, Introduction to the Guidelines, 2011</a:t>
          </a:r>
          <a:endParaRPr lang="en-GB" sz="2200" kern="1200" dirty="0"/>
        </a:p>
      </dsp:txBody>
      <dsp:txXfrm>
        <a:off x="0" y="461255"/>
        <a:ext cx="11590337" cy="2356200"/>
      </dsp:txXfrm>
    </dsp:sp>
    <dsp:sp modelId="{DCAB4BF3-FEBE-4F62-A2EE-3F42706A9297}">
      <dsp:nvSpPr>
        <dsp:cNvPr id="0" name=""/>
        <dsp:cNvSpPr/>
      </dsp:nvSpPr>
      <dsp:spPr>
        <a:xfrm>
          <a:off x="579516" y="136535"/>
          <a:ext cx="8113236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Keskeiset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lähteet</a:t>
          </a:r>
          <a:endParaRPr lang="en-GB" sz="2200" kern="1200" dirty="0"/>
        </a:p>
      </dsp:txBody>
      <dsp:txXfrm>
        <a:off x="611219" y="168238"/>
        <a:ext cx="8049830" cy="586034"/>
      </dsp:txXfrm>
    </dsp:sp>
    <dsp:sp modelId="{EF0C0AAD-F803-4D63-ADA7-3D3B7BC490CF}">
      <dsp:nvSpPr>
        <dsp:cNvPr id="0" name=""/>
        <dsp:cNvSpPr/>
      </dsp:nvSpPr>
      <dsp:spPr>
        <a:xfrm>
          <a:off x="0" y="3260976"/>
          <a:ext cx="11590337" cy="2633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39" tIns="458216" rIns="89953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/>
            <a:t>Yhteiskunnan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Turvallisuusstrategia</a:t>
          </a:r>
          <a:r>
            <a:rPr lang="en-US" sz="2200" kern="1200" dirty="0" smtClean="0"/>
            <a:t> (</a:t>
          </a:r>
          <a:r>
            <a:rPr lang="en-US" sz="2200" kern="1200" dirty="0" err="1" smtClean="0"/>
            <a:t>aiemmin</a:t>
          </a:r>
          <a:r>
            <a:rPr lang="en-US" sz="2200" kern="1200" dirty="0" smtClean="0"/>
            <a:t> YETT), 2010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ICRC Project Report on IDRL, 2003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/>
            <a:t>Tullittomuus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tullittomuusasetuksen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perusteella</a:t>
          </a:r>
          <a:r>
            <a:rPr lang="en-US" sz="2200" kern="1200" dirty="0" smtClean="0"/>
            <a:t> (EY n:o 1186/2009)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Model Act for the Facilitation and Regulation of International Disaster Relief and Initial Recovery Assistance (with</a:t>
          </a:r>
          <a:r>
            <a:rPr lang="en-US" sz="2200" kern="1200" baseline="0" dirty="0" smtClean="0"/>
            <a:t> commentary). IFC, OCHA, Inter-Parliamentary Union, 2013</a:t>
          </a:r>
          <a:endParaRPr lang="en-GB" sz="2200" kern="1200" dirty="0"/>
        </a:p>
      </dsp:txBody>
      <dsp:txXfrm>
        <a:off x="0" y="3260976"/>
        <a:ext cx="11590337" cy="2633399"/>
      </dsp:txXfrm>
    </dsp:sp>
    <dsp:sp modelId="{B7A52372-73C6-4B31-BEA0-C43CBD7E65DA}">
      <dsp:nvSpPr>
        <dsp:cNvPr id="0" name=""/>
        <dsp:cNvSpPr/>
      </dsp:nvSpPr>
      <dsp:spPr>
        <a:xfrm>
          <a:off x="579516" y="2936255"/>
          <a:ext cx="8113236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61" tIns="0" rIns="306661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Aiheeseen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liittyvää</a:t>
          </a:r>
          <a:endParaRPr lang="en-GB" sz="2200" kern="1200" dirty="0"/>
        </a:p>
      </dsp:txBody>
      <dsp:txXfrm>
        <a:off x="611219" y="2967958"/>
        <a:ext cx="8049830" cy="586034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2249B-1E77-4A8E-A910-9BAE51C84126}">
      <dsp:nvSpPr>
        <dsp:cNvPr id="0" name=""/>
        <dsp:cNvSpPr/>
      </dsp:nvSpPr>
      <dsp:spPr>
        <a:xfrm>
          <a:off x="0" y="378731"/>
          <a:ext cx="11589097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43" tIns="312420" rIns="89944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Kirjoita case-tehtävä</a:t>
          </a:r>
          <a:endParaRPr lang="fi-FI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Järjestä koulutukseen vieraspuhuja, esimerkiksi delegaatti</a:t>
          </a:r>
          <a:endParaRPr lang="fi-FI" sz="1500" kern="1200" dirty="0"/>
        </a:p>
      </dsp:txBody>
      <dsp:txXfrm>
        <a:off x="0" y="378731"/>
        <a:ext cx="11589097" cy="874125"/>
      </dsp:txXfrm>
    </dsp:sp>
    <dsp:sp modelId="{096367BF-AD03-43C6-A3A6-E0BE64110AAE}">
      <dsp:nvSpPr>
        <dsp:cNvPr id="0" name=""/>
        <dsp:cNvSpPr/>
      </dsp:nvSpPr>
      <dsp:spPr>
        <a:xfrm>
          <a:off x="579454" y="157331"/>
          <a:ext cx="8112367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28" tIns="0" rIns="30662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Valmistelut</a:t>
          </a:r>
          <a:endParaRPr lang="fi-FI" sz="1500" kern="1200" dirty="0"/>
        </a:p>
      </dsp:txBody>
      <dsp:txXfrm>
        <a:off x="601070" y="178947"/>
        <a:ext cx="8069135" cy="399568"/>
      </dsp:txXfrm>
    </dsp:sp>
    <dsp:sp modelId="{7E772C2A-834C-4899-8CD4-7D35E2444B45}">
      <dsp:nvSpPr>
        <dsp:cNvPr id="0" name=""/>
        <dsp:cNvSpPr/>
      </dsp:nvSpPr>
      <dsp:spPr>
        <a:xfrm>
          <a:off x="0" y="1555256"/>
          <a:ext cx="11589097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43" tIns="312420" rIns="89944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Liimalappuja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Monen värisiä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Sakset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Teippiä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Fläppitauluja yksi per ryhmä + 2, joista toinen on odotuksille ja toinen välitehtäville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Tusseja, etenkin mustaa ja sinistä</a:t>
          </a:r>
        </a:p>
      </dsp:txBody>
      <dsp:txXfrm>
        <a:off x="0" y="1555256"/>
        <a:ext cx="11589097" cy="1890000"/>
      </dsp:txXfrm>
    </dsp:sp>
    <dsp:sp modelId="{DB307999-1881-41F5-A7F9-0C3C6AF847EF}">
      <dsp:nvSpPr>
        <dsp:cNvPr id="0" name=""/>
        <dsp:cNvSpPr/>
      </dsp:nvSpPr>
      <dsp:spPr>
        <a:xfrm>
          <a:off x="579454" y="1333856"/>
          <a:ext cx="8112367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28" tIns="0" rIns="30662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Tarvikkeet</a:t>
          </a:r>
          <a:endParaRPr lang="fi-FI" sz="1500" kern="1200" dirty="0"/>
        </a:p>
      </dsp:txBody>
      <dsp:txXfrm>
        <a:off x="601070" y="1355472"/>
        <a:ext cx="8069135" cy="399568"/>
      </dsp:txXfrm>
    </dsp:sp>
    <dsp:sp modelId="{E30FB0C5-E806-4E78-BE9E-75DF93726E62}">
      <dsp:nvSpPr>
        <dsp:cNvPr id="0" name=""/>
        <dsp:cNvSpPr/>
      </dsp:nvSpPr>
      <dsp:spPr>
        <a:xfrm>
          <a:off x="0" y="3747656"/>
          <a:ext cx="11589097" cy="212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43" tIns="312420" rIns="89944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Palautelomake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Kurssimateriaali (kalvot 4 per sivu)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MIRA ja/tai IFRC assessment lomake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Case-tehtävä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ERU esitteet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Sphere-kirjoja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500" kern="1200" dirty="0" smtClean="0"/>
            <a:t>ERU-esitteitä (Kalkusta)</a:t>
          </a:r>
        </a:p>
      </dsp:txBody>
      <dsp:txXfrm>
        <a:off x="0" y="3747656"/>
        <a:ext cx="11589097" cy="2126250"/>
      </dsp:txXfrm>
    </dsp:sp>
    <dsp:sp modelId="{565B63B3-3018-43ED-8B12-D1B1031458BC}">
      <dsp:nvSpPr>
        <dsp:cNvPr id="0" name=""/>
        <dsp:cNvSpPr/>
      </dsp:nvSpPr>
      <dsp:spPr>
        <a:xfrm>
          <a:off x="579454" y="3526256"/>
          <a:ext cx="8112367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6628" tIns="0" rIns="30662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Tulosteet ja materiaalit</a:t>
          </a:r>
        </a:p>
      </dsp:txBody>
      <dsp:txXfrm>
        <a:off x="601070" y="3547872"/>
        <a:ext cx="8069135" cy="399568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9DF3D-B21C-47CA-8BF5-9FF4BC3E777B}">
      <dsp:nvSpPr>
        <dsp:cNvPr id="0" name=""/>
        <dsp:cNvSpPr/>
      </dsp:nvSpPr>
      <dsp:spPr>
        <a:xfrm>
          <a:off x="0" y="931845"/>
          <a:ext cx="4065688" cy="14904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Suunnittelu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40%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1pv</a:t>
          </a:r>
          <a:endParaRPr lang="fi-FI" sz="1700" kern="1200" dirty="0"/>
        </a:p>
      </dsp:txBody>
      <dsp:txXfrm>
        <a:off x="745243" y="931845"/>
        <a:ext cx="2575202" cy="1490486"/>
      </dsp:txXfrm>
    </dsp:sp>
    <dsp:sp modelId="{1CB01B81-DC2C-4C8F-901C-20C1C608FAF4}">
      <dsp:nvSpPr>
        <dsp:cNvPr id="0" name=""/>
        <dsp:cNvSpPr/>
      </dsp:nvSpPr>
      <dsp:spPr>
        <a:xfrm>
          <a:off x="1493" y="2608642"/>
          <a:ext cx="3381662" cy="249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Perehtyminen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Valmistelut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Kutsut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Tavoiteasettelu järjestäjien kanssa</a:t>
          </a:r>
          <a:endParaRPr lang="fi-FI" sz="1700" kern="1200" dirty="0"/>
        </a:p>
      </dsp:txBody>
      <dsp:txXfrm>
        <a:off x="1493" y="2608642"/>
        <a:ext cx="3381662" cy="2490750"/>
      </dsp:txXfrm>
    </dsp:sp>
    <dsp:sp modelId="{95CB913F-39CF-44C5-BD9D-4CE362A1EC70}">
      <dsp:nvSpPr>
        <dsp:cNvPr id="0" name=""/>
        <dsp:cNvSpPr/>
      </dsp:nvSpPr>
      <dsp:spPr>
        <a:xfrm>
          <a:off x="3887047" y="931845"/>
          <a:ext cx="4078157" cy="14904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Koulutus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40%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1pv</a:t>
          </a:r>
          <a:endParaRPr lang="fi-FI" sz="1700" kern="1200" dirty="0"/>
        </a:p>
      </dsp:txBody>
      <dsp:txXfrm>
        <a:off x="4632290" y="931845"/>
        <a:ext cx="2587671" cy="1490486"/>
      </dsp:txXfrm>
    </dsp:sp>
    <dsp:sp modelId="{1FF85BCE-1B22-4601-ABF5-0E786011D1D7}">
      <dsp:nvSpPr>
        <dsp:cNvPr id="0" name=""/>
        <dsp:cNvSpPr/>
      </dsp:nvSpPr>
      <dsp:spPr>
        <a:xfrm>
          <a:off x="3931876" y="2608642"/>
          <a:ext cx="3381662" cy="249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Rakentaminen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Koulutus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Purku</a:t>
          </a:r>
          <a:endParaRPr lang="fi-FI" sz="1700" kern="1200" dirty="0"/>
        </a:p>
      </dsp:txBody>
      <dsp:txXfrm>
        <a:off x="3931876" y="2608642"/>
        <a:ext cx="3381662" cy="2490750"/>
      </dsp:txXfrm>
    </dsp:sp>
    <dsp:sp modelId="{E6E48355-FEDE-41C9-B632-91E8CF65E22E}">
      <dsp:nvSpPr>
        <dsp:cNvPr id="0" name=""/>
        <dsp:cNvSpPr/>
      </dsp:nvSpPr>
      <dsp:spPr>
        <a:xfrm>
          <a:off x="7670666" y="931845"/>
          <a:ext cx="3211141" cy="14904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Dokumentointi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20%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½pv</a:t>
          </a:r>
          <a:endParaRPr lang="fi-FI" sz="1700" kern="1200" dirty="0"/>
        </a:p>
      </dsp:txBody>
      <dsp:txXfrm>
        <a:off x="8415909" y="931845"/>
        <a:ext cx="1720655" cy="1490486"/>
      </dsp:txXfrm>
    </dsp:sp>
    <dsp:sp modelId="{486D18D1-DDBF-4DDE-871C-8E4791A1AF21}">
      <dsp:nvSpPr>
        <dsp:cNvPr id="0" name=""/>
        <dsp:cNvSpPr/>
      </dsp:nvSpPr>
      <dsp:spPr>
        <a:xfrm>
          <a:off x="7868493" y="2608642"/>
          <a:ext cx="3381662" cy="249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Digitointi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Palautteen koonti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700" kern="1200" dirty="0" smtClean="0"/>
            <a:t>Raportointi</a:t>
          </a:r>
          <a:endParaRPr lang="fi-FI" sz="1700" kern="1200" dirty="0"/>
        </a:p>
      </dsp:txBody>
      <dsp:txXfrm>
        <a:off x="7868493" y="2608642"/>
        <a:ext cx="3381662" cy="2490750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29C81-6C1D-4AE1-8B20-C11A3FBE5697}">
      <dsp:nvSpPr>
        <dsp:cNvPr id="0" name=""/>
        <dsp:cNvSpPr/>
      </dsp:nvSpPr>
      <dsp:spPr>
        <a:xfrm>
          <a:off x="0" y="28572"/>
          <a:ext cx="11589097" cy="11123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800" kern="1200" dirty="0" smtClean="0"/>
            <a:t>Tyylinä hillityt tehosteet ja teeman värit</a:t>
          </a:r>
          <a:endParaRPr lang="fi-FI" sz="2800" kern="1200" dirty="0"/>
        </a:p>
      </dsp:txBody>
      <dsp:txXfrm>
        <a:off x="54298" y="82870"/>
        <a:ext cx="11480501" cy="1003708"/>
      </dsp:txXfrm>
    </dsp:sp>
    <dsp:sp modelId="{A5D92D63-BEB1-42C1-9CE6-FD95B1544A4B}">
      <dsp:nvSpPr>
        <dsp:cNvPr id="0" name=""/>
        <dsp:cNvSpPr/>
      </dsp:nvSpPr>
      <dsp:spPr>
        <a:xfrm>
          <a:off x="0" y="1140876"/>
          <a:ext cx="11589097" cy="75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54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Vältettävä päävärin liian raskasta käyttöä</a:t>
          </a:r>
          <a:endParaRPr lang="en-GB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Vaaleanpunainen parempi, tai laatikkolista jossa on ohut punainen kehys</a:t>
          </a:r>
          <a:endParaRPr lang="fi-FI" sz="2200" kern="1200" dirty="0"/>
        </a:p>
      </dsp:txBody>
      <dsp:txXfrm>
        <a:off x="0" y="1140876"/>
        <a:ext cx="11589097" cy="753479"/>
      </dsp:txXfrm>
    </dsp:sp>
    <dsp:sp modelId="{BDCD0321-87F3-418F-B695-F55A099F0FD7}">
      <dsp:nvSpPr>
        <dsp:cNvPr id="0" name=""/>
        <dsp:cNvSpPr/>
      </dsp:nvSpPr>
      <dsp:spPr>
        <a:xfrm>
          <a:off x="0" y="1894356"/>
          <a:ext cx="11589097" cy="11123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800" kern="1200" dirty="0" smtClean="0"/>
            <a:t>Esityskäyttöön kalvot joita ei ole piilotettu</a:t>
          </a:r>
          <a:endParaRPr lang="en-GB" sz="2800" kern="1200" dirty="0"/>
        </a:p>
      </dsp:txBody>
      <dsp:txXfrm>
        <a:off x="54298" y="1948654"/>
        <a:ext cx="11480501" cy="1003708"/>
      </dsp:txXfrm>
    </dsp:sp>
    <dsp:sp modelId="{231F6CA9-865D-4065-A919-A496CB2FCB64}">
      <dsp:nvSpPr>
        <dsp:cNvPr id="0" name=""/>
        <dsp:cNvSpPr/>
      </dsp:nvSpPr>
      <dsp:spPr>
        <a:xfrm>
          <a:off x="0" y="3006661"/>
          <a:ext cx="11589097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54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Koulutuksen esitys lähtee alusta</a:t>
          </a:r>
          <a:endParaRPr lang="en-GB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Työpajan erillinen esitys lähtee työpajan agendasta</a:t>
          </a:r>
          <a:endParaRPr lang="en-GB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Vieraspuhuja voi olla hyvä lisäys</a:t>
          </a:r>
          <a:endParaRPr lang="en-GB" sz="2200" kern="1200" dirty="0"/>
        </a:p>
      </dsp:txBody>
      <dsp:txXfrm>
        <a:off x="0" y="3006661"/>
        <a:ext cx="11589097" cy="1130220"/>
      </dsp:txXfrm>
    </dsp:sp>
    <dsp:sp modelId="{17C3AE9B-1C1D-4103-A70F-98C9D5775BC1}">
      <dsp:nvSpPr>
        <dsp:cNvPr id="0" name=""/>
        <dsp:cNvSpPr/>
      </dsp:nvSpPr>
      <dsp:spPr>
        <a:xfrm>
          <a:off x="0" y="4136881"/>
          <a:ext cx="11589097" cy="11123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800" kern="1200" dirty="0" smtClean="0"/>
            <a:t>Piilotetut kalvot ovat dokumentointia ja ohjeita, ylimääräistä materiaalia jota voi käyttää</a:t>
          </a:r>
          <a:endParaRPr lang="en-GB" sz="2800" kern="1200" dirty="0"/>
        </a:p>
      </dsp:txBody>
      <dsp:txXfrm>
        <a:off x="54298" y="4191179"/>
        <a:ext cx="11480501" cy="1003708"/>
      </dsp:txXfrm>
    </dsp:sp>
    <dsp:sp modelId="{5CD7EB8A-250D-40DC-B371-D4AA13EF4100}">
      <dsp:nvSpPr>
        <dsp:cNvPr id="0" name=""/>
        <dsp:cNvSpPr/>
      </dsp:nvSpPr>
      <dsp:spPr>
        <a:xfrm>
          <a:off x="0" y="5249185"/>
          <a:ext cx="11589097" cy="75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954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Lisää esitehtäviä</a:t>
          </a:r>
          <a:endParaRPr lang="en-GB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i-FI" sz="2200" kern="1200" dirty="0" smtClean="0"/>
            <a:t>Edellisten koulutusten tehtäviä ja tuloksia</a:t>
          </a:r>
          <a:endParaRPr lang="en-GB" sz="2200" kern="1200" dirty="0"/>
        </a:p>
      </dsp:txBody>
      <dsp:txXfrm>
        <a:off x="0" y="5249185"/>
        <a:ext cx="11589097" cy="7534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3EBFC-159B-4067-8D5F-2E63A36A8131}">
      <dsp:nvSpPr>
        <dsp:cNvPr id="0" name=""/>
        <dsp:cNvSpPr/>
      </dsp:nvSpPr>
      <dsp:spPr>
        <a:xfrm>
          <a:off x="3621" y="29255"/>
          <a:ext cx="3531431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EU</a:t>
          </a:r>
          <a:endParaRPr lang="en-GB" sz="1900" kern="1200" dirty="0"/>
        </a:p>
      </dsp:txBody>
      <dsp:txXfrm>
        <a:off x="3621" y="29255"/>
        <a:ext cx="3531431" cy="547200"/>
      </dsp:txXfrm>
    </dsp:sp>
    <dsp:sp modelId="{773F2326-FBA8-4211-B7A2-6DC081441AC0}">
      <dsp:nvSpPr>
        <dsp:cNvPr id="0" name=""/>
        <dsp:cNvSpPr/>
      </dsp:nvSpPr>
      <dsp:spPr>
        <a:xfrm>
          <a:off x="3621" y="576455"/>
          <a:ext cx="3531431" cy="21905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EU:n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humanitaarinen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toimisto</a:t>
          </a:r>
          <a:r>
            <a:rPr lang="en-US" sz="1900" kern="1200" dirty="0" smtClean="0"/>
            <a:t> (ECHO) </a:t>
          </a:r>
          <a:r>
            <a:rPr lang="en-US" sz="1900" kern="1200" dirty="0" err="1" smtClean="0"/>
            <a:t>rahoittaa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selvitysten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laatimista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EU:n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komissio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tukee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jäsenvaltioita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ohjeistuksella</a:t>
          </a:r>
          <a:endParaRPr lang="en-GB" sz="1900" kern="1200" dirty="0"/>
        </a:p>
      </dsp:txBody>
      <dsp:txXfrm>
        <a:off x="3621" y="576455"/>
        <a:ext cx="3531431" cy="2190509"/>
      </dsp:txXfrm>
    </dsp:sp>
    <dsp:sp modelId="{A47F4408-9280-4BCC-8ABF-3C81DF21EA8C}">
      <dsp:nvSpPr>
        <dsp:cNvPr id="0" name=""/>
        <dsp:cNvSpPr/>
      </dsp:nvSpPr>
      <dsp:spPr>
        <a:xfrm>
          <a:off x="4029453" y="29255"/>
          <a:ext cx="3531431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IFRC</a:t>
          </a:r>
          <a:endParaRPr lang="en-GB" sz="1900" kern="1200" dirty="0"/>
        </a:p>
      </dsp:txBody>
      <dsp:txXfrm>
        <a:off x="4029453" y="29255"/>
        <a:ext cx="3531431" cy="547200"/>
      </dsp:txXfrm>
    </dsp:sp>
    <dsp:sp modelId="{DE464719-DE3F-4A7A-BF63-9485C115CF56}">
      <dsp:nvSpPr>
        <dsp:cNvPr id="0" name=""/>
        <dsp:cNvSpPr/>
      </dsp:nvSpPr>
      <dsp:spPr>
        <a:xfrm>
          <a:off x="4029453" y="576455"/>
          <a:ext cx="3531431" cy="21905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Luonut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ohjeen</a:t>
          </a:r>
          <a:r>
            <a:rPr lang="en-US" sz="1900" kern="1200" dirty="0" smtClean="0"/>
            <a:t>  </a:t>
          </a:r>
          <a:r>
            <a:rPr lang="en-US" sz="1900" kern="1200" dirty="0" err="1" smtClean="0"/>
            <a:t>kansainvälisen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avun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vastaanottamisesta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Puhuu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katastrofilakien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puolesta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tarjoaa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teknistä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tukea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koulutusta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aiheesta</a:t>
          </a:r>
          <a:endParaRPr lang="en-GB" sz="1900" kern="1200" dirty="0"/>
        </a:p>
      </dsp:txBody>
      <dsp:txXfrm>
        <a:off x="4029453" y="576455"/>
        <a:ext cx="3531431" cy="2190509"/>
      </dsp:txXfrm>
    </dsp:sp>
    <dsp:sp modelId="{002D000D-F05B-40CA-851A-97B10A71A739}">
      <dsp:nvSpPr>
        <dsp:cNvPr id="0" name=""/>
        <dsp:cNvSpPr/>
      </dsp:nvSpPr>
      <dsp:spPr>
        <a:xfrm>
          <a:off x="8055284" y="29255"/>
          <a:ext cx="3531431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Punaiset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Ristit</a:t>
          </a:r>
          <a:endParaRPr lang="en-GB" sz="1900" kern="1200" dirty="0"/>
        </a:p>
      </dsp:txBody>
      <dsp:txXfrm>
        <a:off x="8055284" y="29255"/>
        <a:ext cx="3531431" cy="547200"/>
      </dsp:txXfrm>
    </dsp:sp>
    <dsp:sp modelId="{C155FBC5-1C0F-46C7-B6E9-0AA18CA9AD5F}">
      <dsp:nvSpPr>
        <dsp:cNvPr id="0" name=""/>
        <dsp:cNvSpPr/>
      </dsp:nvSpPr>
      <dsp:spPr>
        <a:xfrm>
          <a:off x="8055284" y="576455"/>
          <a:ext cx="3531431" cy="21905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Monet </a:t>
          </a:r>
          <a:r>
            <a:rPr lang="en-US" sz="1900" kern="1200" dirty="0" err="1" smtClean="0"/>
            <a:t>Punaiset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Ristit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ovat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laatineet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selvitykset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omassa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maassaan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jakavat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kokemuksia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keskenään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/>
            <a:t>Selvitykset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ovat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tulleet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aallossa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viime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vuosina</a:t>
          </a:r>
          <a:endParaRPr lang="en-GB" sz="1900" kern="1200" dirty="0"/>
        </a:p>
      </dsp:txBody>
      <dsp:txXfrm>
        <a:off x="8055284" y="576455"/>
        <a:ext cx="3531431" cy="21905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681B6-454B-44F5-850B-6ABBD3117A10}">
      <dsp:nvSpPr>
        <dsp:cNvPr id="0" name=""/>
        <dsp:cNvSpPr/>
      </dsp:nvSpPr>
      <dsp:spPr>
        <a:xfrm>
          <a:off x="887563" y="0"/>
          <a:ext cx="10059052" cy="3175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66162B-C09E-4E07-A179-0312C188B258}">
      <dsp:nvSpPr>
        <dsp:cNvPr id="0" name=""/>
        <dsp:cNvSpPr/>
      </dsp:nvSpPr>
      <dsp:spPr>
        <a:xfrm>
          <a:off x="337459" y="952500"/>
          <a:ext cx="3550253" cy="1270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Lakien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säätäminen</a:t>
          </a:r>
          <a:endParaRPr lang="en-GB" sz="3200" kern="1200" dirty="0"/>
        </a:p>
      </dsp:txBody>
      <dsp:txXfrm>
        <a:off x="399455" y="1014496"/>
        <a:ext cx="3426261" cy="1146008"/>
      </dsp:txXfrm>
    </dsp:sp>
    <dsp:sp modelId="{5F3F05B9-5D76-4D8D-8AEB-225D4393B708}">
      <dsp:nvSpPr>
        <dsp:cNvPr id="0" name=""/>
        <dsp:cNvSpPr/>
      </dsp:nvSpPr>
      <dsp:spPr>
        <a:xfrm>
          <a:off x="4141962" y="952500"/>
          <a:ext cx="3550253" cy="1270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Tietoisuuden </a:t>
          </a:r>
          <a:r>
            <a:rPr lang="en-US" sz="3200" kern="1200" dirty="0" err="1" smtClean="0"/>
            <a:t>lisääminen</a:t>
          </a:r>
          <a:endParaRPr lang="en-GB" sz="3200" kern="1200" dirty="0"/>
        </a:p>
      </dsp:txBody>
      <dsp:txXfrm>
        <a:off x="4203958" y="1014496"/>
        <a:ext cx="3426261" cy="1146008"/>
      </dsp:txXfrm>
    </dsp:sp>
    <dsp:sp modelId="{44F998F0-2605-48C8-BDBD-F7146C6CD0A8}">
      <dsp:nvSpPr>
        <dsp:cNvPr id="0" name=""/>
        <dsp:cNvSpPr/>
      </dsp:nvSpPr>
      <dsp:spPr>
        <a:xfrm>
          <a:off x="7946466" y="952500"/>
          <a:ext cx="3550253" cy="1270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Käytäntöjen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luominen</a:t>
          </a:r>
          <a:endParaRPr lang="en-GB" sz="3200" kern="1200" dirty="0"/>
        </a:p>
      </dsp:txBody>
      <dsp:txXfrm>
        <a:off x="8008462" y="1014496"/>
        <a:ext cx="3426261" cy="11460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AAC2E-77F7-4220-B744-06E233556BC4}">
      <dsp:nvSpPr>
        <dsp:cNvPr id="0" name=""/>
        <dsp:cNvSpPr/>
      </dsp:nvSpPr>
      <dsp:spPr>
        <a:xfrm>
          <a:off x="0" y="5281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Taustaa</a:t>
          </a:r>
          <a:endParaRPr lang="fi-FI" sz="3200" kern="1200" dirty="0"/>
        </a:p>
      </dsp:txBody>
      <dsp:txXfrm>
        <a:off x="37467" y="90285"/>
        <a:ext cx="11514163" cy="692586"/>
      </dsp:txXfrm>
    </dsp:sp>
    <dsp:sp modelId="{E7050014-E21A-4C6A-9029-C06D74C0C1B0}">
      <dsp:nvSpPr>
        <dsp:cNvPr id="0" name=""/>
        <dsp:cNvSpPr/>
      </dsp:nvSpPr>
      <dsp:spPr>
        <a:xfrm>
          <a:off x="0" y="912498"/>
          <a:ext cx="11589097" cy="76752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Ennakkotehtävät</a:t>
          </a:r>
          <a:endParaRPr lang="fi-FI" sz="3200" kern="1200" dirty="0"/>
        </a:p>
      </dsp:txBody>
      <dsp:txXfrm>
        <a:off x="37467" y="949965"/>
        <a:ext cx="11514163" cy="692586"/>
      </dsp:txXfrm>
    </dsp:sp>
    <dsp:sp modelId="{FD796900-B0E0-424F-94A7-1722918BAF94}">
      <dsp:nvSpPr>
        <dsp:cNvPr id="0" name=""/>
        <dsp:cNvSpPr/>
      </dsp:nvSpPr>
      <dsp:spPr>
        <a:xfrm>
          <a:off x="0" y="1772178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Kansainväliset valmiudet</a:t>
          </a:r>
          <a:endParaRPr lang="fi-FI" sz="3200" kern="1200" dirty="0"/>
        </a:p>
      </dsp:txBody>
      <dsp:txXfrm>
        <a:off x="37467" y="1809645"/>
        <a:ext cx="11514163" cy="692586"/>
      </dsp:txXfrm>
    </dsp:sp>
    <dsp:sp modelId="{7DDCF895-4429-4E99-952E-C7611DB65BED}">
      <dsp:nvSpPr>
        <dsp:cNvPr id="0" name=""/>
        <dsp:cNvSpPr/>
      </dsp:nvSpPr>
      <dsp:spPr>
        <a:xfrm>
          <a:off x="0" y="263185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Case-harjoitus</a:t>
          </a:r>
          <a:endParaRPr lang="fi-FI" sz="3200" kern="1200" dirty="0"/>
        </a:p>
      </dsp:txBody>
      <dsp:txXfrm>
        <a:off x="37467" y="2669326"/>
        <a:ext cx="11514163" cy="692586"/>
      </dsp:txXfrm>
    </dsp:sp>
    <dsp:sp modelId="{1984B29C-CC98-41AA-9206-24EF8D6DC9CD}">
      <dsp:nvSpPr>
        <dsp:cNvPr id="0" name=""/>
        <dsp:cNvSpPr/>
      </dsp:nvSpPr>
      <dsp:spPr>
        <a:xfrm>
          <a:off x="0" y="349153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Poikkileikkaavat teemat</a:t>
          </a:r>
          <a:endParaRPr lang="fi-FI" sz="3200" kern="1200" dirty="0"/>
        </a:p>
      </dsp:txBody>
      <dsp:txXfrm>
        <a:off x="37467" y="3529006"/>
        <a:ext cx="11514163" cy="692586"/>
      </dsp:txXfrm>
    </dsp:sp>
    <dsp:sp modelId="{0925C8C3-E09C-454C-8289-DBC4062DD405}">
      <dsp:nvSpPr>
        <dsp:cNvPr id="0" name=""/>
        <dsp:cNvSpPr/>
      </dsp:nvSpPr>
      <dsp:spPr>
        <a:xfrm>
          <a:off x="0" y="435121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Suomen valmiudet</a:t>
          </a:r>
          <a:endParaRPr lang="fi-FI" sz="3200" kern="1200" dirty="0"/>
        </a:p>
      </dsp:txBody>
      <dsp:txXfrm>
        <a:off x="37467" y="4388686"/>
        <a:ext cx="11514163" cy="692586"/>
      </dsp:txXfrm>
    </dsp:sp>
    <dsp:sp modelId="{87FDAE96-5E22-4E07-9C0A-08DFE6811FBF}">
      <dsp:nvSpPr>
        <dsp:cNvPr id="0" name=""/>
        <dsp:cNvSpPr/>
      </dsp:nvSpPr>
      <dsp:spPr>
        <a:xfrm>
          <a:off x="0" y="5210899"/>
          <a:ext cx="11589097" cy="76752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Työpaja</a:t>
          </a:r>
          <a:endParaRPr lang="fi-FI" sz="3200" kern="1200" dirty="0"/>
        </a:p>
      </dsp:txBody>
      <dsp:txXfrm>
        <a:off x="37467" y="5248366"/>
        <a:ext cx="11514163" cy="692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8E609-3C0E-439F-9FE7-E814640A1766}">
      <dsp:nvSpPr>
        <dsp:cNvPr id="0" name=""/>
        <dsp:cNvSpPr/>
      </dsp:nvSpPr>
      <dsp:spPr>
        <a:xfrm>
          <a:off x="0" y="723122"/>
          <a:ext cx="8955024" cy="5036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Lakijärjestelmän</a:t>
          </a:r>
          <a:r>
            <a:rPr lang="en-US" sz="2100" kern="1200" dirty="0" smtClean="0"/>
            <a:t> </a:t>
          </a:r>
          <a:r>
            <a:rPr lang="en-US" sz="2100" kern="1200" smtClean="0"/>
            <a:t>puutteet</a:t>
          </a:r>
          <a:endParaRPr lang="en-GB" sz="2100" kern="1200" dirty="0"/>
        </a:p>
      </dsp:txBody>
      <dsp:txXfrm>
        <a:off x="24588" y="747710"/>
        <a:ext cx="8905848" cy="454509"/>
      </dsp:txXfrm>
    </dsp:sp>
    <dsp:sp modelId="{C1AC346A-2147-40F0-8347-097C6A7C4462}">
      <dsp:nvSpPr>
        <dsp:cNvPr id="0" name=""/>
        <dsp:cNvSpPr/>
      </dsp:nvSpPr>
      <dsp:spPr>
        <a:xfrm>
          <a:off x="0" y="1287287"/>
          <a:ext cx="8955024" cy="5036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Suuri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avustusorganisaatioiden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määrä</a:t>
          </a:r>
          <a:endParaRPr lang="en-GB" sz="2100" kern="1200" dirty="0"/>
        </a:p>
      </dsp:txBody>
      <dsp:txXfrm>
        <a:off x="24588" y="1311875"/>
        <a:ext cx="8905848" cy="454509"/>
      </dsp:txXfrm>
    </dsp:sp>
    <dsp:sp modelId="{D533A35E-54D8-456F-9E46-E4D26EED1509}">
      <dsp:nvSpPr>
        <dsp:cNvPr id="0" name=""/>
        <dsp:cNvSpPr/>
      </dsp:nvSpPr>
      <dsp:spPr>
        <a:xfrm>
          <a:off x="0" y="1790972"/>
          <a:ext cx="8955024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2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err="1" smtClean="0"/>
            <a:t>Asevoimien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toiminta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avustustyössä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konflikteissa</a:t>
          </a:r>
          <a:endParaRPr lang="en-GB" sz="1600" kern="1200" dirty="0"/>
        </a:p>
      </dsp:txBody>
      <dsp:txXfrm>
        <a:off x="0" y="1790972"/>
        <a:ext cx="8955024" cy="347760"/>
      </dsp:txXfrm>
    </dsp:sp>
    <dsp:sp modelId="{C96825A3-3702-424A-B323-ADA2FED5B2F5}">
      <dsp:nvSpPr>
        <dsp:cNvPr id="0" name=""/>
        <dsp:cNvSpPr/>
      </dsp:nvSpPr>
      <dsp:spPr>
        <a:xfrm>
          <a:off x="0" y="2138732"/>
          <a:ext cx="8955024" cy="5036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Poikkeuksellinen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tilanne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jo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kotimaan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toimijoiden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koordinoinnissa</a:t>
          </a:r>
          <a:endParaRPr lang="en-GB" sz="2100" kern="1200" dirty="0"/>
        </a:p>
      </dsp:txBody>
      <dsp:txXfrm>
        <a:off x="24588" y="2163320"/>
        <a:ext cx="8905848" cy="454509"/>
      </dsp:txXfrm>
    </dsp:sp>
    <dsp:sp modelId="{C24BCF9B-9DDE-4C2A-990E-B32BD2D2AC1E}">
      <dsp:nvSpPr>
        <dsp:cNvPr id="0" name=""/>
        <dsp:cNvSpPr/>
      </dsp:nvSpPr>
      <dsp:spPr>
        <a:xfrm>
          <a:off x="0" y="2702897"/>
          <a:ext cx="8955024" cy="5036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Avustustarvikkeiden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logistiikka</a:t>
          </a:r>
          <a:endParaRPr lang="en-GB" sz="2100" kern="1200" dirty="0"/>
        </a:p>
      </dsp:txBody>
      <dsp:txXfrm>
        <a:off x="24588" y="2727485"/>
        <a:ext cx="8905848" cy="454509"/>
      </dsp:txXfrm>
    </dsp:sp>
    <dsp:sp modelId="{5663BF38-3348-4729-8264-7C6CCD026DE0}">
      <dsp:nvSpPr>
        <dsp:cNvPr id="0" name=""/>
        <dsp:cNvSpPr/>
      </dsp:nvSpPr>
      <dsp:spPr>
        <a:xfrm>
          <a:off x="0" y="3206582"/>
          <a:ext cx="8955024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2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err="1" smtClean="0"/>
            <a:t>Tarpeiden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ilmoittaminen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aikaisessa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vaiheessa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toimitusajan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takia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err="1" smtClean="0"/>
            <a:t>Tullaaminen</a:t>
          </a:r>
          <a:endParaRPr lang="en-GB" sz="1600" kern="1200" dirty="0"/>
        </a:p>
      </dsp:txBody>
      <dsp:txXfrm>
        <a:off x="0" y="3206582"/>
        <a:ext cx="8955024" cy="554242"/>
      </dsp:txXfrm>
    </dsp:sp>
    <dsp:sp modelId="{11F25605-831B-409C-97C9-AE13E4365900}">
      <dsp:nvSpPr>
        <dsp:cNvPr id="0" name=""/>
        <dsp:cNvSpPr/>
      </dsp:nvSpPr>
      <dsp:spPr>
        <a:xfrm>
          <a:off x="0" y="3760824"/>
          <a:ext cx="8955024" cy="5036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Avustuksen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kirjavat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standardit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ja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laadunvalvonta</a:t>
          </a:r>
          <a:endParaRPr lang="en-GB" sz="2100" kern="1200" dirty="0"/>
        </a:p>
      </dsp:txBody>
      <dsp:txXfrm>
        <a:off x="24588" y="3785412"/>
        <a:ext cx="8905848" cy="454509"/>
      </dsp:txXfrm>
    </dsp:sp>
    <dsp:sp modelId="{8F685962-D60D-417C-91C0-93E5F87E3B01}">
      <dsp:nvSpPr>
        <dsp:cNvPr id="0" name=""/>
        <dsp:cNvSpPr/>
      </dsp:nvSpPr>
      <dsp:spPr>
        <a:xfrm>
          <a:off x="0" y="4264509"/>
          <a:ext cx="8955024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2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err="1" smtClean="0"/>
            <a:t>Tarpeidenmukaisuus</a:t>
          </a:r>
          <a:r>
            <a:rPr lang="en-US" sz="1600" kern="1200" dirty="0" smtClean="0"/>
            <a:t> (</a:t>
          </a:r>
          <a:r>
            <a:rPr lang="en-US" sz="1600" kern="1200" dirty="0" err="1" smtClean="0"/>
            <a:t>esimerkiksi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ei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pastaa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riisialueelle</a:t>
          </a:r>
          <a:r>
            <a:rPr lang="en-US" sz="1600" kern="1200" dirty="0" smtClean="0"/>
            <a:t>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err="1" smtClean="0"/>
            <a:t>Avun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toimivuus</a:t>
          </a:r>
          <a:r>
            <a:rPr lang="en-US" sz="1600" kern="1200" dirty="0" smtClean="0"/>
            <a:t> (</a:t>
          </a:r>
          <a:r>
            <a:rPr lang="en-US" sz="1600" kern="1200" dirty="0" err="1" smtClean="0"/>
            <a:t>sielunparantamisen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terveysvaikutus</a:t>
          </a:r>
          <a:r>
            <a:rPr lang="en-US" sz="1600" kern="1200" dirty="0" smtClean="0"/>
            <a:t> on </a:t>
          </a:r>
          <a:r>
            <a:rPr lang="en-US" sz="1600" kern="1200" dirty="0" err="1" smtClean="0"/>
            <a:t>vaikea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osoittaa</a:t>
          </a:r>
          <a:r>
            <a:rPr lang="en-US" sz="1600" kern="1200" dirty="0" smtClean="0"/>
            <a:t>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err="1" smtClean="0"/>
            <a:t>Vastuu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koko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avustusketjusta</a:t>
          </a:r>
          <a:r>
            <a:rPr lang="en-US" sz="1600" kern="1200" dirty="0" smtClean="0"/>
            <a:t> (</a:t>
          </a:r>
          <a:r>
            <a:rPr lang="en-US" sz="1600" kern="1200" dirty="0" err="1" smtClean="0"/>
            <a:t>esimerkiksi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vaatteiden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dumppaaminen</a:t>
          </a:r>
          <a:r>
            <a:rPr lang="en-US" sz="1600" kern="1200" dirty="0" smtClean="0"/>
            <a:t> on </a:t>
          </a:r>
          <a:r>
            <a:rPr lang="en-US" sz="1600" kern="1200" dirty="0" err="1" smtClean="0"/>
            <a:t>ongelma</a:t>
          </a:r>
          <a:r>
            <a:rPr lang="en-US" sz="1600" kern="1200" dirty="0" smtClean="0"/>
            <a:t>)</a:t>
          </a:r>
          <a:endParaRPr lang="en-GB" sz="1600" kern="1200" dirty="0"/>
        </a:p>
      </dsp:txBody>
      <dsp:txXfrm>
        <a:off x="0" y="4264509"/>
        <a:ext cx="8955024" cy="10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6197584" cy="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073" tIns="66536" rIns="133073" bIns="66536" numCol="1" anchor="t" anchorCtr="0" compatLnSpc="1">
            <a:prstTxWarp prst="textNoShape">
              <a:avLst/>
            </a:prstTxWarp>
          </a:bodyPr>
          <a:lstStyle>
            <a:lvl1pPr>
              <a:defRPr sz="1700"/>
            </a:lvl1pPr>
          </a:lstStyle>
          <a:p>
            <a:endParaRPr lang="fi-FI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8097855" y="1"/>
            <a:ext cx="6197584" cy="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073" tIns="66536" rIns="133073" bIns="66536" numCol="1" anchor="t" anchorCtr="0" compatLnSpc="1">
            <a:prstTxWarp prst="textNoShape">
              <a:avLst/>
            </a:prstTxWarp>
          </a:bodyPr>
          <a:lstStyle>
            <a:lvl1pPr algn="r">
              <a:defRPr sz="1700"/>
            </a:lvl1pPr>
          </a:lstStyle>
          <a:p>
            <a:endParaRPr lang="fi-FI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3440"/>
            <a:ext cx="6197584" cy="4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073" tIns="66536" rIns="133073" bIns="66536" numCol="1" anchor="b" anchorCtr="0" compatLnSpc="1">
            <a:prstTxWarp prst="textNoShape">
              <a:avLst/>
            </a:prstTxWarp>
          </a:bodyPr>
          <a:lstStyle>
            <a:lvl1pPr>
              <a:defRPr sz="1700"/>
            </a:lvl1pPr>
          </a:lstStyle>
          <a:p>
            <a:endParaRPr lang="fi-FI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097855" y="9373440"/>
            <a:ext cx="6197584" cy="4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073" tIns="66536" rIns="133073" bIns="66536" numCol="1" anchor="b" anchorCtr="0" compatLnSpc="1">
            <a:prstTxWarp prst="textNoShape">
              <a:avLst/>
            </a:prstTxWarp>
          </a:bodyPr>
          <a:lstStyle>
            <a:lvl1pPr algn="r">
              <a:defRPr sz="1700"/>
            </a:lvl1pPr>
          </a:lstStyle>
          <a:p>
            <a:fld id="{234B3F86-7743-404E-9572-86032E6EBC3D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0715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1944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097838" y="0"/>
            <a:ext cx="61944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C7E6E-03CA-485C-AB8E-B935EA70C202}" type="datetimeFigureOut">
              <a:rPr lang="en-GB" smtClean="0"/>
              <a:pPr/>
              <a:t>09/04/2015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79950" y="739775"/>
            <a:ext cx="4935538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0338" y="4686300"/>
            <a:ext cx="11436350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61944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097838" y="9371013"/>
            <a:ext cx="61944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29DB-7B8B-46DC-B16C-793E3C044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67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7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6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49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86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01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17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33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Tämän</a:t>
            </a:r>
            <a:r>
              <a:rPr lang="en-US" dirty="0" smtClean="0"/>
              <a:t> </a:t>
            </a:r>
            <a:r>
              <a:rPr lang="en-US" dirty="0" err="1" smtClean="0"/>
              <a:t>koulutuspaketin</a:t>
            </a:r>
            <a:r>
              <a:rPr lang="en-US" dirty="0" smtClean="0"/>
              <a:t> on </a:t>
            </a:r>
            <a:r>
              <a:rPr lang="en-US" dirty="0" err="1" smtClean="0"/>
              <a:t>tuottanut</a:t>
            </a:r>
            <a:r>
              <a:rPr lang="en-US" dirty="0" smtClean="0"/>
              <a:t> </a:t>
            </a:r>
            <a:r>
              <a:rPr lang="en-US" dirty="0" err="1" smtClean="0"/>
              <a:t>Molnix</a:t>
            </a:r>
            <a:r>
              <a:rPr lang="en-US" dirty="0" smtClean="0"/>
              <a:t> Oy / Johan Ehnberg </a:t>
            </a:r>
            <a:r>
              <a:rPr lang="en-US" dirty="0" err="1" smtClean="0"/>
              <a:t>toimeksiantona</a:t>
            </a:r>
            <a:r>
              <a:rPr lang="en-US" dirty="0" smtClean="0"/>
              <a:t> </a:t>
            </a:r>
            <a:r>
              <a:rPr lang="en-US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yksikölle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Lisätietoja</a:t>
            </a:r>
            <a:r>
              <a:rPr lang="en-US" baseline="0" dirty="0" smtClean="0"/>
              <a:t> Melinda </a:t>
            </a:r>
            <a:r>
              <a:rPr lang="en-US" baseline="0" dirty="0" err="1" smtClean="0"/>
              <a:t>Palomaa</a:t>
            </a:r>
            <a:r>
              <a:rPr lang="en-US" baseline="0" dirty="0" smtClean="0"/>
              <a:t>/</a:t>
            </a:r>
            <a:r>
              <a:rPr lang="en-US" baseline="0" dirty="0" err="1" smtClean="0"/>
              <a:t>Valmiuden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yksikkö</a:t>
            </a:r>
            <a:r>
              <a:rPr lang="en-US" baseline="0" dirty="0" smtClean="0"/>
              <a:t>/SPR </a:t>
            </a:r>
            <a:r>
              <a:rPr lang="en-US" baseline="0" dirty="0" err="1" smtClean="0"/>
              <a:t>keskustoimisto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Koulutuspaketin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omistaa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</a:t>
            </a:r>
            <a:r>
              <a:rPr lang="en-US" baseline="0" dirty="0" smtClean="0"/>
              <a:t>.  Johan </a:t>
            </a:r>
            <a:r>
              <a:rPr lang="en-US" baseline="0" dirty="0" err="1" smtClean="0"/>
              <a:t>Ehnbergin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kuvia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vapaasti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toiminnassa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Hyvään</a:t>
            </a:r>
            <a:r>
              <a:rPr lang="en-US" dirty="0" smtClean="0"/>
              <a:t> </a:t>
            </a:r>
            <a:r>
              <a:rPr lang="en-US" dirty="0" err="1" smtClean="0"/>
              <a:t>fasilitointityyliin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kuuluu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odotukset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kirjataan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päivän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käydään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päivän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lopussa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läpi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kaikkea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päästy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käsittelemään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keskusteluaikaa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yhteysfoorumi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myöhempää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käsittelyä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varten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Aiheen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sisällyttää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tuleviin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koulutuksiin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Kysymykset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avata</a:t>
            </a:r>
            <a:r>
              <a:rPr lang="en-US" dirty="0" smtClean="0"/>
              <a:t> </a:t>
            </a:r>
            <a:r>
              <a:rPr lang="en-US" dirty="0" err="1" smtClean="0"/>
              <a:t>näillä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err="1" smtClean="0"/>
              <a:t>Saako</a:t>
            </a:r>
            <a:r>
              <a:rPr lang="en-US" dirty="0" smtClean="0"/>
              <a:t> </a:t>
            </a:r>
            <a:r>
              <a:rPr lang="en-US" dirty="0" err="1" smtClean="0"/>
              <a:t>Ahvenanmaalle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lähettää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sotilaita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humanitaariseen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tehtävään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Onko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alueellasi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liikkua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Onko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alueellasi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valta</a:t>
            </a:r>
            <a:r>
              <a:rPr lang="en-US" baseline="0" dirty="0" smtClean="0"/>
              <a:t>- tai </a:t>
            </a:r>
            <a:r>
              <a:rPr lang="en-US" baseline="0" dirty="0" err="1" smtClean="0"/>
              <a:t>vastuutyhjiöitä</a:t>
            </a:r>
            <a:r>
              <a:rPr lang="en-US" baseline="0" dirty="0" smtClean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Kuvassa</a:t>
            </a:r>
            <a:r>
              <a:rPr lang="en-US" dirty="0" smtClean="0"/>
              <a:t> </a:t>
            </a:r>
            <a:r>
              <a:rPr lang="en-US" dirty="0" err="1" smtClean="0"/>
              <a:t>Tunisiasta</a:t>
            </a:r>
            <a:r>
              <a:rPr lang="en-US" dirty="0" smtClean="0"/>
              <a:t> </a:t>
            </a:r>
            <a:r>
              <a:rPr lang="en-US" dirty="0" err="1" smtClean="0"/>
              <a:t>Liikkeen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toimijoita</a:t>
            </a:r>
            <a:r>
              <a:rPr lang="en-US" baseline="0" dirty="0" smtClean="0"/>
              <a:t>: IFRC (</a:t>
            </a:r>
            <a:r>
              <a:rPr lang="en-US" baseline="0" dirty="0" err="1" smtClean="0"/>
              <a:t>risti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puolikuu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suomalaisia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delegaatteja</a:t>
            </a:r>
            <a:r>
              <a:rPr lang="en-US" baseline="0" dirty="0" smtClean="0"/>
              <a:t>), Algeria (</a:t>
            </a:r>
            <a:r>
              <a:rPr lang="en-US" baseline="0" dirty="0" err="1" smtClean="0"/>
              <a:t>puolikuu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vasemmalle</a:t>
            </a:r>
            <a:r>
              <a:rPr lang="en-US" baseline="0" dirty="0" smtClean="0"/>
              <a:t>), Tunisia (</a:t>
            </a:r>
            <a:r>
              <a:rPr lang="en-US" baseline="0" dirty="0" err="1" smtClean="0"/>
              <a:t>puolikuu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oikealle</a:t>
            </a:r>
            <a:r>
              <a:rPr lang="en-US" baseline="0" dirty="0" smtClean="0"/>
              <a:t>). “</a:t>
            </a:r>
            <a:r>
              <a:rPr lang="en-US" baseline="0" dirty="0" err="1" smtClean="0"/>
              <a:t>Monitoimijatilanne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syntyy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helposti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sisällä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Tämän</a:t>
            </a:r>
            <a:r>
              <a:rPr lang="en-US" dirty="0" smtClean="0"/>
              <a:t> </a:t>
            </a:r>
            <a:r>
              <a:rPr lang="en-US" dirty="0" err="1" smtClean="0"/>
              <a:t>kalvon</a:t>
            </a:r>
            <a:r>
              <a:rPr lang="en-US" dirty="0" smtClean="0"/>
              <a:t> </a:t>
            </a:r>
            <a:r>
              <a:rPr lang="en-US" dirty="0" err="1" smtClean="0"/>
              <a:t>tarkoituksena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jatkaa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edellisen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välikysymyksen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keskustelua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toimijoita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tulla</a:t>
            </a:r>
            <a:r>
              <a:rPr lang="en-US" baseline="0" dirty="0" smtClean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Järjestökenttä</a:t>
            </a:r>
            <a:r>
              <a:rPr lang="en-US" dirty="0" smtClean="0"/>
              <a:t> on </a:t>
            </a:r>
            <a:r>
              <a:rPr lang="en-US" dirty="0" err="1" smtClean="0"/>
              <a:t>niin</a:t>
            </a:r>
            <a:r>
              <a:rPr lang="en-US" dirty="0" smtClean="0"/>
              <a:t> </a:t>
            </a:r>
            <a:r>
              <a:rPr lang="en-US" dirty="0" err="1" smtClean="0"/>
              <a:t>laaja</a:t>
            </a:r>
            <a:r>
              <a:rPr lang="en-US" dirty="0" smtClean="0"/>
              <a:t>, </a:t>
            </a:r>
            <a:r>
              <a:rPr lang="en-US" dirty="0" err="1" smtClean="0"/>
              <a:t>että</a:t>
            </a:r>
            <a:r>
              <a:rPr lang="en-US" dirty="0" smtClean="0"/>
              <a:t> </a:t>
            </a:r>
            <a:r>
              <a:rPr lang="en-US" dirty="0" err="1" smtClean="0"/>
              <a:t>kaikkia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listata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Yksityiset</a:t>
            </a:r>
            <a:r>
              <a:rPr lang="en-US" dirty="0" smtClean="0"/>
              <a:t> </a:t>
            </a:r>
            <a:r>
              <a:rPr lang="en-US" dirty="0" err="1" smtClean="0"/>
              <a:t>avuntarjoajat</a:t>
            </a:r>
            <a:r>
              <a:rPr lang="en-US" dirty="0" smtClean="0"/>
              <a:t> </a:t>
            </a:r>
            <a:r>
              <a:rPr lang="en-US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se on </a:t>
            </a:r>
            <a:r>
              <a:rPr lang="en-US" baseline="0" dirty="0" err="1" smtClean="0"/>
              <a:t>jokaisen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oikeus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tarjota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apuaan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esitellään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lähinnä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järjestäytynyttä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Ongelmalliset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organisaatiot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käsitellään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myöhemmin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standardien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muodossa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liikutaan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kategorioissa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alaspäin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ihmisoikeuksista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IDRL:n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oikeusohjepohja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katastrofiavulle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heikkenee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Sopimuksia</a:t>
            </a:r>
            <a:r>
              <a:rPr lang="en-US" baseline="0" dirty="0" smtClean="0"/>
              <a:t> on vain </a:t>
            </a:r>
            <a:r>
              <a:rPr lang="en-US" baseline="0" dirty="0" err="1" smtClean="0"/>
              <a:t>kaksi</a:t>
            </a:r>
            <a:r>
              <a:rPr lang="en-US" baseline="0" dirty="0" smtClean="0"/>
              <a:t> WHO </a:t>
            </a:r>
            <a:r>
              <a:rPr lang="en-US" baseline="0" dirty="0" err="1" smtClean="0"/>
              <a:t>jäsenyyden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perussäännön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lisäksi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IDRL:stä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vielä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laajasti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käyttöön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otettuja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oikeusohjeita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jonka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käsitelty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aineisto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syntynyt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Idea jota </a:t>
            </a:r>
            <a:r>
              <a:rPr lang="en-US" baseline="0" dirty="0" err="1" smtClean="0"/>
              <a:t>tässä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esitetään</a:t>
            </a:r>
            <a:r>
              <a:rPr lang="en-US" baseline="0" dirty="0" smtClean="0"/>
              <a:t> on se,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suojeleminen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tukeminen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kriisitilanteessa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hyvin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alustettu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varsinainen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terävä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kärki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katastrofeissa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hyvin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kapea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erilainen</a:t>
            </a:r>
            <a:r>
              <a:rPr lang="en-US" baseline="0" dirty="0" smtClean="0"/>
              <a:t> kun </a:t>
            </a:r>
            <a:r>
              <a:rPr lang="en-US" baseline="0" dirty="0" err="1" smtClean="0"/>
              <a:t>liikutaan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toiseen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Tässä</a:t>
            </a:r>
            <a:r>
              <a:rPr lang="en-US" dirty="0" smtClean="0"/>
              <a:t> </a:t>
            </a:r>
            <a:r>
              <a:rPr lang="en-US" dirty="0" err="1" smtClean="0"/>
              <a:t>osiossa</a:t>
            </a:r>
            <a:r>
              <a:rPr lang="en-US" dirty="0" smtClean="0"/>
              <a:t> </a:t>
            </a:r>
            <a:r>
              <a:rPr lang="en-US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tutustua</a:t>
            </a:r>
            <a:r>
              <a:rPr lang="en-US" baseline="0" dirty="0" smtClean="0"/>
              <a:t> Sphere-</a:t>
            </a:r>
            <a:r>
              <a:rPr lang="en-US" baseline="0" dirty="0" err="1" smtClean="0"/>
              <a:t>kirjoihin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IASC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IFRC </a:t>
            </a:r>
            <a:r>
              <a:rPr lang="en-US" baseline="0" dirty="0" err="1" smtClean="0"/>
              <a:t>lomakkeita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sallii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Yhteisten</a:t>
            </a:r>
            <a:r>
              <a:rPr lang="en-US" dirty="0" smtClean="0"/>
              <a:t> </a:t>
            </a:r>
            <a:r>
              <a:rPr lang="en-US" dirty="0" err="1" smtClean="0"/>
              <a:t>mallien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menetelmien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standardien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käyttäminen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nopeuttaa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toimintaa</a:t>
            </a:r>
            <a:r>
              <a:rPr lang="en-US" baseline="0" dirty="0" smtClean="0"/>
              <a:t>, kun </a:t>
            </a:r>
            <a:r>
              <a:rPr lang="en-US" baseline="0" dirty="0" err="1" smtClean="0"/>
              <a:t>tietoa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tarvitse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muokata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toiseen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Lisäksi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standardien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käyttämistä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vaatimuksina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laadunvalvontaa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haasteellisten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muotojen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estämiseksi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standardit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kertovat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pyrkiä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tuttua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ruokaa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avustustarvikkeita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fasilitoijana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keksiä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tähän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jonkun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ulkomaankokemuksesi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söit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paikallista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herkkua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reagoisit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kriisissä</a:t>
            </a:r>
            <a:r>
              <a:rPr lang="en-US" baseline="0" dirty="0" smtClean="0"/>
              <a:t>. Tai </a:t>
            </a:r>
            <a:r>
              <a:rPr lang="en-US" baseline="0" dirty="0" err="1" smtClean="0"/>
              <a:t>arabien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suosimien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vaatetyylien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vaateavustusten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suomessa</a:t>
            </a:r>
            <a:r>
              <a:rPr lang="en-US" baseline="0" dirty="0" smtClean="0"/>
              <a:t>. Tai </a:t>
            </a:r>
            <a:r>
              <a:rPr lang="en-US" baseline="0" dirty="0" err="1" smtClean="0"/>
              <a:t>sielunparantamisen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tasavertaisena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lääketieteellisen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menetelmän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rinnalla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saamisen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muualta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avunsaajat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jaettu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toimijoiden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kesken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Keskeisiä</a:t>
            </a:r>
            <a:r>
              <a:rPr lang="en-US" dirty="0" smtClean="0"/>
              <a:t> </a:t>
            </a:r>
            <a:r>
              <a:rPr lang="en-US" dirty="0" err="1" smtClean="0"/>
              <a:t>työvälineitä</a:t>
            </a:r>
            <a:r>
              <a:rPr lang="en-US" dirty="0" smtClean="0"/>
              <a:t> </a:t>
            </a:r>
            <a:r>
              <a:rPr lang="en-US" baseline="0" dirty="0" err="1" smtClean="0"/>
              <a:t>Suomessa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ainakin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maahantulovalmiuden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järjestelykeskukset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vakituiset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vastaanottokeskukset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ensihuoltoryhmät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jne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Tämä</a:t>
            </a:r>
            <a:r>
              <a:rPr lang="en-US" dirty="0" smtClean="0"/>
              <a:t> </a:t>
            </a:r>
            <a:r>
              <a:rPr lang="en-US" dirty="0" err="1" smtClean="0"/>
              <a:t>kalvo</a:t>
            </a:r>
            <a:r>
              <a:rPr lang="en-US" dirty="0" smtClean="0"/>
              <a:t> on </a:t>
            </a:r>
            <a:r>
              <a:rPr lang="en-US" dirty="0" err="1" smtClean="0"/>
              <a:t>lisäys</a:t>
            </a:r>
            <a:r>
              <a:rPr lang="en-US" baseline="0" dirty="0" smtClean="0"/>
              <a:t> </a:t>
            </a:r>
            <a:r>
              <a:rPr lang="en-US" dirty="0" err="1" smtClean="0"/>
              <a:t>äskeiseen</a:t>
            </a:r>
            <a:r>
              <a:rPr lang="en-US" dirty="0" smtClean="0"/>
              <a:t> </a:t>
            </a:r>
            <a:r>
              <a:rPr lang="en-US" dirty="0" err="1" smtClean="0"/>
              <a:t>työvälinevälitehtävään</a:t>
            </a:r>
            <a:r>
              <a:rPr lang="en-US" dirty="0" smtClean="0"/>
              <a:t> </a:t>
            </a:r>
            <a:r>
              <a:rPr lang="en-US" dirty="0" err="1" smtClean="0"/>
              <a:t>pohdittavaksi</a:t>
            </a:r>
            <a:r>
              <a:rPr lang="en-US" dirty="0" smtClean="0"/>
              <a:t>. </a:t>
            </a:r>
            <a:r>
              <a:rPr lang="en-US" dirty="0" err="1" smtClean="0"/>
              <a:t>Voit</a:t>
            </a:r>
            <a:r>
              <a:rPr lang="en-US" dirty="0" smtClean="0"/>
              <a:t> </a:t>
            </a:r>
            <a:r>
              <a:rPr lang="en-US" dirty="0" err="1" smtClean="0"/>
              <a:t>käyttää</a:t>
            </a:r>
            <a:r>
              <a:rPr lang="en-US" dirty="0" smtClean="0"/>
              <a:t> </a:t>
            </a:r>
            <a:r>
              <a:rPr lang="en-US" dirty="0" err="1" smtClean="0"/>
              <a:t>sitä</a:t>
            </a:r>
            <a:r>
              <a:rPr lang="en-US" dirty="0" smtClean="0"/>
              <a:t> </a:t>
            </a:r>
            <a:r>
              <a:rPr lang="en-US" dirty="0" err="1" smtClean="0"/>
              <a:t>jos</a:t>
            </a:r>
            <a:r>
              <a:rPr lang="en-US" dirty="0" smtClean="0"/>
              <a:t> se </a:t>
            </a:r>
            <a:r>
              <a:rPr lang="en-US" dirty="0" err="1" smtClean="0"/>
              <a:t>sopii</a:t>
            </a:r>
            <a:r>
              <a:rPr lang="en-US" dirty="0" smtClean="0"/>
              <a:t> </a:t>
            </a:r>
            <a:r>
              <a:rPr lang="en-US" dirty="0" err="1" smtClean="0"/>
              <a:t>kohdeyleisölle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aikatauluun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Kalvo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otettu</a:t>
            </a:r>
            <a:r>
              <a:rPr lang="en-US" baseline="0" dirty="0" smtClean="0"/>
              <a:t> ERU-</a:t>
            </a:r>
            <a:r>
              <a:rPr lang="en-US" baseline="0" dirty="0" err="1" smtClean="0"/>
              <a:t>koulutusmateriaalista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Oletuksena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haluavat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hienot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resurssit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työssään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toisinpäin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suurimpien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avustusyksiköiden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kohdalla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todella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haastavaa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työvälineet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Kuvan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sairaala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stadionin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areenan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kokoisen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ne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suosittuja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paikkoja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pystyttämiseen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pohjalla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rajattuja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alueita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esitellä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esimerkiki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näin</a:t>
            </a:r>
            <a:r>
              <a:rPr lang="en-US" baseline="0" dirty="0" smtClean="0"/>
              <a:t>: </a:t>
            </a:r>
            <a:r>
              <a:rPr lang="en-US" dirty="0" err="1" smtClean="0"/>
              <a:t>Sait</a:t>
            </a:r>
            <a:r>
              <a:rPr lang="en-US" dirty="0" smtClean="0"/>
              <a:t> </a:t>
            </a:r>
            <a:r>
              <a:rPr lang="en-US" dirty="0" err="1" smtClean="0"/>
              <a:t>sairaalan</a:t>
            </a:r>
            <a:r>
              <a:rPr lang="en-US" dirty="0" smtClean="0"/>
              <a:t>. </a:t>
            </a:r>
            <a:r>
              <a:rPr lang="en-US" dirty="0" err="1" smtClean="0"/>
              <a:t>Mihin</a:t>
            </a:r>
            <a:r>
              <a:rPr lang="en-US" dirty="0" smtClean="0"/>
              <a:t> se </a:t>
            </a:r>
            <a:r>
              <a:rPr lang="en-US" dirty="0" err="1" smtClean="0"/>
              <a:t>mahtuu</a:t>
            </a:r>
            <a:r>
              <a:rPr lang="en-US" dirty="0" smtClean="0"/>
              <a:t>? </a:t>
            </a:r>
            <a:r>
              <a:rPr lang="en-US" dirty="0" err="1" smtClean="0"/>
              <a:t>Miten</a:t>
            </a:r>
            <a:r>
              <a:rPr lang="en-US" dirty="0" smtClean="0"/>
              <a:t> </a:t>
            </a:r>
            <a:r>
              <a:rPr lang="en-US" dirty="0" err="1" smtClean="0"/>
              <a:t>kauan</a:t>
            </a:r>
            <a:r>
              <a:rPr lang="en-US" dirty="0" smtClean="0"/>
              <a:t> se </a:t>
            </a:r>
            <a:r>
              <a:rPr lang="en-US" dirty="0" err="1" smtClean="0"/>
              <a:t>toimii</a:t>
            </a:r>
            <a:r>
              <a:rPr lang="en-US" dirty="0" smtClean="0"/>
              <a:t> </a:t>
            </a:r>
            <a:r>
              <a:rPr lang="en-US" dirty="0" err="1" smtClean="0"/>
              <a:t>siellä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Kohdeyleisöstä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riippuen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käydä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tarkemmin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jopa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Delegaateille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arkea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hyvinkin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kätevä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referenssi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ennalta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määriteltyihin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keskeisiin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työkaluihin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Tämän</a:t>
            </a:r>
            <a:r>
              <a:rPr lang="en-US" dirty="0" smtClean="0"/>
              <a:t> </a:t>
            </a:r>
            <a:r>
              <a:rPr lang="en-US" dirty="0" err="1" smtClean="0"/>
              <a:t>kalvon</a:t>
            </a:r>
            <a:r>
              <a:rPr lang="en-US" dirty="0" smtClean="0"/>
              <a:t> </a:t>
            </a:r>
            <a:r>
              <a:rPr lang="en-US" dirty="0" err="1" smtClean="0"/>
              <a:t>aikana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jakaa</a:t>
            </a:r>
            <a:r>
              <a:rPr lang="en-US" dirty="0" smtClean="0"/>
              <a:t> ERU-</a:t>
            </a:r>
            <a:r>
              <a:rPr lang="en-US" dirty="0" err="1" smtClean="0"/>
              <a:t>esitteitä</a:t>
            </a:r>
            <a:r>
              <a:rPr lang="en-US" dirty="0" smtClean="0"/>
              <a:t> </a:t>
            </a:r>
            <a:r>
              <a:rPr lang="en-US" dirty="0" err="1" smtClean="0"/>
              <a:t>jossa</a:t>
            </a:r>
            <a:r>
              <a:rPr lang="en-US" dirty="0" smtClean="0"/>
              <a:t> </a:t>
            </a:r>
            <a:r>
              <a:rPr lang="en-US" dirty="0" err="1" smtClean="0"/>
              <a:t>tarkempaa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tietoa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yksiköistä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PSS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10K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hetkellä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virallisesti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jonka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logoakaan</a:t>
            </a:r>
            <a:r>
              <a:rPr lang="en-US" baseline="0" dirty="0" smtClean="0"/>
              <a:t>. Ne on </a:t>
            </a:r>
            <a:r>
              <a:rPr lang="en-US" baseline="0" dirty="0" err="1" smtClean="0"/>
              <a:t>kuitenkin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suunniteltu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täysin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yhteensopiviksi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ERUjen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kanssa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Komitealla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valmiusyksiköt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heidän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operaatioonsa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Näissä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tapauksissa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käytetään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pienillä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muutoksilla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Komitean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yksikössä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jopa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pääosin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välineet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joista</a:t>
            </a:r>
            <a:r>
              <a:rPr lang="en-US" baseline="0" dirty="0" smtClean="0"/>
              <a:t> vain </a:t>
            </a:r>
            <a:r>
              <a:rPr lang="en-US" baseline="0" dirty="0" err="1" smtClean="0"/>
              <a:t>käytetään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termejä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yksikkö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lipun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Fasilitaattorien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tuntia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jälkeen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valmisteluja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purkamista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varten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Ensimmäisen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perusteella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sopiva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pituus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olisi</a:t>
            </a:r>
            <a:r>
              <a:rPr lang="en-US" baseline="0" dirty="0" smtClean="0"/>
              <a:t> 1pv </a:t>
            </a:r>
            <a:r>
              <a:rPr lang="en-US" baseline="0" dirty="0" err="1" smtClean="0"/>
              <a:t>ilman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työpajaa</a:t>
            </a:r>
            <a:r>
              <a:rPr lang="en-US" baseline="0" dirty="0" smtClean="0"/>
              <a:t>, 2pv </a:t>
            </a:r>
            <a:r>
              <a:rPr lang="en-US" baseline="0" dirty="0" err="1" smtClean="0"/>
              <a:t>perusteellista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läpikäyntiä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työpajalla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Tältä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näyttää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hätämajoitusleirin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suunnitelma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Kuva</a:t>
            </a:r>
            <a:r>
              <a:rPr lang="en-US" baseline="0" dirty="0" smtClean="0"/>
              <a:t> on Tunisian 2800 PAX </a:t>
            </a:r>
            <a:r>
              <a:rPr lang="en-US" baseline="0" dirty="0" err="1" smtClean="0"/>
              <a:t>leririltä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Hälytysketjun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kartoitustehtävä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enemmän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kirjata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yhdistelemällä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kaikkien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vastaukset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yhtenäinen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hälytysketjusta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Ensimmäisen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todettiin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ainakin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osallistujilla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ollut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selkeää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käsitystä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Ensimmäinen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kotimaa-kv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poikittaiselle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hälyttäminen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hälytys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kulkee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pyynnöstä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vastaavalle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hälytysketjusta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Toinen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yhteys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SPR:stä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yhteisöön</a:t>
            </a:r>
            <a:r>
              <a:rPr lang="en-US" baseline="0" dirty="0" smtClean="0"/>
              <a:t>, ml. </a:t>
            </a:r>
            <a:r>
              <a:rPr lang="en-US" baseline="0" dirty="0" err="1" smtClean="0"/>
              <a:t>mahdolliset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järjestöt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kuulu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Liikkeeseen</a:t>
            </a:r>
            <a:r>
              <a:rPr lang="en-US" baseline="0" dirty="0" smtClean="0"/>
              <a:t>. Kun </a:t>
            </a:r>
            <a:r>
              <a:rPr lang="en-US" baseline="0" dirty="0" err="1" smtClean="0"/>
              <a:t>aiheesta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kehittyy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tarkempia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malleja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tehtävä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hälytyskaavio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siirtää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osuudeksi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keskustelulla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poikkileikkaavat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keskeisiä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vastaanottamiselle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miksi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Voisi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hyödyllistä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käsitellä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kulttuuria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erikseen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ensimmäiseen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päädyimme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sisällyttämään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kulttuurin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teemoihin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Sukupuoli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toinen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läpileikkaava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liittyy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operatiiviseen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tapaa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Suomalaisten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auttaminen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sukupuolinäkökulmasta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kuitenkin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suhteellisen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helppoa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kulttuurisidonnaisia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sukupuolisääntöjä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verrattain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vähän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joten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jätettiin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pois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Myös</a:t>
            </a:r>
            <a:r>
              <a:rPr lang="en-US" dirty="0" smtClean="0"/>
              <a:t> </a:t>
            </a:r>
            <a:r>
              <a:rPr lang="en-US" dirty="0" err="1" smtClean="0"/>
              <a:t>järjestön</a:t>
            </a:r>
            <a:r>
              <a:rPr lang="en-US" dirty="0" smtClean="0"/>
              <a:t> </a:t>
            </a:r>
            <a:r>
              <a:rPr lang="en-US" dirty="0" err="1" smtClean="0"/>
              <a:t>sisällä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suuria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hierarkiaeroja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vaikeuttaa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koordinointiakin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kuitenkaan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yksiselitteistä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kuuluu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sopeutua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kulttuurieroihin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Tämän</a:t>
            </a:r>
            <a:r>
              <a:rPr lang="en-US" dirty="0" smtClean="0"/>
              <a:t> </a:t>
            </a:r>
            <a:r>
              <a:rPr lang="en-US" dirty="0" err="1" smtClean="0"/>
              <a:t>kalvon</a:t>
            </a:r>
            <a:r>
              <a:rPr lang="en-US" dirty="0" smtClean="0"/>
              <a:t> </a:t>
            </a:r>
            <a:r>
              <a:rPr lang="en-US" dirty="0" err="1" smtClean="0"/>
              <a:t>sääntely-osassa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liikutaan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teoria-käytäntö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akselilla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Lissabonin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sopimus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eräänlainen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varamalli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otetaan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nykyään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käyttöön</a:t>
            </a:r>
            <a:r>
              <a:rPr lang="en-US" baseline="0" dirty="0" smtClean="0"/>
              <a:t> vain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mikään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onnistu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Käytännössä</a:t>
            </a:r>
            <a:r>
              <a:rPr lang="en-US" dirty="0" smtClean="0"/>
              <a:t> </a:t>
            </a:r>
            <a:r>
              <a:rPr lang="en-US" dirty="0" err="1" smtClean="0"/>
              <a:t>Komitea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nykyään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paljon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yhteistyötä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ulkopuolella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eikä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enää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eristäytynyt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Johtajuus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myös</a:t>
            </a:r>
            <a:r>
              <a:rPr lang="en-US" dirty="0" smtClean="0"/>
              <a:t> </a:t>
            </a:r>
            <a:r>
              <a:rPr lang="en-US" dirty="0" err="1" smtClean="0"/>
              <a:t>vaatia</a:t>
            </a:r>
            <a:r>
              <a:rPr lang="en-US" dirty="0" smtClean="0"/>
              <a:t> </a:t>
            </a:r>
            <a:r>
              <a:rPr lang="en-US" dirty="0" err="1" smtClean="0"/>
              <a:t>innovatiivisuutta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kuvassa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Areenalla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käynyt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hevoskärry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Hevosia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käytetään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vieläkin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humanitaarisessa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toiminnassa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Suomessakin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niitä</a:t>
            </a:r>
            <a:r>
              <a:rPr lang="en-US" baseline="0" dirty="0" smtClean="0"/>
              <a:t> on – </a:t>
            </a:r>
            <a:r>
              <a:rPr lang="en-US" baseline="0" dirty="0" err="1" smtClean="0"/>
              <a:t>kriisitilanteessa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polttoaineen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loppuminen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infrastruktuurin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vaurioituminen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mahdollista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hevosiakin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tarvita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Avustusjärjestön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tyypillisesti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ilmoittauduttava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isäntävaltiolle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OCHA:lle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osallistumisestaan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avustukseen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Koordinointi</a:t>
            </a:r>
            <a:r>
              <a:rPr lang="en-US" baseline="0" dirty="0" smtClean="0"/>
              <a:t> &lt;-&gt; </a:t>
            </a:r>
            <a:r>
              <a:rPr lang="en-US" baseline="0" dirty="0" err="1" smtClean="0"/>
              <a:t>Johtaminen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vaikea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abstraktio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liikutaan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päätösenteon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tehokkuuden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yhteistoiminnan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ikävällä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vaikeita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kompromisseja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koordinointi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paljon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operaatio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seisahtaa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koordinointia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hoitaa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johtaja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erikseen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koordinaattori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Toisaalta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erotellaan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toisistaan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operaation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koheesio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kärsii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Kuva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Tunisiasta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lentokentältä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avunsaaja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turhautunut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hitaaseen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saapumiseen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tilanteen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eskaloitumiseen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turhautuminen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kohdistui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YK:n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hyvin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Liikkeen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meidät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koetaan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vastuutuottajaksi</a:t>
            </a:r>
            <a:r>
              <a:rPr lang="en-US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Tätä</a:t>
            </a:r>
            <a:r>
              <a:rPr lang="en-US" dirty="0" smtClean="0"/>
              <a:t> </a:t>
            </a:r>
            <a:r>
              <a:rPr lang="en-US" dirty="0" err="1" smtClean="0"/>
              <a:t>kysymystä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avata</a:t>
            </a:r>
            <a:r>
              <a:rPr lang="en-US" dirty="0" smtClean="0"/>
              <a:t> </a:t>
            </a:r>
            <a:r>
              <a:rPr lang="en-US" dirty="0" err="1" smtClean="0"/>
              <a:t>mainitsemalla</a:t>
            </a:r>
            <a:r>
              <a:rPr lang="en-US" dirty="0" smtClean="0"/>
              <a:t> </a:t>
            </a:r>
            <a:r>
              <a:rPr lang="en-US" dirty="0" err="1" smtClean="0"/>
              <a:t>kunnan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pelastusalan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toimijoita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kysymys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kapasiteettia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koordinoida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apua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Mitkä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pelastusalan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kielivaatimukset</a:t>
            </a:r>
            <a:r>
              <a:rPr lang="en-US" baseline="0" dirty="0" smtClean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Isäntäjärjestön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turvallisuusohjeet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yleensä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paikallisia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varten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jolloin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juridinen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mahdolliset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ei-paikallisiin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kohdistuvat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vaaratekijät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rasismi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poliittinen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yhteys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konfliktin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osapuoleen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ym</a:t>
            </a:r>
            <a:r>
              <a:rPr lang="en-US" baseline="0" dirty="0" smtClean="0"/>
              <a:t>.)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huomioitu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sellainen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unohtuu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isäntäjärjestöltä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Keskeyttämissuunnitelma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usein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sellainen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haluta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nähdä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myöntää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tarpeelliseksi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Todellisuudessa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konfliktialueella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saattaa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jokapäiväinen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rutiini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Israel-</a:t>
            </a:r>
            <a:r>
              <a:rPr lang="en-US" baseline="0" dirty="0" err="1" smtClean="0"/>
              <a:t>Palestina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rajaylitysalueet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pelastusajat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sovitaan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pragmaattisesti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humanitaaristen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milloin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apua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Konfliktin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leviäminen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mukana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vaikea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avustusjärjestölle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pyrkii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täydelliseen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puolueettomuuteen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avunsaajat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koetaan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konfliktin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osapuolena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avustusjärjestö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leimautua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Kaikkensa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menettäneet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joko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katastrofissa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konfliktissa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yhtäkkiä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köyhiä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köyhyys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rikollisuus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korreloivat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Hygieniastandardit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haaste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PSS/PSP on </a:t>
            </a:r>
            <a:r>
              <a:rPr lang="en-US" dirty="0" err="1" smtClean="0"/>
              <a:t>läpileikkaavissa</a:t>
            </a:r>
            <a:r>
              <a:rPr lang="en-US" dirty="0" smtClean="0"/>
              <a:t> </a:t>
            </a:r>
            <a:r>
              <a:rPr lang="en-US" dirty="0" err="1" smtClean="0"/>
              <a:t>teemoissa</a:t>
            </a:r>
            <a:r>
              <a:rPr lang="en-US" dirty="0" smtClean="0"/>
              <a:t> </a:t>
            </a:r>
            <a:r>
              <a:rPr lang="en-US" dirty="0" err="1" smtClean="0"/>
              <a:t>sen</a:t>
            </a:r>
            <a:r>
              <a:rPr lang="en-US" dirty="0" smtClean="0"/>
              <a:t> </a:t>
            </a:r>
            <a:r>
              <a:rPr lang="en-US" dirty="0" err="1" smtClean="0"/>
              <a:t>takia</a:t>
            </a:r>
            <a:r>
              <a:rPr lang="en-US" dirty="0" smtClean="0"/>
              <a:t>, </a:t>
            </a:r>
            <a:r>
              <a:rPr lang="en-US" dirty="0" err="1" smtClean="0"/>
              <a:t>että</a:t>
            </a:r>
            <a:r>
              <a:rPr lang="en-US" dirty="0" smtClean="0"/>
              <a:t> </a:t>
            </a:r>
            <a:r>
              <a:rPr lang="en-US" dirty="0" err="1" smtClean="0"/>
              <a:t>sen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oltava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organisaation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ulkoinen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toimintamuoto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heijastuttava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muodoissa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pelkästään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toimintanaan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Tätä</a:t>
            </a:r>
            <a:r>
              <a:rPr lang="en-US" dirty="0" smtClean="0"/>
              <a:t> </a:t>
            </a:r>
            <a:r>
              <a:rPr lang="en-US" dirty="0" err="1" smtClean="0"/>
              <a:t>kalvoa</a:t>
            </a:r>
            <a:r>
              <a:rPr lang="en-US" baseline="0" dirty="0" smtClean="0"/>
              <a:t> </a:t>
            </a:r>
            <a:r>
              <a:rPr lang="en-US" dirty="0" err="1" smtClean="0"/>
              <a:t>kouluttajan</a:t>
            </a:r>
            <a:r>
              <a:rPr lang="en-US" dirty="0" smtClean="0"/>
              <a:t> </a:t>
            </a:r>
            <a:r>
              <a:rPr lang="en-US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muokata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mukaiseksi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koulutustilaisuuden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tavoitteena</a:t>
            </a:r>
            <a:r>
              <a:rPr lang="en-US" baseline="0" dirty="0" smtClean="0"/>
              <a:t> on.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Ensimmäisen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haasteena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laajat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tavoitteet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rajoitettu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enenmmän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pystyt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kohdistamaan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tavoiteet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paremman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tuloksen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puhtaasti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toimijoiden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perehdyttäminen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aiheeseen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tavoite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Työpaja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vaihtoehto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toimintamallin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kehittämiseen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perehdyttämiseen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roolipeli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parempi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Välitehtävien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ensimmäinen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kysymys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yleensä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sellainen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sisällön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käsittelemisen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sovelluksen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kautta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Välitehtävien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kysymys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yleensä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sellainen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ohjaa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ajatukset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kehittämiseen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valmiuden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suuntaan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Niitä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välttämättä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tarvitse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käydä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kirjata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havaintonsa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työpajassa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käsiteltäväksi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Tämä</a:t>
            </a:r>
            <a:r>
              <a:rPr lang="en-US" dirty="0" smtClean="0"/>
              <a:t> on brainstorm-</a:t>
            </a:r>
            <a:r>
              <a:rPr lang="en-US" dirty="0" err="1" smtClean="0"/>
              <a:t>pohja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jatkaa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käytännössä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esitehtävissä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tähän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lisätty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keskeisimmät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tekijät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ensimmäisestä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koulutuksesta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Kalvon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tarkoitus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toimia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taustan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uhkamallit-kalvolle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johon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panostaa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enemmän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vaiheessa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koulutusta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Ensimmäiseen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kysymykseen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monta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lähestymistapaa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osallistujista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riippuen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odotettavissa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seuraavia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vaihtoehtoja</a:t>
            </a:r>
            <a:r>
              <a:rPr lang="en-US" baseline="0" dirty="0" smtClean="0"/>
              <a:t>:</a:t>
            </a:r>
          </a:p>
          <a:p>
            <a:pPr>
              <a:buFontTx/>
              <a:buChar char="-"/>
            </a:pPr>
            <a:r>
              <a:rPr lang="en-US" baseline="0" dirty="0" smtClean="0"/>
              <a:t> Kun </a:t>
            </a:r>
            <a:r>
              <a:rPr lang="en-US" baseline="0" dirty="0" err="1" smtClean="0"/>
              <a:t>omat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resurssit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konkreettinen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kalusto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esim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meidän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bussiin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mahtuu</a:t>
            </a:r>
            <a:r>
              <a:rPr lang="en-US" baseline="0" dirty="0" smtClean="0"/>
              <a:t>…”</a:t>
            </a:r>
          </a:p>
          <a:p>
            <a:pPr>
              <a:buFontTx/>
              <a:buChar char="-"/>
            </a:pPr>
            <a:r>
              <a:rPr lang="en-US" baseline="0" dirty="0" smtClean="0"/>
              <a:t> Kun </a:t>
            </a:r>
            <a:r>
              <a:rPr lang="en-US" baseline="0" dirty="0" err="1" smtClean="0"/>
              <a:t>omat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toimivaltuudet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esim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osasto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päättää</a:t>
            </a:r>
            <a:r>
              <a:rPr lang="en-US" baseline="0" dirty="0" smtClean="0"/>
              <a:t> 1000€ </a:t>
            </a:r>
            <a:r>
              <a:rPr lang="en-US" baseline="0" dirty="0" err="1" smtClean="0"/>
              <a:t>avustukseen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asti</a:t>
            </a:r>
            <a:r>
              <a:rPr lang="en-US" baseline="0" dirty="0" smtClean="0"/>
              <a:t>”</a:t>
            </a:r>
          </a:p>
          <a:p>
            <a:pPr>
              <a:buFontTx/>
              <a:buChar char="-"/>
            </a:pPr>
            <a:r>
              <a:rPr lang="en-US" baseline="0" dirty="0" smtClean="0"/>
              <a:t> Kun </a:t>
            </a:r>
            <a:r>
              <a:rPr lang="en-US" baseline="0" dirty="0" err="1" smtClean="0"/>
              <a:t>omat+viranomaisten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resurssit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riitä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 Kun </a:t>
            </a:r>
            <a:r>
              <a:rPr lang="en-US" baseline="0" dirty="0" err="1" smtClean="0"/>
              <a:t>viranomainen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pyytää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 Kun </a:t>
            </a:r>
            <a:r>
              <a:rPr lang="en-US" baseline="0" dirty="0" err="1" smtClean="0"/>
              <a:t>keskustelemme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seuraavan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sovitaan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esim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keskustoimisto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piiri</a:t>
            </a:r>
            <a:r>
              <a:rPr lang="en-US" baseline="0" dirty="0" smtClean="0"/>
              <a:t>)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err="1" smtClean="0"/>
              <a:t>Toiseen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kysymykseen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aikaisempia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ulkomaan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tapauksia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miettiä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kynnystä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1000 </a:t>
            </a:r>
            <a:r>
              <a:rPr lang="en-US" baseline="0" dirty="0" err="1" smtClean="0"/>
              <a:t>kuollutta</a:t>
            </a:r>
            <a:r>
              <a:rPr lang="en-US" baseline="0" dirty="0" smtClean="0"/>
              <a:t> tai 100000 </a:t>
            </a:r>
            <a:r>
              <a:rPr lang="en-US" baseline="0" dirty="0" err="1" smtClean="0"/>
              <a:t>hädässä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sellaista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kriisiä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nähdään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suurella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todennäköisyydellä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hätävetoomuksia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 100 </a:t>
            </a:r>
            <a:r>
              <a:rPr lang="en-US" baseline="0" dirty="0" err="1" smtClean="0"/>
              <a:t>ebola-potilasta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voisi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Suomessa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Ruotsilta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eristystilaa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vaatii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erikoistunutta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hoitoa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uhkakuvat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onnettomuusprofiilin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seurauksena</a:t>
            </a:r>
            <a:r>
              <a:rPr lang="en-US" baseline="0" dirty="0" smtClean="0"/>
              <a:t> </a:t>
            </a:r>
            <a:r>
              <a:rPr lang="en-US" dirty="0" smtClean="0"/>
              <a:t>YTS 2010 </a:t>
            </a:r>
            <a:r>
              <a:rPr lang="en-US" dirty="0" err="1" smtClean="0"/>
              <a:t>suoraan</a:t>
            </a:r>
            <a:r>
              <a:rPr lang="en-US" dirty="0" smtClean="0"/>
              <a:t>. </a:t>
            </a:r>
            <a:r>
              <a:rPr lang="en-US" dirty="0" err="1" smtClean="0"/>
              <a:t>Niiden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päästään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askelta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lähemmäksi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varsinaista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tarvetta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vaikuttaa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Asiayhteys</a:t>
            </a:r>
            <a:r>
              <a:rPr lang="en-US" baseline="0" dirty="0" smtClean="0"/>
              <a:t> jota </a:t>
            </a:r>
            <a:r>
              <a:rPr lang="en-US" baseline="0" dirty="0" err="1" smtClean="0"/>
              <a:t>voidaan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avata</a:t>
            </a:r>
            <a:r>
              <a:rPr lang="en-US" baseline="0" smtClean="0"/>
              <a:t> on </a:t>
            </a:r>
            <a:r>
              <a:rPr lang="en-US" baseline="0" dirty="0" err="1" smtClean="0"/>
              <a:t>siis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tyypiltään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seuraavanlainen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tästä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tehdä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auttaa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eikä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yleisölle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tekninen</a:t>
            </a:r>
            <a:r>
              <a:rPr lang="en-US" baseline="0" dirty="0" smtClean="0"/>
              <a:t>):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Onnettomuus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Toiminto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häiriintyy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tarve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Avustustoimijan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valinta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kaikki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toiminnot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YETT:n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uhkakuvat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kuulu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Punaiselle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pääsääntöisesti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vastuu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valtiolla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joissakin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ollenkaan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kuulukaan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näkyä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Tähän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kuuluu</a:t>
            </a:r>
            <a:r>
              <a:rPr lang="en-US" baseline="0" dirty="0" smtClean="0"/>
              <a:t> raja.mpeg. </a:t>
            </a:r>
            <a:r>
              <a:rPr lang="en-US" baseline="0" dirty="0" err="1" smtClean="0"/>
              <a:t>Liitä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halutessasi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hakemistosta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poistamalla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lisäämällä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kuvan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löytyvästä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filmirullasta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Tämä</a:t>
            </a:r>
            <a:r>
              <a:rPr lang="en-US" dirty="0" smtClean="0"/>
              <a:t> video </a:t>
            </a:r>
            <a:r>
              <a:rPr lang="en-US" dirty="0" err="1" smtClean="0"/>
              <a:t>liittyy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seuraavaan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välitehtävään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Videossa</a:t>
            </a:r>
            <a:r>
              <a:rPr lang="en-US" baseline="0" dirty="0" smtClean="0"/>
              <a:t> Tunisian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Libyan </a:t>
            </a:r>
            <a:r>
              <a:rPr lang="en-US" baseline="0" dirty="0" err="1" smtClean="0"/>
              <a:t>rajalla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laajamittainen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maahantulo</a:t>
            </a:r>
            <a:r>
              <a:rPr lang="en-US" baseline="0" dirty="0" smtClean="0"/>
              <a:t> Tunisian </a:t>
            </a:r>
            <a:r>
              <a:rPr lang="en-US" baseline="0" dirty="0" err="1" smtClean="0"/>
              <a:t>suuntaan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Osallistujat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identifioida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tarpeita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uhkakuvia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Ensimmäisellä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reagoi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siihen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videossa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lähinnä</a:t>
            </a:r>
            <a:r>
              <a:rPr lang="en-US" baseline="0" dirty="0" smtClean="0"/>
              <a:t> vain </a:t>
            </a:r>
            <a:r>
              <a:rPr lang="en-US" baseline="0" dirty="0" err="1" smtClean="0"/>
              <a:t>nuoria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miehiä</a:t>
            </a:r>
            <a:r>
              <a:rPr lang="en-US" baseline="0" dirty="0" smtClean="0"/>
              <a:t>. Se </a:t>
            </a:r>
            <a:r>
              <a:rPr lang="en-US" baseline="0" dirty="0" err="1" smtClean="0"/>
              <a:t>liittyy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tapauksen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olosuhteisiin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pakenevat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ensisijaisesti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kolmannen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kansalaisia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Libyassa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töissä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Listaus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vastauksista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lähes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Punaisen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avustusmuodot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soveltuvat</a:t>
            </a:r>
            <a:r>
              <a:rPr lang="en-US" baseline="0" dirty="0" smtClean="0"/>
              <a:t>): </a:t>
            </a:r>
            <a:r>
              <a:rPr lang="en-US" baseline="0" dirty="0" err="1" smtClean="0"/>
              <a:t>vesi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ruoka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ensiapu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psykososiaalinen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ensihuolto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majoitus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logistiikka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perheiden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yhdistäminen</a:t>
            </a:r>
            <a:r>
              <a:rPr lang="en-US" baseline="0" dirty="0" smtClean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Tällä</a:t>
            </a:r>
            <a:r>
              <a:rPr lang="en-US" dirty="0" smtClean="0"/>
              <a:t> </a:t>
            </a:r>
            <a:r>
              <a:rPr lang="en-US" dirty="0" err="1" smtClean="0"/>
              <a:t>kalvolla</a:t>
            </a:r>
            <a:r>
              <a:rPr lang="en-US" dirty="0" smtClean="0"/>
              <a:t> </a:t>
            </a:r>
            <a:r>
              <a:rPr lang="en-US" dirty="0" err="1" smtClean="0"/>
              <a:t>kerrotaan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nojaudutaan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lähinnä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toimintaperiaatteisiin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Kyseessä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Pelastuslain</a:t>
            </a:r>
            <a:r>
              <a:rPr lang="en-US" baseline="0" dirty="0" smtClean="0"/>
              <a:t> 38§ </a:t>
            </a:r>
            <a:r>
              <a:rPr lang="en-US" baseline="0" dirty="0" err="1" smtClean="0"/>
              <a:t>jonka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sisäministeriö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apua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Etenkin</a:t>
            </a:r>
            <a:r>
              <a:rPr lang="en-US" dirty="0" smtClean="0"/>
              <a:t> </a:t>
            </a:r>
            <a:r>
              <a:rPr lang="en-US" dirty="0" err="1" smtClean="0"/>
              <a:t>mahdolliset</a:t>
            </a:r>
            <a:r>
              <a:rPr lang="en-US" dirty="0" smtClean="0"/>
              <a:t> </a:t>
            </a:r>
            <a:r>
              <a:rPr lang="en-US" dirty="0" err="1" smtClean="0"/>
              <a:t>toimivallan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ylitykset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vaikka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ulkomaalainen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mukaisesti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Tietoisuus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lakiasioista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lisätä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perehdytykseen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tulijoille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Delegaatti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nähdä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rikkaana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rahaa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operaatiota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varten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joten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turvallisuusongelma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kuva</a:t>
            </a:r>
            <a:r>
              <a:rPr lang="en-US" baseline="0" dirty="0" smtClean="0"/>
              <a:t>).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Kuva</a:t>
            </a:r>
            <a:r>
              <a:rPr lang="en-US" baseline="0" dirty="0" smtClean="0"/>
              <a:t>: IFRC security team.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Terveydenhuollon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ammattilainen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soveltaa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jompaa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kumpaa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mallia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Pakkotila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kestävä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ratkaisu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Muiden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alojen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ammattipätevyyttä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pohtia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lämpo</a:t>
            </a:r>
            <a:r>
              <a:rPr lang="en-US" baseline="0" dirty="0" smtClean="0"/>
              <a:t>/</a:t>
            </a:r>
            <a:r>
              <a:rPr lang="en-US" baseline="0" dirty="0" err="1" smtClean="0"/>
              <a:t>vesi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ilmastointi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sähkö</a:t>
            </a:r>
            <a:r>
              <a:rPr lang="en-US" baseline="0" dirty="0" smtClean="0"/>
              <a:t> (LVIS)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ammattikuljettajat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Venäjän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välillä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paljon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poikkeuskäytäntöjä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sopimuksia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sovelletaan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pelastustoimintaan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Fimea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valvoo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lääkelain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perusteella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lääkelaissa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lueteltu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tahot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joilla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oikeus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lääkkeitä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maahan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STM:n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päätös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vaihtoehdoista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nopeampi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menetelmä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poikkeusoloissa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koskee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Tartuntalaissa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STM:n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toimivaltaa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poikkeustilanteissa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lääkkeen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tuonnista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myyntilupaa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kaupallista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apteekit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tms</a:t>
            </a:r>
            <a:r>
              <a:rPr lang="en-US" baseline="0" dirty="0" smtClean="0"/>
              <a:t>.) </a:t>
            </a:r>
            <a:r>
              <a:rPr lang="en-US" baseline="0" dirty="0" err="1" smtClean="0"/>
              <a:t>vaan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julkista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operaatiota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Pimiä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sivut</a:t>
            </a:r>
            <a:r>
              <a:rPr lang="en-US" baseline="0" dirty="0" smtClean="0"/>
              <a:t> 44p)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Kuva</a:t>
            </a:r>
            <a:r>
              <a:rPr lang="en-US" baseline="0" dirty="0" smtClean="0"/>
              <a:t> on Tunisian </a:t>
            </a:r>
            <a:r>
              <a:rPr lang="en-US" baseline="0" dirty="0" err="1" smtClean="0"/>
              <a:t>tarvikelähetyksestä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siinä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näkyy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varastotelttojen</a:t>
            </a:r>
            <a:r>
              <a:rPr lang="en-US" baseline="0" dirty="0" smtClean="0"/>
              <a:t> (240m2) </a:t>
            </a:r>
            <a:r>
              <a:rPr lang="en-US" baseline="0" dirty="0" err="1" smtClean="0"/>
              <a:t>runkoja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laatikoita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värikoodattuina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Antonov</a:t>
            </a:r>
            <a:r>
              <a:rPr lang="en-US" dirty="0" smtClean="0"/>
              <a:t> 124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Tunisian </a:t>
            </a:r>
            <a:r>
              <a:rPr lang="en-US" baseline="0" dirty="0" err="1" smtClean="0"/>
              <a:t>operaation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maailman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toiseksi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rahtikone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lentokentän</a:t>
            </a:r>
            <a:r>
              <a:rPr lang="en-US" baseline="0" dirty="0" smtClean="0"/>
              <a:t>. Se on </a:t>
            </a:r>
            <a:r>
              <a:rPr lang="en-US" baseline="0" dirty="0" err="1" smtClean="0"/>
              <a:t>edullisin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lennättää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tarvikkeita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liittyy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korkeat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saastetasot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saattavat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tulevaisuudessa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käytölle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normaalioloissa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Poikkeusoloissa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tilanne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mahdollisesti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Ensimmäisessä</a:t>
            </a:r>
            <a:r>
              <a:rPr lang="en-US" dirty="0" smtClean="0"/>
              <a:t> </a:t>
            </a:r>
            <a:r>
              <a:rPr lang="en-US" dirty="0" err="1" smtClean="0"/>
              <a:t>koulutuksessa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Maarit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kertoi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selvityksestään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lakivalmiudesta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apua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Tähän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sopii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jonkun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puheenvuoro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ollut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tekemässä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taustatyötä</a:t>
            </a:r>
            <a:r>
              <a:rPr lang="en-US" baseline="0" dirty="0" smtClean="0"/>
              <a:t>, tai </a:t>
            </a:r>
            <a:r>
              <a:rPr lang="en-US" baseline="0" dirty="0" err="1" smtClean="0"/>
              <a:t>osuuden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Ideoita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puhujiksi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Maarit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Pimiän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lisäksi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Johan </a:t>
            </a:r>
            <a:r>
              <a:rPr lang="en-US" baseline="0" dirty="0" err="1" smtClean="0"/>
              <a:t>Ehnberg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Viestinnän</a:t>
            </a:r>
            <a:r>
              <a:rPr lang="en-US" dirty="0" smtClean="0"/>
              <a:t> </a:t>
            </a:r>
            <a:r>
              <a:rPr lang="en-US" dirty="0" err="1" smtClean="0"/>
              <a:t>saralla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toisaalta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vaihtoehtoja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tietty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järjestelmä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sateliitti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korvaa</a:t>
            </a:r>
            <a:r>
              <a:rPr lang="en-US" baseline="0" dirty="0" smtClean="0"/>
              <a:t> GSM </a:t>
            </a:r>
            <a:r>
              <a:rPr lang="en-US" baseline="0" dirty="0" err="1" smtClean="0"/>
              <a:t>jne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isäntämaana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heikko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Ilmoitus</a:t>
            </a:r>
            <a:r>
              <a:rPr lang="en-US" dirty="0" smtClean="0"/>
              <a:t> </a:t>
            </a:r>
            <a:r>
              <a:rPr lang="en-US" dirty="0" err="1" smtClean="0"/>
              <a:t>Viestintävirastolle</a:t>
            </a:r>
            <a:r>
              <a:rPr lang="en-US" dirty="0" smtClean="0"/>
              <a:t> on </a:t>
            </a:r>
            <a:r>
              <a:rPr lang="en-US" dirty="0" err="1" smtClean="0"/>
              <a:t>kuitenkin</a:t>
            </a:r>
            <a:r>
              <a:rPr lang="en-US" dirty="0" smtClean="0"/>
              <a:t> </a:t>
            </a:r>
            <a:r>
              <a:rPr lang="en-US" dirty="0" err="1" smtClean="0"/>
              <a:t>tarpeellinen</a:t>
            </a:r>
            <a:r>
              <a:rPr lang="en-US" dirty="0" smtClean="0"/>
              <a:t> </a:t>
            </a:r>
            <a:r>
              <a:rPr lang="en-US" dirty="0" err="1" smtClean="0"/>
              <a:t>vaikka</a:t>
            </a:r>
            <a:r>
              <a:rPr lang="en-US" dirty="0" smtClean="0"/>
              <a:t> </a:t>
            </a:r>
            <a:r>
              <a:rPr lang="en-US" dirty="0" err="1" smtClean="0"/>
              <a:t>lupaa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tarvitse</a:t>
            </a:r>
            <a:r>
              <a:rPr lang="en-US" baseline="0" dirty="0" smtClean="0"/>
              <a:t>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Alalaatikossa</a:t>
            </a:r>
            <a:r>
              <a:rPr lang="en-US" dirty="0" smtClean="0"/>
              <a:t> </a:t>
            </a:r>
            <a:r>
              <a:rPr lang="en-US" dirty="0" err="1" smtClean="0"/>
              <a:t>oleellinen</a:t>
            </a:r>
            <a:r>
              <a:rPr lang="en-US" dirty="0" smtClean="0"/>
              <a:t> </a:t>
            </a:r>
            <a:r>
              <a:rPr lang="en-US" dirty="0" err="1" smtClean="0"/>
              <a:t>tieto</a:t>
            </a:r>
            <a:r>
              <a:rPr lang="en-US" dirty="0" smtClean="0"/>
              <a:t> </a:t>
            </a:r>
            <a:r>
              <a:rPr lang="en-US" dirty="0" err="1" smtClean="0"/>
              <a:t>etenkin</a:t>
            </a:r>
            <a:r>
              <a:rPr lang="en-US" dirty="0" smtClean="0"/>
              <a:t> </a:t>
            </a:r>
            <a:r>
              <a:rPr lang="en-US" dirty="0" err="1" smtClean="0"/>
              <a:t>kokeneelle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yleisölle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kuitenkaan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valmista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mallia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miten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käytännössä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viranomaisten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SPR </a:t>
            </a:r>
            <a:r>
              <a:rPr lang="en-US" baseline="0" dirty="0" err="1" smtClean="0"/>
              <a:t>välillä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sekä</a:t>
            </a:r>
            <a:r>
              <a:rPr lang="en-US" baseline="0" dirty="0" smtClean="0"/>
              <a:t> SPR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ryhmien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välillä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vielä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auki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kylkeen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hälytysketju-välitehtävän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hälytyskaavion</a:t>
            </a:r>
            <a:r>
              <a:rPr lang="en-US" baseline="0" dirty="0" smtClean="0"/>
              <a:t> kun </a:t>
            </a:r>
            <a:r>
              <a:rPr lang="en-US" baseline="0" dirty="0" err="1" smtClean="0"/>
              <a:t>kokonaisuudesta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muodostuu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parempi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käsitys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kertoo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kahdesta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asiasta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sotilaallisen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mekanismin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piirteistä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suhteessa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humanitaariseen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uudistuksesta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suuntana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saattaa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samanlainen</a:t>
            </a:r>
            <a:r>
              <a:rPr lang="en-US" baseline="0" dirty="0" smtClean="0"/>
              <a:t> kun </a:t>
            </a:r>
            <a:r>
              <a:rPr lang="en-US" baseline="0" dirty="0" err="1" smtClean="0"/>
              <a:t>samaa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tehdään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humanitaariselle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puolelle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myöhemmin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Priorisointi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uudistuksille</a:t>
            </a:r>
            <a:r>
              <a:rPr lang="en-US" baseline="0" dirty="0" smtClean="0"/>
              <a:t> on 1. </a:t>
            </a:r>
            <a:r>
              <a:rPr lang="en-US" baseline="0" dirty="0" err="1" smtClean="0"/>
              <a:t>sotilaallinen</a:t>
            </a:r>
            <a:r>
              <a:rPr lang="en-US" baseline="0" dirty="0" smtClean="0"/>
              <a:t>, 2. </a:t>
            </a:r>
            <a:r>
              <a:rPr lang="en-US" baseline="0" dirty="0" err="1" smtClean="0"/>
              <a:t>väestönsuojelu</a:t>
            </a:r>
            <a:r>
              <a:rPr lang="en-US" baseline="0" dirty="0" smtClean="0"/>
              <a:t> (EUCPM </a:t>
            </a:r>
            <a:r>
              <a:rPr lang="en-US" baseline="0" dirty="0" err="1" smtClean="0"/>
              <a:t>ym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3. </a:t>
            </a:r>
            <a:r>
              <a:rPr lang="en-US" baseline="0" dirty="0" err="1" smtClean="0"/>
              <a:t>humanitaarinen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Lähteenä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UPI:n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tilaisuus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Kuinka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antaa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vastaanottaa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sotilaallista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pua</a:t>
            </a:r>
            <a:r>
              <a:rPr lang="en-US" baseline="0" dirty="0" smtClean="0"/>
              <a:t>?” 12.11.2014 </a:t>
            </a:r>
            <a:r>
              <a:rPr lang="en-US" baseline="0" dirty="0" err="1" smtClean="0"/>
              <a:t>joten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kirjallista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lähdettä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fi-FI" dirty="0" smtClean="0"/>
              <a:t>Ulkoasiainministeriö asetti 14.5.2013 työryhmän arvioimaan kriisinhallintaan ja muuhun kansainväli-</a:t>
            </a:r>
          </a:p>
          <a:p>
            <a:r>
              <a:rPr lang="fi-FI" dirty="0" smtClean="0"/>
              <a:t>seen yhteistyöhön liittyviä lainsäädännön muutostarpeita Suomen turvallisuus- ja puolustuspolitii-</a:t>
            </a:r>
          </a:p>
          <a:p>
            <a:r>
              <a:rPr lang="fi-FI" dirty="0" smtClean="0"/>
              <a:t>kasta 2012 annetun valtioneuvoston selonteon (VNS 6/2012 vp) kirjausten pohjalta.</a:t>
            </a:r>
          </a:p>
          <a:p>
            <a:endParaRPr lang="fi-FI" dirty="0" smtClean="0"/>
          </a:p>
          <a:p>
            <a:r>
              <a:rPr lang="fi-FI" dirty="0" smtClean="0"/>
              <a:t>Työryhmä on arvioinut myös lainsäädännön muutostarpeita kansainvälistä apua annettaessa ja pyy-</a:t>
            </a:r>
          </a:p>
          <a:p>
            <a:r>
              <a:rPr lang="fi-FI" dirty="0" smtClean="0"/>
              <a:t>dettäessä, erityisesti Euroopan unionin (EU) yhteisvastuulauseketta ja keskinäistä avunannon lause-</a:t>
            </a:r>
          </a:p>
          <a:p>
            <a:r>
              <a:rPr lang="fi-FI" dirty="0" smtClean="0"/>
              <a:t>ketta sovellettaessa. Työryhmässä on tarkasteltu vaihtoehtoja, jotka soveltuisivat tarvittaessa avun</a:t>
            </a:r>
          </a:p>
          <a:p>
            <a:r>
              <a:rPr lang="fi-FI" dirty="0" smtClean="0"/>
              <a:t>antamisesta ja pyytämisestä päättämiseen myös muissa kansainvälisen yhteistyön tilanteissa. Työ-</a:t>
            </a:r>
          </a:p>
          <a:p>
            <a:r>
              <a:rPr lang="fi-FI" dirty="0" smtClean="0"/>
              <a:t>ryhmässä oli esillä seuraavat vaihtoehdot avun antamista ja pyytämistä koskevan lainsäädännön</a:t>
            </a:r>
          </a:p>
          <a:p>
            <a:r>
              <a:rPr lang="fi-FI" dirty="0" smtClean="0"/>
              <a:t>täydentämiseksi päätöksentekomenettelyjen osalta:</a:t>
            </a:r>
          </a:p>
          <a:p>
            <a:endParaRPr lang="fi-FI" dirty="0" smtClean="0"/>
          </a:p>
          <a:p>
            <a:r>
              <a:rPr lang="fi-FI" dirty="0" smtClean="0"/>
              <a:t>a) Laaja-alainen erillislaki, joka soveltuisi avun antamista ja pyytämistä koskevaan päätöksente-</a:t>
            </a:r>
          </a:p>
          <a:p>
            <a:r>
              <a:rPr lang="fi-FI" dirty="0" smtClean="0"/>
              <a:t>koon ulko- ja turvallisuuspoliittisesti merkittävissä asioissa ja asioissa, jotka ovat laajakantoi-</a:t>
            </a:r>
          </a:p>
          <a:p>
            <a:r>
              <a:rPr lang="fi-FI" dirty="0" smtClean="0"/>
              <a:t>sia tai periaatteellisesti tärkeitä.</a:t>
            </a:r>
          </a:p>
          <a:p>
            <a:r>
              <a:rPr lang="fi-FI" dirty="0" smtClean="0"/>
              <a:t>b) Suppeampi erillislaki, joka soveltuisi avun antamista ja pyytämistä koskevaan päätöksente-</a:t>
            </a:r>
          </a:p>
          <a:p>
            <a:r>
              <a:rPr lang="fi-FI" dirty="0" smtClean="0"/>
              <a:t>koon asioissa, jotka ovat ulko- ja turvallisuuspoliittisesti merkittäviä.</a:t>
            </a:r>
          </a:p>
          <a:p>
            <a:r>
              <a:rPr lang="fi-FI" dirty="0" smtClean="0"/>
              <a:t>c) Toimialakohtaisten säännösten täydentäminen avun antamista ja pyytämistä koskevan pää-</a:t>
            </a:r>
          </a:p>
          <a:p>
            <a:r>
              <a:rPr lang="fi-FI" dirty="0" smtClean="0"/>
              <a:t>töksenteon osalta.</a:t>
            </a:r>
          </a:p>
          <a:p>
            <a:endParaRPr lang="fi-FI" dirty="0" smtClean="0"/>
          </a:p>
          <a:p>
            <a:r>
              <a:rPr lang="fi-FI" dirty="0" smtClean="0"/>
              <a:t>Näillä vaihtoehdoilla ei olisi vaikutusta valtiosopimusten hyväksymistä ja voimaansaattamista koske-</a:t>
            </a:r>
          </a:p>
          <a:p>
            <a:r>
              <a:rPr lang="fi-FI" dirty="0" smtClean="0"/>
              <a:t>viin menettelyihin, joista säädetään perustuslain 8 luvussa. Jos avun antaminen tai pyytäminen edel-</a:t>
            </a:r>
          </a:p>
          <a:p>
            <a:r>
              <a:rPr lang="fi-FI" dirty="0" smtClean="0"/>
              <a:t>lyttäisi uutta valtiosopimusta tai muuta kansainvälistä velvoitetta, noudatettaisiin sen hyväksymises-</a:t>
            </a:r>
          </a:p>
          <a:p>
            <a:r>
              <a:rPr lang="fi-FI" dirty="0" smtClean="0"/>
              <a:t>sä ja voimaansaattamisessa edellä mainittuja perustuslain säännöksiä.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Ryhmäjako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suunnitella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etukäteen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samoissa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tehtävissä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ratkaisevat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toimialueen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teemoja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ryhmissä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tasainen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tasojen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edustus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Ensimmäsen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vaihtoehdon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mallissa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haasteena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kaikkien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ryhmien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altistaminen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teemoille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Toisessa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haasteena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ryhmien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tuotosten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sovittaminen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Ensimmäisen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työpajassa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käytettiin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vaihtoehtoa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toimi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suhteellisen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hyvin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Tavoitetilassa</a:t>
            </a:r>
            <a:r>
              <a:rPr lang="en-US" dirty="0" smtClean="0"/>
              <a:t> </a:t>
            </a:r>
            <a:r>
              <a:rPr lang="en-US" dirty="0" err="1" smtClean="0"/>
              <a:t>määritellään</a:t>
            </a:r>
            <a:r>
              <a:rPr lang="en-US" dirty="0" smtClean="0"/>
              <a:t> </a:t>
            </a:r>
            <a:r>
              <a:rPr lang="en-US" dirty="0" err="1" smtClean="0"/>
              <a:t>mitä</a:t>
            </a:r>
            <a:r>
              <a:rPr lang="en-US" dirty="0" smtClean="0"/>
              <a:t> </a:t>
            </a:r>
            <a:r>
              <a:rPr lang="en-US" dirty="0" err="1" smtClean="0"/>
              <a:t>meillä</a:t>
            </a:r>
            <a:r>
              <a:rPr lang="en-US" dirty="0" smtClean="0"/>
              <a:t> </a:t>
            </a:r>
            <a:r>
              <a:rPr lang="en-US" dirty="0" err="1" smtClean="0"/>
              <a:t>pitää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jotta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pystymme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ottamaan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apua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Puuteanalyysissä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käydään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meillä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tavoitetilasta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Toimenpidekartassa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suunnitellaan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puutteiden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korjausten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priorisointia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Toimintaohje</a:t>
            </a:r>
            <a:r>
              <a:rPr lang="en-US" baseline="0" dirty="0" smtClean="0"/>
              <a:t>/</a:t>
            </a:r>
            <a:r>
              <a:rPr lang="en-US" baseline="0" dirty="0" err="1" smtClean="0"/>
              <a:t>muistilista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vielä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vedosvaiheessa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saattaa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se on </a:t>
            </a:r>
            <a:r>
              <a:rPr lang="en-US" baseline="0" dirty="0" err="1" smtClean="0"/>
              <a:t>parempi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siirtää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sisältöosuuteen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Ensimmäisen</a:t>
            </a:r>
            <a:r>
              <a:rPr lang="en-US" dirty="0" smtClean="0"/>
              <a:t> </a:t>
            </a:r>
            <a:r>
              <a:rPr lang="en-US" dirty="0" err="1" smtClean="0"/>
              <a:t>vaiheen</a:t>
            </a:r>
            <a:r>
              <a:rPr lang="en-US" dirty="0" smtClean="0"/>
              <a:t> </a:t>
            </a:r>
            <a:r>
              <a:rPr lang="en-US" dirty="0" err="1" smtClean="0"/>
              <a:t>tuotos</a:t>
            </a:r>
            <a:r>
              <a:rPr lang="en-US" dirty="0" smtClean="0"/>
              <a:t> on </a:t>
            </a:r>
            <a:r>
              <a:rPr lang="en-US" dirty="0" err="1" smtClean="0"/>
              <a:t>lista</a:t>
            </a:r>
            <a:r>
              <a:rPr lang="en-US" dirty="0" smtClean="0"/>
              <a:t> </a:t>
            </a:r>
            <a:r>
              <a:rPr lang="en-US" dirty="0" err="1" smtClean="0"/>
              <a:t>asioista</a:t>
            </a:r>
            <a:r>
              <a:rPr lang="en-US" dirty="0" smtClean="0"/>
              <a:t> </a:t>
            </a:r>
            <a:r>
              <a:rPr lang="en-US" dirty="0" err="1" smtClean="0"/>
              <a:t>jotka</a:t>
            </a:r>
            <a:r>
              <a:rPr lang="en-US" dirty="0" smtClean="0"/>
              <a:t> </a:t>
            </a:r>
            <a:r>
              <a:rPr lang="en-US" dirty="0" err="1" smtClean="0"/>
              <a:t>tarvitaan</a:t>
            </a:r>
            <a:r>
              <a:rPr lang="en-US" dirty="0" smtClean="0"/>
              <a:t> </a:t>
            </a:r>
            <a:r>
              <a:rPr lang="en-US" dirty="0" err="1" smtClean="0"/>
              <a:t>kv-avun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vastaanotossa</a:t>
            </a:r>
            <a:r>
              <a:rPr lang="en-US" dirty="0" smtClean="0"/>
              <a:t> </a:t>
            </a:r>
            <a:r>
              <a:rPr lang="en-US" baseline="0" dirty="0" err="1" smtClean="0"/>
              <a:t>liimalapuilla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fläppitauluilla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Keskusteluun</a:t>
            </a:r>
            <a:r>
              <a:rPr lang="en-US" dirty="0" smtClean="0"/>
              <a:t> </a:t>
            </a:r>
            <a:r>
              <a:rPr lang="en-US" dirty="0" err="1" smtClean="0"/>
              <a:t>ituja</a:t>
            </a:r>
            <a:r>
              <a:rPr lang="en-US" dirty="0" smtClean="0"/>
              <a:t> </a:t>
            </a:r>
            <a:r>
              <a:rPr lang="en-US" dirty="0" err="1" smtClean="0"/>
              <a:t>tarvittaessa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kokemuksia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ulkomailta</a:t>
            </a:r>
            <a:r>
              <a:rPr lang="en-US" baseline="0" dirty="0" smtClean="0"/>
              <a:t>):</a:t>
            </a:r>
          </a:p>
          <a:p>
            <a:endParaRPr lang="en-US" baseline="0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Turvallisuus</a:t>
            </a:r>
            <a:r>
              <a:rPr lang="en-US" dirty="0" smtClean="0"/>
              <a:t> </a:t>
            </a:r>
            <a:r>
              <a:rPr lang="en-US" dirty="0" err="1" smtClean="0"/>
              <a:t>ulkomaalaiselle</a:t>
            </a:r>
            <a:r>
              <a:rPr lang="en-US" dirty="0" smtClean="0"/>
              <a:t> </a:t>
            </a:r>
            <a:r>
              <a:rPr lang="en-US" dirty="0" err="1" smtClean="0"/>
              <a:t>suomessa</a:t>
            </a:r>
            <a:endParaRPr lang="en-GB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Vastuiden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jako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ennalta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määritellyt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edesauttavat</a:t>
            </a:r>
            <a:endParaRPr lang="en-GB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Pullonkaulat</a:t>
            </a:r>
            <a:endParaRPr lang="en-GB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Vaatimukset</a:t>
            </a:r>
            <a:r>
              <a:rPr lang="en-US" dirty="0" smtClean="0"/>
              <a:t> </a:t>
            </a:r>
            <a:r>
              <a:rPr lang="en-US" dirty="0" err="1" smtClean="0"/>
              <a:t>apua</a:t>
            </a:r>
            <a:r>
              <a:rPr lang="en-US" dirty="0" smtClean="0"/>
              <a:t> </a:t>
            </a:r>
            <a:r>
              <a:rPr lang="en-US" dirty="0" err="1" smtClean="0"/>
              <a:t>antavilta</a:t>
            </a:r>
            <a:r>
              <a:rPr lang="en-US" dirty="0" smtClean="0"/>
              <a:t> </a:t>
            </a:r>
            <a:r>
              <a:rPr lang="en-US" dirty="0" err="1" smtClean="0"/>
              <a:t>yksiköiltä</a:t>
            </a:r>
            <a:r>
              <a:rPr lang="en-US" dirty="0" smtClean="0"/>
              <a:t> </a:t>
            </a:r>
            <a:r>
              <a:rPr lang="en-US" dirty="0" err="1" smtClean="0"/>
              <a:t>jo</a:t>
            </a:r>
            <a:r>
              <a:rPr lang="en-US" dirty="0" smtClean="0"/>
              <a:t> </a:t>
            </a:r>
            <a:r>
              <a:rPr lang="en-US" dirty="0" err="1" smtClean="0"/>
              <a:t>ennen</a:t>
            </a:r>
            <a:r>
              <a:rPr lang="en-US" dirty="0" smtClean="0"/>
              <a:t> </a:t>
            </a:r>
            <a:r>
              <a:rPr lang="en-US" dirty="0" err="1" smtClean="0"/>
              <a:t>heidän</a:t>
            </a:r>
            <a:r>
              <a:rPr lang="en-US" dirty="0" smtClean="0"/>
              <a:t> </a:t>
            </a:r>
            <a:r>
              <a:rPr lang="en-US" dirty="0" err="1" smtClean="0"/>
              <a:t>lähtöä</a:t>
            </a:r>
            <a:endParaRPr lang="en-US" dirty="0" smtClean="0"/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Tulijoiden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juridinen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asema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sekä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järjestöt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henkilöt</a:t>
            </a:r>
            <a:r>
              <a:rPr lang="en-US" baseline="0" dirty="0" smtClean="0"/>
              <a:t>)</a:t>
            </a:r>
          </a:p>
          <a:p>
            <a:pPr marL="0" marR="0" lvl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Poikkeavat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toimintatavat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kumpisopeutuu</a:t>
            </a:r>
            <a:r>
              <a:rPr lang="en-US" baseline="0" dirty="0" smtClean="0"/>
              <a:t>?</a:t>
            </a:r>
            <a:endParaRPr lang="en-GB" dirty="0" smtClean="0"/>
          </a:p>
          <a:p>
            <a:r>
              <a:rPr lang="en-US" dirty="0" err="1" smtClean="0"/>
              <a:t>Eri</a:t>
            </a:r>
            <a:r>
              <a:rPr lang="en-US" dirty="0" smtClean="0"/>
              <a:t> </a:t>
            </a:r>
            <a:r>
              <a:rPr lang="en-US" dirty="0" err="1" smtClean="0"/>
              <a:t>korvaustasot</a:t>
            </a:r>
            <a:r>
              <a:rPr lang="en-US" dirty="0" smtClean="0"/>
              <a:t> </a:t>
            </a:r>
            <a:r>
              <a:rPr lang="en-US" dirty="0" err="1" smtClean="0"/>
              <a:t>vapaaehtoisille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kilpailua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vapaaehtoisista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nousevat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päivärahat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Komitean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toimiminen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Tulijoiden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integroiminen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tiimeihin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kielimuurit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PNS </a:t>
            </a:r>
            <a:r>
              <a:rPr lang="en-US" baseline="0" dirty="0" err="1" smtClean="0"/>
              <a:t>konsortion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pyörittäminen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Moovement</a:t>
            </a:r>
            <a:r>
              <a:rPr lang="en-US" baseline="0" dirty="0" smtClean="0"/>
              <a:t> coordination </a:t>
            </a:r>
            <a:r>
              <a:rPr lang="en-US" baseline="0" dirty="0" err="1" smtClean="0"/>
              <a:t>meetingin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pyörittäminen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 smtClean="0"/>
              <a:t>Toisen</a:t>
            </a:r>
            <a:r>
              <a:rPr lang="en-US" dirty="0" smtClean="0"/>
              <a:t> </a:t>
            </a:r>
            <a:r>
              <a:rPr lang="en-US" dirty="0" err="1" smtClean="0"/>
              <a:t>vaiheen</a:t>
            </a:r>
            <a:r>
              <a:rPr lang="en-US" dirty="0" smtClean="0"/>
              <a:t> </a:t>
            </a:r>
            <a:r>
              <a:rPr lang="en-US" dirty="0" err="1" smtClean="0"/>
              <a:t>tuotos</a:t>
            </a:r>
            <a:r>
              <a:rPr lang="en-US" dirty="0" smtClean="0"/>
              <a:t> on </a:t>
            </a:r>
            <a:r>
              <a:rPr lang="en-US" dirty="0" err="1" smtClean="0"/>
              <a:t>liimalappujen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kahteen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kategoriaan</a:t>
            </a:r>
            <a:r>
              <a:rPr lang="en-US" baseline="0" dirty="0" smtClean="0"/>
              <a:t>: “on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” tai “</a:t>
            </a:r>
            <a:r>
              <a:rPr lang="en-US" baseline="0" dirty="0" err="1" smtClean="0"/>
              <a:t>puuttuu</a:t>
            </a:r>
            <a:r>
              <a:rPr lang="en-US" baseline="0" dirty="0" smtClean="0"/>
              <a:t>”.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Keskusteluun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tarvittaessa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keskusteluista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poimittuja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havaintoja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puutteista</a:t>
            </a:r>
            <a:r>
              <a:rPr lang="en-US" baseline="0" dirty="0" smtClean="0"/>
              <a:t>):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Kommunikaatio</a:t>
            </a:r>
            <a:r>
              <a:rPr lang="en-US" dirty="0" smtClean="0"/>
              <a:t> </a:t>
            </a:r>
            <a:r>
              <a:rPr lang="en-US" dirty="0" err="1" smtClean="0"/>
              <a:t>ilman</a:t>
            </a:r>
            <a:r>
              <a:rPr lang="en-US" dirty="0" smtClean="0"/>
              <a:t> </a:t>
            </a:r>
            <a:r>
              <a:rPr lang="en-US" dirty="0" err="1" smtClean="0"/>
              <a:t>Virveä</a:t>
            </a:r>
            <a:endParaRPr lang="en-GB" dirty="0" smtClean="0"/>
          </a:p>
          <a:p>
            <a:pPr lvl="0"/>
            <a:r>
              <a:rPr lang="en-US" dirty="0" err="1" smtClean="0"/>
              <a:t>Millä</a:t>
            </a:r>
            <a:r>
              <a:rPr lang="en-US" dirty="0" smtClean="0"/>
              <a:t> </a:t>
            </a:r>
            <a:r>
              <a:rPr lang="en-US" dirty="0" err="1" smtClean="0"/>
              <a:t>tasolla</a:t>
            </a:r>
            <a:r>
              <a:rPr lang="en-US" dirty="0" smtClean="0"/>
              <a:t> </a:t>
            </a:r>
            <a:r>
              <a:rPr lang="en-US" dirty="0" err="1" smtClean="0"/>
              <a:t>koordinoidaan</a:t>
            </a:r>
            <a:r>
              <a:rPr lang="en-US" dirty="0" smtClean="0"/>
              <a:t> </a:t>
            </a:r>
            <a:r>
              <a:rPr lang="en-US" dirty="0" err="1" smtClean="0"/>
              <a:t>apua</a:t>
            </a:r>
            <a:r>
              <a:rPr lang="en-US" dirty="0" smtClean="0"/>
              <a:t> </a:t>
            </a:r>
            <a:r>
              <a:rPr lang="en-US" dirty="0" err="1" smtClean="0"/>
              <a:t>tarjoavan</a:t>
            </a:r>
            <a:r>
              <a:rPr lang="en-US" dirty="0" smtClean="0"/>
              <a:t> </a:t>
            </a:r>
            <a:r>
              <a:rPr lang="en-US" dirty="0" err="1" smtClean="0"/>
              <a:t>organisaation</a:t>
            </a:r>
            <a:r>
              <a:rPr lang="en-US" dirty="0" smtClean="0"/>
              <a:t> </a:t>
            </a:r>
            <a:r>
              <a:rPr lang="en-US" dirty="0" err="1" smtClean="0"/>
              <a:t>kanssa</a:t>
            </a:r>
            <a:r>
              <a:rPr lang="en-US" dirty="0" smtClean="0"/>
              <a:t>? </a:t>
            </a:r>
            <a:r>
              <a:rPr lang="en-US" dirty="0" err="1" smtClean="0"/>
              <a:t>Kenttä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piiri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keskustoimisto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Kaikki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aikaa</a:t>
            </a:r>
            <a:r>
              <a:rPr lang="en-US" baseline="0" dirty="0" smtClean="0"/>
              <a:t>?</a:t>
            </a:r>
            <a:endParaRPr lang="en-GB" dirty="0" smtClean="0"/>
          </a:p>
          <a:p>
            <a:pPr lvl="0"/>
            <a:r>
              <a:rPr lang="en-US" dirty="0" err="1" smtClean="0"/>
              <a:t>Rekrytointisuositus</a:t>
            </a:r>
            <a:r>
              <a:rPr lang="en-US" dirty="0" smtClean="0"/>
              <a:t> </a:t>
            </a:r>
            <a:r>
              <a:rPr lang="en-US" dirty="0" err="1" smtClean="0"/>
              <a:t>kansainvälistä</a:t>
            </a:r>
            <a:r>
              <a:rPr lang="en-US" dirty="0" smtClean="0"/>
              <a:t> </a:t>
            </a:r>
            <a:r>
              <a:rPr lang="en-US" dirty="0" err="1" smtClean="0"/>
              <a:t>raportointia</a:t>
            </a:r>
            <a:r>
              <a:rPr lang="en-US" dirty="0" smtClean="0"/>
              <a:t> </a:t>
            </a:r>
            <a:r>
              <a:rPr lang="en-US" dirty="0" err="1" smtClean="0"/>
              <a:t>vastaavalle</a:t>
            </a:r>
            <a:r>
              <a:rPr lang="en-US" dirty="0" smtClean="0"/>
              <a:t> </a:t>
            </a:r>
            <a:r>
              <a:rPr lang="en-US" dirty="0" err="1" smtClean="0"/>
              <a:t>tasolle</a:t>
            </a:r>
            <a:r>
              <a:rPr lang="en-US" dirty="0" smtClean="0"/>
              <a:t> </a:t>
            </a:r>
            <a:r>
              <a:rPr lang="en-US" dirty="0" err="1" smtClean="0"/>
              <a:t>saattamiseksi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</a:t>
            </a:r>
            <a:r>
              <a:rPr lang="en-US" dirty="0" err="1" smtClean="0"/>
              <a:t>uuttuuko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meiltä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kapasiteetti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laskea</a:t>
            </a:r>
            <a:r>
              <a:rPr lang="en-US" baseline="0" dirty="0" smtClean="0"/>
              <a:t> </a:t>
            </a:r>
            <a:r>
              <a:rPr lang="en-US" dirty="0" err="1" smtClean="0"/>
              <a:t>hinta</a:t>
            </a:r>
            <a:r>
              <a:rPr lang="en-US" dirty="0" smtClean="0"/>
              <a:t>/</a:t>
            </a:r>
            <a:r>
              <a:rPr lang="en-US" dirty="0" err="1" smtClean="0"/>
              <a:t>autettava</a:t>
            </a:r>
            <a:r>
              <a:rPr lang="en-US" dirty="0" smtClean="0"/>
              <a:t>, overhead-</a:t>
            </a:r>
            <a:r>
              <a:rPr lang="en-US" dirty="0" err="1" smtClean="0"/>
              <a:t>kustannuksia</a:t>
            </a:r>
            <a:r>
              <a:rPr lang="en-US" dirty="0" smtClean="0"/>
              <a:t> </a:t>
            </a:r>
            <a:r>
              <a:rPr lang="en-US" dirty="0" err="1" smtClean="0"/>
              <a:t>ym</a:t>
            </a:r>
            <a:r>
              <a:rPr lang="en-US" dirty="0" smtClean="0"/>
              <a:t>. </a:t>
            </a:r>
            <a:r>
              <a:rPr lang="en-US" dirty="0" err="1" smtClean="0"/>
              <a:t>kansainvälisest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käytettyjä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benchmarkeja</a:t>
            </a:r>
            <a:r>
              <a:rPr lang="en-US" baseline="0" dirty="0" smtClean="0"/>
              <a:t>?</a:t>
            </a:r>
            <a:endParaRPr lang="en-GB" dirty="0" smtClean="0"/>
          </a:p>
          <a:p>
            <a:pPr lvl="0"/>
            <a:r>
              <a:rPr lang="en-US" dirty="0" err="1" smtClean="0"/>
              <a:t>Rekrytointimenetelmä</a:t>
            </a:r>
            <a:r>
              <a:rPr lang="en-US" dirty="0" smtClean="0"/>
              <a:t> </a:t>
            </a:r>
            <a:r>
              <a:rPr lang="en-US" dirty="0" err="1" smtClean="0"/>
              <a:t>vieraille</a:t>
            </a:r>
            <a:r>
              <a:rPr lang="en-US" dirty="0" smtClean="0"/>
              <a:t> </a:t>
            </a:r>
            <a:r>
              <a:rPr lang="en-US" dirty="0" err="1" smtClean="0"/>
              <a:t>järjestölle</a:t>
            </a:r>
            <a:r>
              <a:rPr lang="en-US" dirty="0" smtClean="0"/>
              <a:t> </a:t>
            </a:r>
            <a:r>
              <a:rPr lang="en-US" dirty="0" err="1" smtClean="0"/>
              <a:t>sekondeeraamiseksi</a:t>
            </a:r>
            <a:r>
              <a:rPr lang="en-US" dirty="0" smtClean="0"/>
              <a:t>, </a:t>
            </a:r>
            <a:r>
              <a:rPr lang="en-US" dirty="0" err="1" smtClean="0"/>
              <a:t>sekä</a:t>
            </a:r>
            <a:r>
              <a:rPr lang="en-US" dirty="0" smtClean="0"/>
              <a:t> daily labor-</a:t>
            </a:r>
            <a:r>
              <a:rPr lang="en-US" baseline="0" dirty="0" err="1" smtClean="0"/>
              <a:t>tyyppiset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pitkäaikaiset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rekrytointikanavat</a:t>
            </a:r>
            <a:r>
              <a:rPr lang="en-US" baseline="0" dirty="0" smtClean="0"/>
              <a:t>.</a:t>
            </a:r>
            <a:endParaRPr lang="en-GB" dirty="0" smtClean="0"/>
          </a:p>
          <a:p>
            <a:r>
              <a:rPr lang="en-US" dirty="0" err="1" smtClean="0"/>
              <a:t>SPR:n</a:t>
            </a:r>
            <a:r>
              <a:rPr lang="en-US" dirty="0" smtClean="0"/>
              <a:t> </a:t>
            </a:r>
            <a:r>
              <a:rPr lang="en-US" dirty="0" err="1" smtClean="0"/>
              <a:t>rooli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suhteessa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viranomaisiin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vastaanottotilanteessa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määritelty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yhteistyöpöytäkirjaa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soveltaa</a:t>
            </a:r>
            <a:endParaRPr lang="en-US" baseline="0" dirty="0" smtClean="0"/>
          </a:p>
          <a:p>
            <a:r>
              <a:rPr lang="en-US" baseline="0" dirty="0" err="1" smtClean="0"/>
              <a:t>Hälytysketjua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prosessia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mallinnettu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Kolmannen</a:t>
            </a:r>
            <a:r>
              <a:rPr lang="en-US" dirty="0" smtClean="0"/>
              <a:t> </a:t>
            </a:r>
            <a:r>
              <a:rPr lang="en-US" dirty="0" err="1" smtClean="0"/>
              <a:t>vaiheen</a:t>
            </a:r>
            <a:r>
              <a:rPr lang="en-US" dirty="0" smtClean="0"/>
              <a:t> </a:t>
            </a:r>
            <a:r>
              <a:rPr lang="en-US" dirty="0" err="1" smtClean="0"/>
              <a:t>tuotos</a:t>
            </a:r>
            <a:r>
              <a:rPr lang="en-US" dirty="0" smtClean="0"/>
              <a:t> on </a:t>
            </a:r>
            <a:r>
              <a:rPr lang="en-US" dirty="0" err="1" smtClean="0"/>
              <a:t>puuttuvien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liimalappujen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järjestäminen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tärkeysjärjestykseen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Kriteerejä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priorisoinnille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krittisyys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keskeisyys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kv-avun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vastaanottamiselle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aiheen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konkreettisuus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saattaa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kirjoittamisen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liimalapulle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sekä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vaikutuskenttä</a:t>
            </a:r>
            <a:r>
              <a:rPr lang="en-US" baseline="0" dirty="0" smtClean="0"/>
              <a:t> (=</a:t>
            </a:r>
            <a:r>
              <a:rPr lang="en-US" baseline="0" dirty="0" err="1" smtClean="0"/>
              <a:t>onko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tehdä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jotain</a:t>
            </a:r>
            <a:r>
              <a:rPr lang="en-US" baseline="0" dirty="0" smtClean="0"/>
              <a:t>). </a:t>
            </a:r>
            <a:r>
              <a:rPr lang="en-US" baseline="0" smtClean="0"/>
              <a:t>Esimerkiksi </a:t>
            </a:r>
            <a:r>
              <a:rPr lang="en-US" baseline="0" dirty="0" err="1" smtClean="0"/>
              <a:t>toisen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asioihin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välttämättä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vaikuttaa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turha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priorisoida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Lopulta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niistä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valitaan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tietty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määrä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muodostavat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pohjan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synteesille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Työpajan</a:t>
            </a:r>
            <a:r>
              <a:rPr lang="en-US" dirty="0" smtClean="0"/>
              <a:t> </a:t>
            </a:r>
            <a:r>
              <a:rPr lang="en-US" dirty="0" err="1" smtClean="0"/>
              <a:t>synteesi</a:t>
            </a:r>
            <a:r>
              <a:rPr lang="en-US" dirty="0" smtClean="0"/>
              <a:t> </a:t>
            </a:r>
            <a:r>
              <a:rPr lang="en-US" dirty="0" err="1" smtClean="0"/>
              <a:t>eli</a:t>
            </a:r>
            <a:r>
              <a:rPr lang="en-US" dirty="0" smtClean="0"/>
              <a:t> </a:t>
            </a:r>
            <a:r>
              <a:rPr lang="en-US" dirty="0" err="1" smtClean="0"/>
              <a:t>työpajan</a:t>
            </a:r>
            <a:r>
              <a:rPr lang="en-US" dirty="0" smtClean="0"/>
              <a:t> </a:t>
            </a:r>
            <a:r>
              <a:rPr lang="en-US" dirty="0" err="1" smtClean="0"/>
              <a:t>tuotosten</a:t>
            </a:r>
            <a:r>
              <a:rPr lang="en-US" dirty="0" smtClean="0"/>
              <a:t> </a:t>
            </a:r>
            <a:r>
              <a:rPr lang="en-US" dirty="0" err="1" smtClean="0"/>
              <a:t>yhteenveto</a:t>
            </a:r>
            <a:r>
              <a:rPr lang="en-US" dirty="0" smtClean="0"/>
              <a:t> </a:t>
            </a:r>
            <a:r>
              <a:rPr lang="en-US" dirty="0" err="1" smtClean="0"/>
              <a:t>perustuu</a:t>
            </a:r>
            <a:r>
              <a:rPr lang="en-US" dirty="0" smtClean="0"/>
              <a:t> </a:t>
            </a:r>
            <a:r>
              <a:rPr lang="en-US" dirty="0" err="1" smtClean="0"/>
              <a:t>puuteanalyysin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priorisointeihin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kirjoitettu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toimintamuodossa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verbillä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Liimalaput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sisältävät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usein</a:t>
            </a:r>
            <a:r>
              <a:rPr lang="en-US" baseline="0" dirty="0" smtClean="0"/>
              <a:t> vain </a:t>
            </a:r>
            <a:r>
              <a:rPr lang="en-US" baseline="0" dirty="0" err="1" smtClean="0"/>
              <a:t>yhden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pari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osuudessa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fasilitaattorin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avustajan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</a:t>
            </a:r>
            <a:r>
              <a:rPr lang="en-US" baseline="0" dirty="0" smtClean="0"/>
              <a:t> on olla </a:t>
            </a:r>
            <a:r>
              <a:rPr lang="en-US" baseline="0" dirty="0" err="1" smtClean="0"/>
              <a:t>tarkkoja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keskustelusta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SPR:ssä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käytetään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passiivimuotoa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vaikka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nähdään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konsultoinnissa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heikommaksi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puuttuu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tekijä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Osallistujista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riippuen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mahdollisuuksien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salliessa</a:t>
            </a:r>
            <a:r>
              <a:rPr lang="en-US" baseline="0" dirty="0" smtClean="0"/>
              <a:t> (=</a:t>
            </a:r>
            <a:r>
              <a:rPr lang="en-US" baseline="0" dirty="0" err="1" smtClean="0"/>
              <a:t>tekijät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paikalla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kirjata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synteesiin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ensimmäisen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työpajan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synteesi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Siihen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valittiin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jokaisesta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lappua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Huomaa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päällekkäisyyksiä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teemojen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välillä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laput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yhdistyy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kokonaisuudeksi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Fasilitoijan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järjestää</a:t>
            </a:r>
            <a:r>
              <a:rPr lang="en-US" baseline="0" dirty="0" smtClean="0"/>
              <a:t> ne </a:t>
            </a:r>
            <a:r>
              <a:rPr lang="en-US" baseline="0" dirty="0" err="1" smtClean="0"/>
              <a:t>tavalla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josta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mahdollisimman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paljon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hyötyä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osallistujille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päällekkäisyydet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poistaa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jättää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kokonaisuudet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määritellä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nippelitasolle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isoiksi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otsikoiksi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kuin</a:t>
            </a:r>
            <a:r>
              <a:rPr lang="en-US" baseline="0" dirty="0" smtClean="0"/>
              <a:t> ne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ymmärrettäviä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konkreettisia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Tätä</a:t>
            </a:r>
            <a:r>
              <a:rPr lang="en-US" dirty="0" smtClean="0"/>
              <a:t> </a:t>
            </a:r>
            <a:r>
              <a:rPr lang="en-US" dirty="0" err="1" smtClean="0"/>
              <a:t>kalvoa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havainnollistamaan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mihin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ylläpitoprosessia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kehitystarpeet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kohdistaa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synteesin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puuteanalyysin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priorisoinnin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pohjana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liimalaput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jotka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sovitaan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kehityskohteeksi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tuodaan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suoraan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ylläoleviin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laatikoihin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tulostettuna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kirjoitettuna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fläpeille</a:t>
            </a:r>
            <a:r>
              <a:rPr lang="en-US" baseline="0" dirty="0" smtClean="0"/>
              <a:t>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Koko </a:t>
            </a:r>
            <a:r>
              <a:rPr lang="en-US" dirty="0" err="1" smtClean="0"/>
              <a:t>päivän</a:t>
            </a:r>
            <a:r>
              <a:rPr lang="en-US" dirty="0" smtClean="0"/>
              <a:t> </a:t>
            </a:r>
            <a:r>
              <a:rPr lang="en-US" dirty="0" err="1" smtClean="0"/>
              <a:t>tuotoksena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toissijainen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aihe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kuvailla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Ensimmäisen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kokonaisuuden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pohjalta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hahmoteltiin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kv-avun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toimintaohjetta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Tämä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muistilista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löytyy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seuraavalta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kalvolta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tapauksessa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tällaiseen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sivutuotokseen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henkilö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aktiivisesti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assistentti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joku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käynyt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haluaa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työkalujaan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tätä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kurssimateriaalia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itsessään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esitellä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hänet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muutkin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Vaihtoehtona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raskaalle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työpajalle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toimijalle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kätevä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työkalu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yksinkertainen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muistilista</a:t>
            </a:r>
            <a:r>
              <a:rPr lang="en-US" baseline="0" dirty="0" smtClean="0"/>
              <a:t> jota </a:t>
            </a:r>
            <a:r>
              <a:rPr lang="en-US" baseline="0" dirty="0" err="1" smtClean="0"/>
              <a:t>pohditaan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yhdessä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Yllä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oleva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ehdotus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tuotos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Pohjana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muistilistalle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esimerkiksi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toimintaohjetta</a:t>
            </a:r>
            <a:r>
              <a:rPr lang="en-US" baseline="0" dirty="0" smtClean="0"/>
              <a:t> kun se on </a:t>
            </a:r>
            <a:r>
              <a:rPr lang="en-US" baseline="0" dirty="0" err="1" smtClean="0"/>
              <a:t>valmis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Laajamittainen</a:t>
            </a:r>
            <a:r>
              <a:rPr lang="en-US" dirty="0" smtClean="0"/>
              <a:t> </a:t>
            </a:r>
            <a:r>
              <a:rPr lang="en-US" dirty="0" err="1" smtClean="0"/>
              <a:t>maahantulo</a:t>
            </a:r>
            <a:r>
              <a:rPr lang="en-US" dirty="0" smtClean="0"/>
              <a:t> </a:t>
            </a:r>
            <a:r>
              <a:rPr lang="en-US" dirty="0" err="1" smtClean="0"/>
              <a:t>osoittautui</a:t>
            </a:r>
            <a:r>
              <a:rPr lang="en-US" dirty="0" smtClean="0"/>
              <a:t> </a:t>
            </a:r>
            <a:r>
              <a:rPr lang="en-US" dirty="0" err="1" smtClean="0"/>
              <a:t>hyväksi</a:t>
            </a:r>
            <a:r>
              <a:rPr lang="en-US" dirty="0" smtClean="0"/>
              <a:t> </a:t>
            </a:r>
            <a:r>
              <a:rPr lang="en-US" dirty="0" err="1" smtClean="0"/>
              <a:t>punaiseksi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langaksi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akvitoi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tarpeen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kentän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siitä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samalla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käsitys</a:t>
            </a:r>
            <a:r>
              <a:rPr lang="en-US" baseline="0" dirty="0" smtClean="0"/>
              <a:t> mm. </a:t>
            </a:r>
            <a:r>
              <a:rPr lang="en-US" baseline="0" dirty="0" err="1" smtClean="0"/>
              <a:t>SPR:n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maahantulovalmiusohjeiden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kautta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Kuva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Tunisiasta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äärettömän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suuren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äkillisen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ihmismäärän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joutuivat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lyhyeksi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ajaksi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majoittautumaan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pressuviritelmien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kunnes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telttoja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tuotua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tarpeeksi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alueelle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Yhteensä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Libyasta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miljoonaa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puolet</a:t>
            </a:r>
            <a:r>
              <a:rPr lang="en-US" baseline="0" dirty="0" smtClean="0"/>
              <a:t> Tunisian </a:t>
            </a:r>
            <a:r>
              <a:rPr lang="en-US" baseline="0" dirty="0" err="1" smtClean="0"/>
              <a:t>kautta</a:t>
            </a:r>
            <a:r>
              <a:rPr lang="en-US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Aiheesta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löytyy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paljon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lisää</a:t>
            </a:r>
            <a:r>
              <a:rPr lang="en-US" baseline="0" dirty="0" smtClean="0"/>
              <a:t>. Melinda </a:t>
            </a:r>
            <a:r>
              <a:rPr lang="en-US" baseline="0" dirty="0" err="1" smtClean="0"/>
              <a:t>Palomaa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Maarit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Pimiä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Johan </a:t>
            </a:r>
            <a:r>
              <a:rPr lang="en-US" baseline="0" dirty="0" err="1" smtClean="0"/>
              <a:t>Ehnberg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työssään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hyödyntäneet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laajaa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aineistoa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heiltä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löytyä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ideoita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Vaikka</a:t>
            </a:r>
            <a:r>
              <a:rPr lang="en-US" dirty="0" smtClean="0"/>
              <a:t> </a:t>
            </a:r>
            <a:r>
              <a:rPr lang="en-US" dirty="0" err="1" smtClean="0"/>
              <a:t>tausta</a:t>
            </a:r>
            <a:r>
              <a:rPr lang="en-US" dirty="0" smtClean="0"/>
              <a:t> </a:t>
            </a:r>
            <a:r>
              <a:rPr lang="en-US" dirty="0" err="1" smtClean="0"/>
              <a:t>auttaa</a:t>
            </a:r>
            <a:r>
              <a:rPr lang="en-US" dirty="0" smtClean="0"/>
              <a:t> </a:t>
            </a:r>
            <a:r>
              <a:rPr lang="en-US" dirty="0" err="1" smtClean="0"/>
              <a:t>luomaan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käsityksen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mennään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</a:t>
            </a:r>
            <a:r>
              <a:rPr lang="en-US" dirty="0" err="1" smtClean="0"/>
              <a:t>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kalvolla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oikeastaan</a:t>
            </a:r>
            <a:r>
              <a:rPr lang="en-US" baseline="0" dirty="0" smtClean="0"/>
              <a:t> vain </a:t>
            </a:r>
            <a:r>
              <a:rPr lang="en-US" baseline="0" dirty="0" err="1" smtClean="0"/>
              <a:t>yksi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tärkeä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viesti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keskitytään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konkretiaan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edistämään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hyviä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käytäntöjä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työssämme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Ennakkotehtäviä</a:t>
            </a:r>
            <a:r>
              <a:rPr lang="en-US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käsitellä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kaikki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vastaukset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kelpaa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tyylillä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luo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paremman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tunnelman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alkuun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pääsee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osoittamaan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valmistautumistaan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osaamistaan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Korjauksia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tarkennuksia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ehtii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tekemään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myöhemmin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kaikkiin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aiheisiin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palataan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Tämän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ennakkotehtävän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tarkoitus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auttaa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osallistujaa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identifioimaan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yleiset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puutteet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vastaanottamisessa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huomioiminen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työssä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tämän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koulutuksen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ytimessä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Kuva</a:t>
            </a:r>
            <a:r>
              <a:rPr lang="en-US" dirty="0" smtClean="0"/>
              <a:t> on </a:t>
            </a:r>
            <a:r>
              <a:rPr lang="en-US" dirty="0" err="1" smtClean="0"/>
              <a:t>Tunisiasta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lentokenttälogistikot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purkavat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SPR:n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vuokraaman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Antonov</a:t>
            </a:r>
            <a:r>
              <a:rPr lang="en-US" baseline="0" dirty="0" smtClean="0"/>
              <a:t> 124 </a:t>
            </a:r>
            <a:r>
              <a:rPr lang="en-US" baseline="0" dirty="0" err="1" smtClean="0"/>
              <a:t>koneen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lastia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Koneessa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100 </a:t>
            </a:r>
            <a:r>
              <a:rPr lang="en-US" baseline="0" dirty="0" err="1" smtClean="0"/>
              <a:t>tonnia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avustustavaraa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Tällä</a:t>
            </a:r>
            <a:r>
              <a:rPr lang="en-US" dirty="0" smtClean="0"/>
              <a:t> </a:t>
            </a:r>
            <a:r>
              <a:rPr lang="en-US" dirty="0" err="1" smtClean="0"/>
              <a:t>kalvolla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jo</a:t>
            </a:r>
            <a:r>
              <a:rPr lang="en-US" dirty="0" smtClean="0"/>
              <a:t> </a:t>
            </a:r>
            <a:r>
              <a:rPr lang="en-US" dirty="0" err="1" smtClean="0"/>
              <a:t>huomauttaa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nykyinen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tilanne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olla </a:t>
            </a:r>
            <a:r>
              <a:rPr lang="en-US" baseline="0" dirty="0" err="1" smtClean="0"/>
              <a:t>haasteellisen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pirstaleinen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minkä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huomaa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valtioneuvoston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pyynnössä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yksiselitteinen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ministeriö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 tai </a:t>
            </a:r>
            <a:r>
              <a:rPr lang="en-US" baseline="0" dirty="0" err="1" smtClean="0"/>
              <a:t>joutuu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tekemään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pyynnön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alallaan</a:t>
            </a:r>
            <a:r>
              <a:rPr lang="en-US" baseline="0" dirty="0" smtClean="0"/>
              <a:t>.</a:t>
            </a:r>
          </a:p>
          <a:p>
            <a:pPr marL="0" marR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Pelastuslain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mukaiseen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SM:n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pyyntöön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palataan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myöhemmin</a:t>
            </a:r>
            <a:r>
              <a:rPr lang="en-US" baseline="0" dirty="0" smtClean="0"/>
              <a:t>, se on </a:t>
            </a:r>
            <a:r>
              <a:rPr lang="en-US" baseline="0" dirty="0" err="1" smtClean="0"/>
              <a:t>yksityiskohta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eikä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mainita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videolla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Pelastusosaston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keskeinen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nykyisessä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lainsäädännössä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johtaa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siihen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kansainväliset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monitoimijatilanteiden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koordinoiminen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kenttätasollakin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olisivat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pelastuslaitoksen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tehtävä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79950" y="739775"/>
            <a:ext cx="49355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Ennakkotehtävän</a:t>
            </a:r>
            <a:r>
              <a:rPr lang="en-US" dirty="0" smtClean="0"/>
              <a:t> </a:t>
            </a:r>
            <a:r>
              <a:rPr lang="en-US" baseline="0" dirty="0" err="1" smtClean="0"/>
              <a:t>videossa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mainitut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esimerkit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ole </a:t>
            </a:r>
            <a:r>
              <a:rPr lang="en-US" baseline="0" dirty="0" err="1" smtClean="0"/>
              <a:t>tyhjentävä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tässä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tehtävässä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muutenkin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hyvä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pohtia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skenaarioita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laajemminkin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Kaikkia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vastauksia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kannattaa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pohtia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siitä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näkökulmasta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voivatko</a:t>
            </a:r>
            <a:r>
              <a:rPr lang="en-US" baseline="0" dirty="0" smtClean="0"/>
              <a:t> ne </a:t>
            </a:r>
            <a:r>
              <a:rPr lang="en-US" baseline="0" dirty="0" err="1" smtClean="0"/>
              <a:t>aiheuttaa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tarpeen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ylittää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käytettävissä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resurssit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Tähän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palataan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myöhemmin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Kuva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Tunisiasta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Djerban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lentokentältä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jonne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Libyasta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pakenevat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ihmiset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tuotiin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kotiinpaluulentoa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varten</a:t>
            </a:r>
            <a:r>
              <a:rPr lang="en-US" baseline="0" dirty="0" smtClean="0"/>
              <a:t>. He </a:t>
            </a:r>
            <a:r>
              <a:rPr lang="en-US" baseline="0" dirty="0" err="1" smtClean="0"/>
              <a:t>eivät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olleet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pakolaisia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lähdössä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takaisin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kotimaahansa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Vapaaehtoistyöntekijä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jonon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edessä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näy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ohjasi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heidät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portille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Kuvan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delegaatti</a:t>
            </a:r>
            <a:r>
              <a:rPr lang="en-US" baseline="0" dirty="0" smtClean="0"/>
              <a:t> Carina </a:t>
            </a:r>
            <a:r>
              <a:rPr lang="en-US" baseline="0" dirty="0" err="1" smtClean="0"/>
              <a:t>Svenfelt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lentokentällä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koordinoimassa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operaatiota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viranomaisten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kanssa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629DB-7B8B-46DC-B16C-793E3C0442A8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Rectangle 15"/>
          <p:cNvSpPr>
            <a:spLocks noChangeArrowheads="1"/>
          </p:cNvSpPr>
          <p:nvPr userDrawn="1"/>
        </p:nvSpPr>
        <p:spPr bwMode="auto">
          <a:xfrm>
            <a:off x="214764" y="1967412"/>
            <a:ext cx="12364491" cy="648479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12146" tIns="56073" rIns="112146" bIns="56073" anchor="ctr"/>
          <a:lstStyle/>
          <a:p>
            <a:endParaRPr lang="fi-FI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2950" y="5486976"/>
            <a:ext cx="10882120" cy="2451198"/>
          </a:xfrm>
        </p:spPr>
        <p:txBody>
          <a:bodyPr/>
          <a:lstStyle>
            <a:lvl1pPr marL="0" indent="0">
              <a:buFont typeface="Times" charset="0"/>
              <a:buNone/>
              <a:defRPr sz="37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2767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583447" y="3199067"/>
            <a:ext cx="10882120" cy="2058119"/>
          </a:xfrm>
        </p:spPr>
        <p:txBody>
          <a:bodyPr lIns="112146" tIns="56073" rIns="112146" bIns="56073"/>
          <a:lstStyle>
            <a:lvl1pPr>
              <a:lnSpc>
                <a:spcPts val="6136"/>
              </a:lnSpc>
              <a:defRPr sz="4900" b="1">
                <a:solidFill>
                  <a:schemeClr val="accent2"/>
                </a:solidFill>
              </a:defRPr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27678" name="Rectangle 30"/>
          <p:cNvSpPr>
            <a:spLocks noChangeArrowheads="1"/>
          </p:cNvSpPr>
          <p:nvPr userDrawn="1"/>
        </p:nvSpPr>
        <p:spPr bwMode="auto">
          <a:xfrm>
            <a:off x="214764" y="8682000"/>
            <a:ext cx="12364491" cy="67730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12146" tIns="56073" rIns="112146" bIns="56073" anchor="ctr"/>
          <a:lstStyle/>
          <a:p>
            <a:endParaRPr lang="fi-FI"/>
          </a:p>
        </p:txBody>
      </p:sp>
      <p:sp>
        <p:nvSpPr>
          <p:cNvPr id="27680" name="Text Box 32"/>
          <p:cNvSpPr txBox="1">
            <a:spLocks noChangeArrowheads="1"/>
          </p:cNvSpPr>
          <p:nvPr userDrawn="1"/>
        </p:nvSpPr>
        <p:spPr bwMode="auto">
          <a:xfrm>
            <a:off x="798207" y="8802956"/>
            <a:ext cx="1966574" cy="43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7640" tIns="63818" rIns="127640" bIns="63818">
            <a:spAutoFit/>
          </a:bodyPr>
          <a:lstStyle/>
          <a:p>
            <a:pPr defTabSz="1277215"/>
            <a:fld id="{FE4B6767-B06A-4AE5-BD6B-43CD6D17A5BE}" type="datetime1">
              <a:rPr lang="sv-SE" sz="2000" b="1" smtClean="0">
                <a:solidFill>
                  <a:schemeClr val="bg1"/>
                </a:solidFill>
                <a:latin typeface="Verdana" pitchFamily="34" charset="0"/>
              </a:rPr>
              <a:pPr defTabSz="1277215"/>
              <a:t>2015-04-09</a:t>
            </a:fld>
            <a:endParaRPr lang="fi-FI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681" name="Text Box 33"/>
          <p:cNvSpPr txBox="1">
            <a:spLocks noChangeArrowheads="1"/>
          </p:cNvSpPr>
          <p:nvPr userDrawn="1"/>
        </p:nvSpPr>
        <p:spPr bwMode="auto">
          <a:xfrm>
            <a:off x="8618572" y="8877541"/>
            <a:ext cx="3257502" cy="31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7574" tIns="58785" rIns="117574" bIns="58785">
            <a:spAutoFit/>
          </a:bodyPr>
          <a:lstStyle/>
          <a:p>
            <a:pPr algn="r" defTabSz="1175971"/>
            <a:r>
              <a:rPr lang="fi-FI" sz="1300" dirty="0" smtClean="0">
                <a:solidFill>
                  <a:schemeClr val="bg1"/>
                </a:solidFill>
                <a:latin typeface="Verdana" pitchFamily="34" charset="0"/>
              </a:rPr>
              <a:t>Johan Ehnberg, johan@ehnberg.net</a:t>
            </a:r>
            <a:endParaRPr lang="fi-FI" sz="13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7687" name="Picture 39" descr="PR_pun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7818" y="677316"/>
            <a:ext cx="2094324" cy="68335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2826" y="292291"/>
            <a:ext cx="2896324" cy="81599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063" y="292291"/>
            <a:ext cx="8510327" cy="8159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053" y="6170330"/>
            <a:ext cx="10882120" cy="1906936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053" y="4069888"/>
            <a:ext cx="10882120" cy="2100451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731" indent="0">
              <a:buNone/>
              <a:defRPr sz="2200"/>
            </a:lvl2pPr>
            <a:lvl3pPr marL="1121460" indent="0">
              <a:buNone/>
              <a:defRPr sz="2000"/>
            </a:lvl3pPr>
            <a:lvl4pPr marL="1682186" indent="0">
              <a:buNone/>
              <a:defRPr sz="1700"/>
            </a:lvl4pPr>
            <a:lvl5pPr marL="2242917" indent="0">
              <a:buNone/>
              <a:defRPr sz="1700"/>
            </a:lvl5pPr>
            <a:lvl6pPr marL="2803641" indent="0">
              <a:buNone/>
              <a:defRPr sz="1700"/>
            </a:lvl6pPr>
            <a:lvl7pPr marL="3364372" indent="0">
              <a:buNone/>
              <a:defRPr sz="1700"/>
            </a:lvl7pPr>
            <a:lvl8pPr marL="3925099" indent="0">
              <a:buNone/>
              <a:defRPr sz="1700"/>
            </a:lvl8pPr>
            <a:lvl9pPr marL="4485827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063" y="2420963"/>
            <a:ext cx="5703325" cy="603123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5824" y="2420963"/>
            <a:ext cx="5703326" cy="603123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61" y="385018"/>
            <a:ext cx="11520680" cy="160053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461" y="2148830"/>
            <a:ext cx="5655814" cy="8950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60731" indent="0">
              <a:buNone/>
              <a:defRPr sz="2500" b="1"/>
            </a:lvl2pPr>
            <a:lvl3pPr marL="1121460" indent="0">
              <a:buNone/>
              <a:defRPr sz="2200" b="1"/>
            </a:lvl3pPr>
            <a:lvl4pPr marL="1682186" indent="0">
              <a:buNone/>
              <a:defRPr sz="2000" b="1"/>
            </a:lvl4pPr>
            <a:lvl5pPr marL="2242917" indent="0">
              <a:buNone/>
              <a:defRPr sz="2000" b="1"/>
            </a:lvl5pPr>
            <a:lvl6pPr marL="2803641" indent="0">
              <a:buNone/>
              <a:defRPr sz="2000" b="1"/>
            </a:lvl6pPr>
            <a:lvl7pPr marL="3364372" indent="0">
              <a:buNone/>
              <a:defRPr sz="2000" b="1"/>
            </a:lvl7pPr>
            <a:lvl8pPr marL="3925099" indent="0">
              <a:buNone/>
              <a:defRPr sz="2000" b="1"/>
            </a:lvl8pPr>
            <a:lvl9pPr marL="4485827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461" y="3043840"/>
            <a:ext cx="5655814" cy="553333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428" y="2148830"/>
            <a:ext cx="5657715" cy="8950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60731" indent="0">
              <a:buNone/>
              <a:defRPr sz="2500" b="1"/>
            </a:lvl2pPr>
            <a:lvl3pPr marL="1121460" indent="0">
              <a:buNone/>
              <a:defRPr sz="2200" b="1"/>
            </a:lvl3pPr>
            <a:lvl4pPr marL="1682186" indent="0">
              <a:buNone/>
              <a:defRPr sz="2000" b="1"/>
            </a:lvl4pPr>
            <a:lvl5pPr marL="2242917" indent="0">
              <a:buNone/>
              <a:defRPr sz="2000" b="1"/>
            </a:lvl5pPr>
            <a:lvl6pPr marL="2803641" indent="0">
              <a:buNone/>
              <a:defRPr sz="2000" b="1"/>
            </a:lvl6pPr>
            <a:lvl7pPr marL="3364372" indent="0">
              <a:buNone/>
              <a:defRPr sz="2000" b="1"/>
            </a:lvl7pPr>
            <a:lvl8pPr marL="3925099" indent="0">
              <a:buNone/>
              <a:defRPr sz="2000" b="1"/>
            </a:lvl8pPr>
            <a:lvl9pPr marL="4485827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428" y="3043840"/>
            <a:ext cx="5657715" cy="553333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63" y="383000"/>
            <a:ext cx="4211453" cy="1626742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851" y="383000"/>
            <a:ext cx="7155289" cy="819418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463" y="2009742"/>
            <a:ext cx="4211453" cy="6567438"/>
          </a:xfrm>
        </p:spPr>
        <p:txBody>
          <a:bodyPr/>
          <a:lstStyle>
            <a:lvl1pPr marL="0" indent="0">
              <a:buNone/>
              <a:defRPr sz="1700"/>
            </a:lvl1pPr>
            <a:lvl2pPr marL="560731" indent="0">
              <a:buNone/>
              <a:defRPr sz="1500"/>
            </a:lvl2pPr>
            <a:lvl3pPr marL="1121460" indent="0">
              <a:buNone/>
              <a:defRPr sz="1200"/>
            </a:lvl3pPr>
            <a:lvl4pPr marL="1682186" indent="0">
              <a:buNone/>
              <a:defRPr sz="1100"/>
            </a:lvl4pPr>
            <a:lvl5pPr marL="2242917" indent="0">
              <a:buNone/>
              <a:defRPr sz="1100"/>
            </a:lvl5pPr>
            <a:lvl6pPr marL="2803641" indent="0">
              <a:buNone/>
              <a:defRPr sz="1100"/>
            </a:lvl6pPr>
            <a:lvl7pPr marL="3364372" indent="0">
              <a:buNone/>
              <a:defRPr sz="1100"/>
            </a:lvl7pPr>
            <a:lvl8pPr marL="3925099" indent="0">
              <a:buNone/>
              <a:defRPr sz="1100"/>
            </a:lvl8pPr>
            <a:lvl9pPr marL="44858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630" y="6720649"/>
            <a:ext cx="7681720" cy="79422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8630" y="858726"/>
            <a:ext cx="7681720" cy="5759108"/>
          </a:xfrm>
        </p:spPr>
        <p:txBody>
          <a:bodyPr/>
          <a:lstStyle>
            <a:lvl1pPr marL="0" indent="0">
              <a:buNone/>
              <a:defRPr sz="3900"/>
            </a:lvl1pPr>
            <a:lvl2pPr marL="560731" indent="0">
              <a:buNone/>
              <a:defRPr sz="3400"/>
            </a:lvl2pPr>
            <a:lvl3pPr marL="1121460" indent="0">
              <a:buNone/>
              <a:defRPr sz="2900"/>
            </a:lvl3pPr>
            <a:lvl4pPr marL="1682186" indent="0">
              <a:buNone/>
              <a:defRPr sz="2500"/>
            </a:lvl4pPr>
            <a:lvl5pPr marL="2242917" indent="0">
              <a:buNone/>
              <a:defRPr sz="2500"/>
            </a:lvl5pPr>
            <a:lvl6pPr marL="2803641" indent="0">
              <a:buNone/>
              <a:defRPr sz="2500"/>
            </a:lvl6pPr>
            <a:lvl7pPr marL="3364372" indent="0">
              <a:buNone/>
              <a:defRPr sz="2500"/>
            </a:lvl7pPr>
            <a:lvl8pPr marL="3925099" indent="0">
              <a:buNone/>
              <a:defRPr sz="2500"/>
            </a:lvl8pPr>
            <a:lvl9pPr marL="4485827" indent="0">
              <a:buNone/>
              <a:defRPr sz="25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8630" y="7514859"/>
            <a:ext cx="7681720" cy="1126826"/>
          </a:xfrm>
        </p:spPr>
        <p:txBody>
          <a:bodyPr/>
          <a:lstStyle>
            <a:lvl1pPr marL="0" indent="0">
              <a:buNone/>
              <a:defRPr sz="1700"/>
            </a:lvl1pPr>
            <a:lvl2pPr marL="560731" indent="0">
              <a:buNone/>
              <a:defRPr sz="1500"/>
            </a:lvl2pPr>
            <a:lvl3pPr marL="1121460" indent="0">
              <a:buNone/>
              <a:defRPr sz="1200"/>
            </a:lvl3pPr>
            <a:lvl4pPr marL="1682186" indent="0">
              <a:buNone/>
              <a:defRPr sz="1100"/>
            </a:lvl4pPr>
            <a:lvl5pPr marL="2242917" indent="0">
              <a:buNone/>
              <a:defRPr sz="1100"/>
            </a:lvl5pPr>
            <a:lvl6pPr marL="2803641" indent="0">
              <a:buNone/>
              <a:defRPr sz="1100"/>
            </a:lvl6pPr>
            <a:lvl7pPr marL="3364372" indent="0">
              <a:buNone/>
              <a:defRPr sz="1100"/>
            </a:lvl7pPr>
            <a:lvl8pPr marL="3925099" indent="0">
              <a:buNone/>
              <a:defRPr sz="1100"/>
            </a:lvl8pPr>
            <a:lvl9pPr marL="44858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15554" y="8897689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endParaRPr lang="fi-FI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214764" y="8682000"/>
            <a:ext cx="12364491" cy="67730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12146" tIns="56073" rIns="112146" bIns="56073" anchor="ctr"/>
          <a:lstStyle/>
          <a:p>
            <a:endParaRPr lang="fi-FI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1367" y="292290"/>
            <a:ext cx="9224906" cy="174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63" y="2420963"/>
            <a:ext cx="11589097" cy="603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640" tIns="63818" rIns="127640" bIns="638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err="1" smtClean="0"/>
              <a:t>Third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98207" y="8802956"/>
            <a:ext cx="1966574" cy="43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7640" tIns="63818" rIns="127640" bIns="63818">
            <a:spAutoFit/>
          </a:bodyPr>
          <a:lstStyle/>
          <a:p>
            <a:pPr defTabSz="1277215"/>
            <a:fld id="{57F5BC27-92E3-4E2C-AA54-4631A316F439}" type="datetime1">
              <a:rPr lang="sv-SE" sz="2000" b="1" smtClean="0">
                <a:solidFill>
                  <a:schemeClr val="bg1"/>
                </a:solidFill>
                <a:latin typeface="Verdana" pitchFamily="34" charset="0"/>
              </a:rPr>
              <a:pPr defTabSz="1277215"/>
              <a:t>2015-04-09</a:t>
            </a:fld>
            <a:endParaRPr lang="fi-FI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35" name="Picture 11" descr="PR_pu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67818" y="677316"/>
            <a:ext cx="2094324" cy="683353"/>
          </a:xfrm>
          <a:prstGeom prst="rect">
            <a:avLst/>
          </a:prstGeom>
          <a:noFill/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80445" y="9284720"/>
            <a:ext cx="2666366" cy="639006"/>
          </a:xfrm>
          <a:prstGeom prst="rect">
            <a:avLst/>
          </a:prstGeom>
        </p:spPr>
        <p:txBody>
          <a:bodyPr lIns="112146" tIns="56073" rIns="112146" bIns="56073"/>
          <a:lstStyle>
            <a:lvl1pPr>
              <a:defRPr/>
            </a:lvl1pPr>
          </a:lstStyle>
          <a:p>
            <a:pPr marL="0" marR="0" lvl="0" indent="0" algn="l" defTabSz="1121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1828850" y="8802956"/>
            <a:ext cx="759513" cy="43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7640" tIns="63818" rIns="127640" bIns="63818">
            <a:spAutoFit/>
          </a:bodyPr>
          <a:lstStyle/>
          <a:p>
            <a:pPr defTabSz="1277215"/>
            <a:fld id="{681DF628-ABE0-4DAA-ACE4-22588F0C2EB7}" type="slidenum">
              <a:rPr lang="sv-SE" sz="2000" b="1" smtClean="0">
                <a:solidFill>
                  <a:schemeClr val="bg1"/>
                </a:solidFill>
                <a:latin typeface="Verdana" pitchFamily="34" charset="0"/>
              </a:rPr>
              <a:pPr defTabSz="1277215"/>
              <a:t>‹#›</a:t>
            </a:fld>
            <a:endParaRPr lang="fi-FI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2pPr>
      <a:lvl3pPr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3pPr>
      <a:lvl4pPr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4pPr>
      <a:lvl5pPr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5pPr>
      <a:lvl6pPr marL="560731"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6pPr>
      <a:lvl7pPr marL="1121460"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7pPr>
      <a:lvl8pPr marL="1682186"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8pPr>
      <a:lvl9pPr marL="2242917" algn="l" defTabSz="127721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Verdana" pitchFamily="34" charset="0"/>
        </a:defRPr>
      </a:lvl9pPr>
    </p:titleStyle>
    <p:bodyStyle>
      <a:lvl1pPr marL="477010" indent="-477010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039680" indent="-403022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900">
          <a:solidFill>
            <a:schemeClr val="tx1"/>
          </a:solidFill>
          <a:latin typeface="+mn-lt"/>
        </a:defRPr>
      </a:lvl2pPr>
      <a:lvl3pPr marL="1596517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500">
          <a:solidFill>
            <a:schemeClr val="tx1"/>
          </a:solidFill>
          <a:latin typeface="+mn-lt"/>
        </a:defRPr>
      </a:lvl3pPr>
      <a:lvl4pPr marL="2233179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000">
          <a:solidFill>
            <a:schemeClr val="tx1"/>
          </a:solidFill>
          <a:latin typeface="+mn-lt"/>
        </a:defRPr>
      </a:lvl4pPr>
      <a:lvl5pPr marL="2873735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500">
          <a:solidFill>
            <a:schemeClr val="tx1"/>
          </a:solidFill>
          <a:latin typeface="+mn-lt"/>
        </a:defRPr>
      </a:lvl5pPr>
      <a:lvl6pPr marL="3434462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500">
          <a:solidFill>
            <a:schemeClr val="tx1"/>
          </a:solidFill>
          <a:latin typeface="+mn-lt"/>
        </a:defRPr>
      </a:lvl6pPr>
      <a:lvl7pPr marL="3995189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500">
          <a:solidFill>
            <a:schemeClr val="tx1"/>
          </a:solidFill>
          <a:latin typeface="+mn-lt"/>
        </a:defRPr>
      </a:lvl7pPr>
      <a:lvl8pPr marL="4555917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500">
          <a:solidFill>
            <a:schemeClr val="tx1"/>
          </a:solidFill>
          <a:latin typeface="+mn-lt"/>
        </a:defRPr>
      </a:lvl8pPr>
      <a:lvl9pPr marL="5116646" indent="-319303" algn="l" defTabSz="1277215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0731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460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186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2917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3641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372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099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85827" algn="l" defTabSz="112146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cuments\hnsg\raja.mpeg" TargetMode="Externa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9.xml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12" Type="http://schemas.microsoft.com/office/2007/relationships/diagramDrawing" Target="../diagrams/drawing4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8.xml"/><Relationship Id="rId11" Type="http://schemas.openxmlformats.org/officeDocument/2006/relationships/diagramColors" Target="../diagrams/colors49.xml"/><Relationship Id="rId5" Type="http://schemas.openxmlformats.org/officeDocument/2006/relationships/diagramQuickStyle" Target="../diagrams/quickStyle48.xml"/><Relationship Id="rId10" Type="http://schemas.openxmlformats.org/officeDocument/2006/relationships/diagramQuickStyle" Target="../diagrams/quickStyle49.xml"/><Relationship Id="rId4" Type="http://schemas.openxmlformats.org/officeDocument/2006/relationships/diagramLayout" Target="../diagrams/layout48.xml"/><Relationship Id="rId9" Type="http://schemas.openxmlformats.org/officeDocument/2006/relationships/diagramLayout" Target="../diagrams/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KANSAINVÄLISEN AVUN VASTAANOTTO SUOMESSA</a:t>
            </a:r>
            <a:endParaRPr lang="fi-FI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Miten Punainen Risti toimii kansainvälisen avun vastaanoton tilanteessa Suomessa?</a:t>
            </a:r>
            <a:endParaRPr lang="fi-FI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Mitkä tahot Suomessa ohjaavat kansainvälisen avun vastaanottamista?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Arrow Connector 5"/>
          <p:cNvCxnSpPr/>
          <p:nvPr/>
        </p:nvCxnSpPr>
        <p:spPr bwMode="auto">
          <a:xfrm>
            <a:off x="2463800" y="5232400"/>
            <a:ext cx="1841500" cy="355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Millaisissa tilanteissa Suomeen voisi tarvita kansainvälistä apua?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38017" y="2420940"/>
          <a:ext cx="8132064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390.jpg"/>
          <p:cNvPicPr>
            <a:picLocks noChangeAspect="1"/>
          </p:cNvPicPr>
          <p:nvPr/>
        </p:nvPicPr>
        <p:blipFill>
          <a:blip r:embed="rId8" cstate="print"/>
          <a:srcRect l="22048" t="1584" r="38089" b="1266"/>
          <a:stretch>
            <a:fillRect/>
          </a:stretch>
        </p:blipFill>
        <p:spPr>
          <a:xfrm>
            <a:off x="368546" y="2420940"/>
            <a:ext cx="3299502" cy="603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546" y="8451852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Millä tasolla on Suomen valmius ottaa vastaan kansainvälistä apua?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Mitkä instituutiot ohjaavat kansainvälisen avustuksen vastaanottamista?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Mikä sai sinut kiinnostumaan ja hakeutumaan tälle kurssille?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Ohjelma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Välitehtävä</a:t>
            </a:r>
            <a:r>
              <a:rPr lang="en-US" dirty="0" smtClean="0"/>
              <a:t>: </a:t>
            </a:r>
            <a:r>
              <a:rPr lang="en-US" dirty="0" err="1" smtClean="0"/>
              <a:t>toimialueellasi</a:t>
            </a:r>
            <a:r>
              <a:rPr lang="en-US" dirty="0" smtClean="0"/>
              <a:t> </a:t>
            </a:r>
            <a:r>
              <a:rPr lang="en-US" dirty="0" err="1" smtClean="0"/>
              <a:t>tapahtuu</a:t>
            </a:r>
            <a:r>
              <a:rPr lang="en-US" dirty="0" smtClean="0"/>
              <a:t> </a:t>
            </a:r>
            <a:r>
              <a:rPr lang="en-US" dirty="0" err="1" smtClean="0"/>
              <a:t>laajamittainen</a:t>
            </a:r>
            <a:r>
              <a:rPr lang="en-US" dirty="0" smtClean="0"/>
              <a:t> </a:t>
            </a:r>
            <a:r>
              <a:rPr lang="en-US" dirty="0" err="1" smtClean="0"/>
              <a:t>maahantulo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"/>
            <a:ext cx="12801600" cy="10183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72843" y="9369783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Ketkä</a:t>
            </a:r>
            <a:r>
              <a:rPr lang="en-US" dirty="0" smtClean="0"/>
              <a:t> </a:t>
            </a:r>
            <a:r>
              <a:rPr lang="en-US" dirty="0" err="1" smtClean="0"/>
              <a:t>voivat</a:t>
            </a:r>
            <a:r>
              <a:rPr lang="en-US" dirty="0" smtClean="0"/>
              <a:t> </a:t>
            </a:r>
            <a:r>
              <a:rPr lang="en-US" dirty="0" err="1" smtClean="0"/>
              <a:t>auttaa</a:t>
            </a:r>
            <a:r>
              <a:rPr lang="en-US" dirty="0" smtClean="0"/>
              <a:t> </a:t>
            </a:r>
            <a:r>
              <a:rPr lang="en-US" dirty="0" err="1" smtClean="0"/>
              <a:t>Suomea</a:t>
            </a:r>
            <a:r>
              <a:rPr lang="en-US" dirty="0" smtClean="0"/>
              <a:t> </a:t>
            </a:r>
            <a:r>
              <a:rPr lang="en-US" dirty="0" err="1" smtClean="0"/>
              <a:t>kriisitilanteessa</a:t>
            </a:r>
            <a:r>
              <a:rPr lang="en-US" dirty="0" smtClean="0"/>
              <a:t>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Keskeisimmät</a:t>
            </a:r>
            <a:r>
              <a:rPr lang="en-US" dirty="0" smtClean="0"/>
              <a:t> </a:t>
            </a:r>
            <a:r>
              <a:rPr lang="en-US" dirty="0" err="1" smtClean="0"/>
              <a:t>lait</a:t>
            </a:r>
            <a:r>
              <a:rPr lang="en-US" dirty="0" smtClean="0"/>
              <a:t>, </a:t>
            </a:r>
            <a:r>
              <a:rPr lang="en-US" dirty="0" err="1" smtClean="0"/>
              <a:t>sopimukset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säännöt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117063" y="2420940"/>
          <a:ext cx="91765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540.jpg"/>
          <p:cNvPicPr>
            <a:picLocks noChangeAspect="1"/>
          </p:cNvPicPr>
          <p:nvPr/>
        </p:nvPicPr>
        <p:blipFill>
          <a:blip r:embed="rId8" cstate="print"/>
          <a:srcRect l="37389" t="38717" r="42120" b="5045"/>
          <a:stretch>
            <a:fillRect/>
          </a:stretch>
        </p:blipFill>
        <p:spPr>
          <a:xfrm>
            <a:off x="343617" y="2743202"/>
            <a:ext cx="2773445" cy="5708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617" y="8461961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Aikataulu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747520"/>
          <a:ext cx="11590338" cy="670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Kansainvälisiä</a:t>
            </a:r>
            <a:r>
              <a:rPr lang="en-US" dirty="0" smtClean="0"/>
              <a:t> </a:t>
            </a:r>
            <a:r>
              <a:rPr lang="en-US" dirty="0" err="1" smtClean="0"/>
              <a:t>standardeja</a:t>
            </a:r>
            <a:r>
              <a:rPr lang="en-US" dirty="0" smtClean="0"/>
              <a:t> </a:t>
            </a:r>
            <a:r>
              <a:rPr lang="en-US" dirty="0" err="1" smtClean="0"/>
              <a:t>humanitaariselle</a:t>
            </a:r>
            <a:r>
              <a:rPr lang="en-US" dirty="0" smtClean="0"/>
              <a:t> </a:t>
            </a:r>
            <a:r>
              <a:rPr lang="en-US" dirty="0" err="1" smtClean="0"/>
              <a:t>avulle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4076700"/>
          <a:ext cx="11590338" cy="437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2537461"/>
            <a:ext cx="11590338" cy="1561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383" tIns="45692" rIns="91383" bIns="45692" rtlCol="0">
            <a:spAutoFit/>
          </a:bodyPr>
          <a:lstStyle/>
          <a:p>
            <a:r>
              <a:rPr lang="en-US" dirty="0" err="1" smtClean="0">
                <a:latin typeface="+mn-lt"/>
              </a:rPr>
              <a:t>Usein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kansainvälinen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operaatio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mukanaan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välttämättömiä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päällekkäisyyksiä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jo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olemassa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olevien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järjestelminen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kanssa</a:t>
            </a:r>
            <a:r>
              <a:rPr lang="en-US" dirty="0" smtClean="0">
                <a:latin typeface="+mn-lt"/>
              </a:rPr>
              <a:t> – </a:t>
            </a:r>
            <a:r>
              <a:rPr lang="en-US" dirty="0" err="1" smtClean="0">
                <a:latin typeface="+mn-lt"/>
              </a:rPr>
              <a:t>monista</a:t>
            </a:r>
            <a:r>
              <a:rPr lang="en-US" dirty="0" smtClean="0">
                <a:latin typeface="+mn-lt"/>
              </a:rPr>
              <a:t> on </a:t>
            </a:r>
            <a:r>
              <a:rPr lang="en-US" dirty="0" err="1" smtClean="0">
                <a:latin typeface="+mn-lt"/>
              </a:rPr>
              <a:t>myös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hyötyä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Välitehtävä</a:t>
            </a:r>
            <a:r>
              <a:rPr lang="en-US" dirty="0" smtClean="0"/>
              <a:t>: </a:t>
            </a:r>
            <a:r>
              <a:rPr lang="en-US" dirty="0" err="1" smtClean="0"/>
              <a:t>toimialueellasi</a:t>
            </a:r>
            <a:r>
              <a:rPr lang="en-US" dirty="0" smtClean="0"/>
              <a:t> </a:t>
            </a:r>
            <a:r>
              <a:rPr lang="en-US" dirty="0" err="1" smtClean="0"/>
              <a:t>tapahtuu</a:t>
            </a:r>
            <a:r>
              <a:rPr lang="en-US" dirty="0" smtClean="0"/>
              <a:t> </a:t>
            </a:r>
            <a:r>
              <a:rPr lang="en-US" dirty="0" err="1" smtClean="0"/>
              <a:t>laajamittainen</a:t>
            </a:r>
            <a:r>
              <a:rPr lang="en-US" dirty="0" smtClean="0"/>
              <a:t> </a:t>
            </a:r>
            <a:r>
              <a:rPr lang="en-US" dirty="0" err="1" smtClean="0"/>
              <a:t>maahantulo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61" y="383000"/>
            <a:ext cx="4211453" cy="1626742"/>
          </a:xfrm>
        </p:spPr>
        <p:txBody>
          <a:bodyPr/>
          <a:lstStyle/>
          <a:p>
            <a:r>
              <a:rPr lang="fi-FI" dirty="0" smtClean="0"/>
              <a:t>Yleissairaalan kenttäkokoonpano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endParaRPr lang="en-US" dirty="0"/>
          </a:p>
        </p:txBody>
      </p:sp>
      <p:pic>
        <p:nvPicPr>
          <p:cNvPr id="5" name="Content Placeholder 4" descr="Yleissairaalan_kenttäkokoonp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92449" y="2303038"/>
            <a:ext cx="8009779" cy="566385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461" y="1199798"/>
            <a:ext cx="4211453" cy="7377382"/>
          </a:xfrm>
        </p:spPr>
        <p:txBody>
          <a:bodyPr/>
          <a:lstStyle/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Portti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Vesipiste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Käymälä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Vuodeosasto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Pesula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Suihku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Keittiö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Ruumishuone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Röntgen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Lääkevarasto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Laboratorio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Tehotarkkailuosasto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Leikkaussali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Sterilointi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Lääkejakelu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Hallinto sekä viesti- ja tietoliikenne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Työpaja, varasto ja tekninen varasto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Viestiantenni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Toimenpidetila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Poliklinikka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Vesisäiliöt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Vedenpuhdistuslaitteisto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Generaattorit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Odotustila ja potilaiden rekisteröinti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Nelivetoinen avolava-auto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Nelivetoinen henkilömaastoauto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Henkilökunnan majoitusleiri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Sauna </a:t>
            </a:r>
            <a:endParaRPr lang="en-US" sz="1300" b="1" dirty="0" smtClean="0"/>
          </a:p>
          <a:p>
            <a:pPr marL="280538" indent="-280538">
              <a:buFont typeface="+mj-lt"/>
              <a:buAutoNum type="arabicPeriod"/>
            </a:pPr>
            <a:r>
              <a:rPr lang="fi-FI" sz="1300" b="1" dirty="0" smtClean="0"/>
              <a:t>Ruokailu- ja oleskelutila </a:t>
            </a:r>
            <a:endParaRPr lang="en-US" sz="1300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08371" y="8354239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</a:t>
            </a:r>
            <a:r>
              <a:rPr lang="en-US" sz="800" dirty="0" err="1" smtClean="0">
                <a:latin typeface="+mj-lt"/>
              </a:rPr>
              <a:t>Suomen</a:t>
            </a:r>
            <a:r>
              <a:rPr lang="en-US" sz="800" dirty="0" smtClean="0">
                <a:latin typeface="+mj-lt"/>
              </a:rPr>
              <a:t> </a:t>
            </a:r>
            <a:r>
              <a:rPr lang="en-US" sz="800" dirty="0" err="1" smtClean="0">
                <a:latin typeface="+mj-lt"/>
              </a:rPr>
              <a:t>Punainen</a:t>
            </a:r>
            <a:r>
              <a:rPr lang="en-US" sz="800" dirty="0" smtClean="0">
                <a:latin typeface="+mj-lt"/>
              </a:rPr>
              <a:t> </a:t>
            </a:r>
            <a:r>
              <a:rPr lang="en-US" sz="800" dirty="0" err="1" smtClean="0">
                <a:latin typeface="+mj-lt"/>
              </a:rPr>
              <a:t>Risti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Punaisen Ristin ja Punaisen Puolikuun yhdistysten kansainvälisen liiton (IFRC) työvälineitä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Punaisen Ristin ja Punaisen Puolikuun yhdistysten kansainvälisen liiton (IFRC) hätäapuyksiköitä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47472" y="7971897"/>
            <a:ext cx="12088368" cy="5805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12146" tIns="56073" rIns="112146" bIns="56073" numCol="1" rtlCol="0" anchor="t" anchorCtr="0" compatLnSpc="1">
            <a:prstTxWarp prst="textNoShape">
              <a:avLst/>
            </a:prstTxWarp>
          </a:bodyPr>
          <a:lstStyle/>
          <a:p>
            <a:pPr algn="ctr" defTabSz="1175971"/>
            <a:r>
              <a:rPr lang="fi-FI" sz="2500" dirty="0" smtClean="0">
                <a:solidFill>
                  <a:schemeClr val="tx1"/>
                </a:solidFill>
              </a:rPr>
              <a:t>Punaisen Ristin kansainvälisellä komitealla (ICRC) on vastaavat yksiköt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91276"/>
            <a:ext cx="12801600" cy="10183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1643" y="0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Ohjelma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Välitehtävä: toimialueellasi tapahtuu laajamittainen maahantulo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err="1" smtClean="0"/>
              <a:t>Case-harjoitus</a:t>
            </a:r>
            <a:r>
              <a:rPr lang="fi-FI" noProof="0" dirty="0" smtClean="0"/>
              <a:t>: Barents ALARMEX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Ohje kouluttajalle: </a:t>
            </a:r>
            <a:r>
              <a:rPr lang="fi-FI" noProof="0" dirty="0" err="1" smtClean="0"/>
              <a:t>Case-harjoitus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Ohjelma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Ohjelma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Poikkileikkaavat teemat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38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Johtaminen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033931"/>
          <a:ext cx="11590338" cy="376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20130717_122055.jpg"/>
          <p:cNvPicPr>
            <a:picLocks noChangeAspect="1"/>
          </p:cNvPicPr>
          <p:nvPr/>
        </p:nvPicPr>
        <p:blipFill>
          <a:blip r:embed="rId8" cstate="print"/>
          <a:srcRect t="31371" r="9425" b="32401"/>
          <a:stretch>
            <a:fillRect/>
          </a:stretch>
        </p:blipFill>
        <p:spPr>
          <a:xfrm>
            <a:off x="1595438" y="5803900"/>
            <a:ext cx="9440862" cy="283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85500" y="8420556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Koordinointi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4" y="2420940"/>
          <a:ext cx="7693153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407.jpg"/>
          <p:cNvPicPr>
            <a:picLocks noChangeAspect="1"/>
          </p:cNvPicPr>
          <p:nvPr/>
        </p:nvPicPr>
        <p:blipFill>
          <a:blip r:embed="rId8" cstate="print"/>
          <a:srcRect l="22384" r="27339" b="8778"/>
          <a:stretch>
            <a:fillRect/>
          </a:stretch>
        </p:blipFill>
        <p:spPr>
          <a:xfrm>
            <a:off x="8592497" y="3325468"/>
            <a:ext cx="3767183" cy="5126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65823" y="8451852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Välitehtävä: toimialueellasi tapahtuu laajamittainen maahantulo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Turvallisuus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68499" y="2420940"/>
          <a:ext cx="8375904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830.jpg"/>
          <p:cNvPicPr>
            <a:picLocks noChangeAspect="1"/>
          </p:cNvPicPr>
          <p:nvPr/>
        </p:nvPicPr>
        <p:blipFill>
          <a:blip r:embed="rId8" cstate="print"/>
          <a:srcRect l="7209" r="27201"/>
          <a:stretch>
            <a:fillRect/>
          </a:stretch>
        </p:blipFill>
        <p:spPr>
          <a:xfrm>
            <a:off x="365761" y="3467609"/>
            <a:ext cx="3383280" cy="3868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1" y="7336284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Välitehtävä: toimialueellasi tapahtuu laajamittainen maahantulo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Psykososiaalinen tuki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Ohjelma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Suomen onnettomuusprofiili ja vakavien häiriöiden aiheuttajat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err="1" smtClean="0"/>
              <a:t>Kurssista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työpajasta</a:t>
            </a:r>
            <a:r>
              <a:rPr lang="en-US" dirty="0" smtClean="0"/>
              <a:t>, </a:t>
            </a:r>
            <a:r>
              <a:rPr lang="en-US" i="1" dirty="0">
                <a:solidFill>
                  <a:schemeClr val="accent1"/>
                </a:solidFill>
              </a:rPr>
              <a:t>KOULUTTAJA, MUUTA TÄMÄ </a:t>
            </a:r>
            <a:r>
              <a:rPr lang="en-US" i="1" dirty="0" smtClean="0">
                <a:solidFill>
                  <a:schemeClr val="accent1"/>
                </a:solidFill>
              </a:rPr>
              <a:t>KOHDERYHMÄLLESI SOPIVAKSI</a:t>
            </a:r>
            <a:endParaRPr lang="en-GB" i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Välitehtävä: toimialueellasi tapahtuu laajamittainen maahantulo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Suomen uhkamallit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04235"/>
              </p:ext>
            </p:extLst>
          </p:nvPr>
        </p:nvGraphicFramePr>
        <p:xfrm>
          <a:off x="0" y="1706881"/>
          <a:ext cx="12801600" cy="6744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Rajalla tungosta ja ensiaputilanne</a:t>
            </a:r>
            <a:endParaRPr lang="fi-FI" noProof="0" dirty="0"/>
          </a:p>
        </p:txBody>
      </p:sp>
      <p:pic>
        <p:nvPicPr>
          <p:cNvPr id="6" name="5a.mpe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99575" y="2451199"/>
            <a:ext cx="8210052" cy="5576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5770" y="8027317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j-lt"/>
              </a:rPr>
              <a:t>Video: IFRC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Välitehtävä: toimialueellasi tapahtuu laajamittainen maahantulo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Suomen operatiivinen valmius kansainvälisen avun pyytämiseen ja päättämiseen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Henkilöstön tuloon liittyvä valmius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1"/>
          <a:ext cx="11590338" cy="423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 t="14464" b="10482"/>
          <a:stretch>
            <a:fillRect/>
          </a:stretch>
        </p:blipFill>
        <p:spPr bwMode="auto">
          <a:xfrm>
            <a:off x="3791712" y="6656832"/>
            <a:ext cx="5771367" cy="189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563079" y="8354239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IFRC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noProof="0" dirty="0" smtClean="0"/>
              <a:t>Ammatillisen lupajärjestelyn käytännöt vaihtelevat</a:t>
            </a:r>
            <a:br>
              <a:rPr lang="fi-FI" noProof="0" dirty="0" smtClean="0"/>
            </a:b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39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Tavaroiden tuontiin liittyvä valmius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72"/>
          <a:ext cx="11589097" cy="4474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426.jpg"/>
          <p:cNvPicPr>
            <a:picLocks noChangeAspect="1"/>
          </p:cNvPicPr>
          <p:nvPr/>
        </p:nvPicPr>
        <p:blipFill>
          <a:blip r:embed="rId8" cstate="print"/>
          <a:srcRect t="30606" b="47447"/>
          <a:stretch>
            <a:fillRect/>
          </a:stretch>
        </p:blipFill>
        <p:spPr>
          <a:xfrm>
            <a:off x="1275123" y="6895939"/>
            <a:ext cx="10081684" cy="1659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5703" y="8500061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"/>
            <a:ext cx="12801600" cy="10183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7743" y="9347656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Viestintään liittyvä valmius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7696200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img_0855.jpg"/>
          <p:cNvPicPr>
            <a:picLocks noChangeAspect="1"/>
          </p:cNvPicPr>
          <p:nvPr/>
        </p:nvPicPr>
        <p:blipFill>
          <a:blip r:embed="rId8" cstate="print"/>
          <a:srcRect t="7937" b="20238"/>
          <a:stretch>
            <a:fillRect/>
          </a:stretch>
        </p:blipFill>
        <p:spPr>
          <a:xfrm rot="16200000">
            <a:off x="7411584" y="3855247"/>
            <a:ext cx="5638800" cy="303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5911" y="8193432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Miten</a:t>
            </a:r>
            <a:r>
              <a:rPr lang="en-US" dirty="0" smtClean="0"/>
              <a:t> </a:t>
            </a:r>
            <a:r>
              <a:rPr lang="en-US" dirty="0" err="1" smtClean="0"/>
              <a:t>Suomi</a:t>
            </a:r>
            <a:r>
              <a:rPr lang="en-US" dirty="0" smtClean="0"/>
              <a:t> </a:t>
            </a:r>
            <a:r>
              <a:rPr lang="en-US" dirty="0" err="1" smtClean="0"/>
              <a:t>toimii</a:t>
            </a:r>
            <a:r>
              <a:rPr lang="en-US" dirty="0" smtClean="0"/>
              <a:t> </a:t>
            </a:r>
            <a:r>
              <a:rPr lang="en-US" dirty="0" err="1" smtClean="0"/>
              <a:t>isäntämaana</a:t>
            </a:r>
            <a:r>
              <a:rPr lang="en-US" dirty="0" smtClean="0"/>
              <a:t> </a:t>
            </a:r>
            <a:r>
              <a:rPr lang="en-US" dirty="0" err="1" smtClean="0"/>
              <a:t>äkillisessä</a:t>
            </a:r>
            <a:r>
              <a:rPr lang="en-US" dirty="0" smtClean="0"/>
              <a:t>, </a:t>
            </a:r>
            <a:r>
              <a:rPr lang="en-US" dirty="0" err="1" smtClean="0"/>
              <a:t>laajamittaisessa</a:t>
            </a:r>
            <a:r>
              <a:rPr lang="en-US" dirty="0" smtClean="0"/>
              <a:t> </a:t>
            </a:r>
            <a:r>
              <a:rPr lang="en-US" dirty="0" err="1" smtClean="0"/>
              <a:t>kriisitilanteessa</a:t>
            </a:r>
            <a:r>
              <a:rPr lang="en-US" dirty="0" smtClean="0"/>
              <a:t>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Suomen Punaisen Ristin rooli Sosiaali- ja terveysministeriön yhteistyöpöytäkirjan perusteella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38"/>
          <a:ext cx="11590338" cy="546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7945121"/>
            <a:ext cx="11590338" cy="4616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Ulkomaisten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järjestöjen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koordinoiminen</a:t>
            </a:r>
            <a:r>
              <a:rPr lang="en-US" sz="2400" dirty="0" smtClean="0">
                <a:solidFill>
                  <a:schemeClr val="tx1"/>
                </a:solidFill>
              </a:rPr>
              <a:t> on </a:t>
            </a:r>
            <a:r>
              <a:rPr lang="en-US" sz="2400" dirty="0" err="1" smtClean="0">
                <a:solidFill>
                  <a:schemeClr val="tx1"/>
                </a:solidFill>
              </a:rPr>
              <a:t>häiriötilanteessa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mahdollista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Sotilaalliset mekanismit Suomessa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Ohjelma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67" y="0"/>
            <a:ext cx="9224906" cy="1741641"/>
          </a:xfrm>
        </p:spPr>
        <p:txBody>
          <a:bodyPr/>
          <a:lstStyle/>
          <a:p>
            <a:r>
              <a:rPr lang="fi-FI" noProof="0" dirty="0" smtClean="0"/>
              <a:t>Työpajan alustus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08896" y="2420963"/>
          <a:ext cx="6760001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419088" y="1925639"/>
          <a:ext cx="596188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7" name="Straight Arrow Connector 6"/>
          <p:cNvCxnSpPr/>
          <p:nvPr/>
        </p:nvCxnSpPr>
        <p:spPr bwMode="auto">
          <a:xfrm flipV="1">
            <a:off x="2514600" y="3670300"/>
            <a:ext cx="6438900" cy="1155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3873500" y="4521200"/>
            <a:ext cx="35052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5905500" y="4978400"/>
            <a:ext cx="3441700" cy="138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Mitä valmiuksia meillä pitää olla, kun otamme vastaan kansainvälistä apua?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Mitä meiltä </a:t>
            </a:r>
            <a:r>
              <a:rPr lang="fi-FI" noProof="0" dirty="0" err="1" smtClean="0"/>
              <a:t>veilä</a:t>
            </a:r>
            <a:r>
              <a:rPr lang="fi-FI" noProof="0" dirty="0" smtClean="0"/>
              <a:t> puuttuu niistä valmiuksista joita tarvitsemme avun vastaanottamiseksi?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38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Miten me järjestämme ne avun vastaanottamisen valmiudet jotka meiltä puuttuu?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236573"/>
          <a:ext cx="11590338" cy="6376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Valmiuden ja varautumisen ylläpitoprosessi Punaisessa Ristissä</a:t>
            </a:r>
            <a:endParaRPr lang="fi-FI" noProof="0" dirty="0"/>
          </a:p>
        </p:txBody>
      </p:sp>
      <p:pic>
        <p:nvPicPr>
          <p:cNvPr id="5" name="Content Placeholder 4" descr="valmiu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89984" y="2167078"/>
            <a:ext cx="9146315" cy="6456222"/>
          </a:xfrm>
        </p:spPr>
      </p:pic>
    </p:spTree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Toimintaohje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39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Esimerkki muistilistasta valmiustoimijalle, muokkaa omaksi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Päivän</a:t>
            </a:r>
            <a:r>
              <a:rPr lang="en-US" dirty="0" smtClean="0"/>
              <a:t> </a:t>
            </a:r>
            <a:r>
              <a:rPr lang="en-US" dirty="0" err="1" smtClean="0"/>
              <a:t>punainen</a:t>
            </a:r>
            <a:r>
              <a:rPr lang="en-US" dirty="0" smtClean="0"/>
              <a:t> </a:t>
            </a:r>
            <a:r>
              <a:rPr lang="en-US" dirty="0" err="1" smtClean="0"/>
              <a:t>lanka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352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829.jpg"/>
          <p:cNvPicPr>
            <a:picLocks noChangeAspect="1"/>
          </p:cNvPicPr>
          <p:nvPr/>
        </p:nvPicPr>
        <p:blipFill>
          <a:blip r:embed="rId8" cstate="print"/>
          <a:srcRect t="34189" b="38041"/>
          <a:stretch>
            <a:fillRect/>
          </a:stretch>
        </p:blipFill>
        <p:spPr>
          <a:xfrm>
            <a:off x="1092243" y="6254506"/>
            <a:ext cx="10081684" cy="2099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2243" y="8354239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10" y="1430118"/>
            <a:ext cx="10024906" cy="717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92243" y="8354239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IFRC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Palautekortti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45439" y="1831948"/>
          <a:ext cx="12171680" cy="5635466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434336"/>
                <a:gridCol w="2434336"/>
                <a:gridCol w="2434336"/>
                <a:gridCol w="2434336"/>
                <a:gridCol w="2434336"/>
              </a:tblGrid>
              <a:tr h="518326">
                <a:tc gridSpan="5">
                  <a:txBody>
                    <a:bodyPr/>
                    <a:lstStyle/>
                    <a:p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Työpajassa tuotettu </a:t>
                      </a:r>
                      <a:r>
                        <a:rPr lang="fi-FI" sz="2300" b="1" baseline="0" dirty="0" smtClean="0">
                          <a:solidFill>
                            <a:schemeClr val="tx1"/>
                          </a:solidFill>
                        </a:rPr>
                        <a:t>materiaali </a:t>
                      </a:r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auttaa minua työssäni</a:t>
                      </a:r>
                    </a:p>
                  </a:txBody>
                  <a:tcPr marL="109467" marR="109467" marT="58055" marB="58055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518326"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1-ei ollenkaan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5-täysin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</a:tr>
              <a:tr h="518326">
                <a:tc gridSpan="5">
                  <a:txBody>
                    <a:bodyPr/>
                    <a:lstStyle/>
                    <a:p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Sain tarpeeksi tietoa osallistuakseni</a:t>
                      </a:r>
                      <a:r>
                        <a:rPr lang="fi-FI" sz="2300" b="1" baseline="0" dirty="0" smtClean="0">
                          <a:solidFill>
                            <a:schemeClr val="tx1"/>
                          </a:solidFill>
                        </a:rPr>
                        <a:t> työpajan tehtäviin</a:t>
                      </a:r>
                      <a:endParaRPr lang="fi-FI" sz="23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518326"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</a:tr>
              <a:tr h="518326">
                <a:tc gridSpan="5">
                  <a:txBody>
                    <a:bodyPr/>
                    <a:lstStyle/>
                    <a:p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Työpajassa</a:t>
                      </a:r>
                      <a:r>
                        <a:rPr lang="fi-FI" sz="23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syntynyt tulos on laadukas (rajattu, selkeä ja realistinen)</a:t>
                      </a:r>
                    </a:p>
                  </a:txBody>
                  <a:tcPr marL="109467" marR="109467" marT="58055" marB="58055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518326"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23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</a:tr>
              <a:tr h="518326">
                <a:tc gridSpan="5">
                  <a:txBody>
                    <a:bodyPr/>
                    <a:lstStyle/>
                    <a:p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Muita kommentteja, ehdotuksia tai</a:t>
                      </a:r>
                      <a:r>
                        <a:rPr lang="fi-FI" sz="2300" b="1" baseline="0" dirty="0" smtClean="0">
                          <a:solidFill>
                            <a:schemeClr val="tx1"/>
                          </a:solidFill>
                        </a:rPr>
                        <a:t> ideoita</a:t>
                      </a:r>
                      <a:r>
                        <a:rPr lang="fi-FI" sz="23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i-FI" sz="2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2007184">
                <a:tc gridSpan="5">
                  <a:txBody>
                    <a:bodyPr/>
                    <a:lstStyle/>
                    <a:p>
                      <a:endParaRPr lang="fi-FI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9467" marR="109467" marT="58055" marB="58055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Palautteet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Lähteitä ja lisää aiheesta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0"/>
          <a:ext cx="11590338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Palautetilasto ja yhteenveto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10855" y="2420964"/>
          <a:ext cx="11785996" cy="1687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762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553141"/>
                <a:gridCol w="1106837"/>
              </a:tblGrid>
              <a:tr h="417268"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#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2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3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4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5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6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7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8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9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10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11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12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13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14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15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16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N</a:t>
                      </a:r>
                      <a:endParaRPr lang="fi-FI" sz="18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800" b="1" dirty="0" smtClean="0"/>
                        <a:t>~</a:t>
                      </a:r>
                      <a:endParaRPr lang="fi-FI" sz="1800" b="1" dirty="0"/>
                    </a:p>
                  </a:txBody>
                  <a:tcPr marL="109467" marR="109467" marT="58055" marB="58055"/>
                </a:tc>
              </a:tr>
              <a:tr h="428346">
                <a:tc>
                  <a:txBody>
                    <a:bodyPr/>
                    <a:lstStyle/>
                    <a:p>
                      <a:r>
                        <a:rPr lang="fi-FI" sz="1600" b="1" dirty="0" smtClean="0"/>
                        <a:t>1-auttaa</a:t>
                      </a:r>
                      <a:endParaRPr lang="fi-FI" sz="1600" b="1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b="1" dirty="0"/>
                    </a:p>
                  </a:txBody>
                  <a:tcPr marL="109467" marR="109467" marT="58055" marB="58055"/>
                </a:tc>
              </a:tr>
              <a:tr h="413882">
                <a:tc>
                  <a:txBody>
                    <a:bodyPr/>
                    <a:lstStyle/>
                    <a:p>
                      <a:r>
                        <a:rPr lang="fi-FI" sz="1600" b="1" dirty="0" smtClean="0"/>
                        <a:t>2-pystyy</a:t>
                      </a:r>
                      <a:endParaRPr lang="fi-FI" sz="1600" b="1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b="1" dirty="0"/>
                    </a:p>
                  </a:txBody>
                  <a:tcPr marL="109467" marR="109467" marT="58055" marB="58055"/>
                </a:tc>
              </a:tr>
              <a:tr h="428346">
                <a:tc>
                  <a:txBody>
                    <a:bodyPr/>
                    <a:lstStyle/>
                    <a:p>
                      <a:r>
                        <a:rPr lang="fi-FI" sz="1600" b="1" dirty="0" smtClean="0"/>
                        <a:t>3-laatu</a:t>
                      </a:r>
                      <a:endParaRPr lang="fi-FI" sz="1600" b="1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endParaRPr lang="fi-FI" sz="1700" b="1" dirty="0"/>
                    </a:p>
                  </a:txBody>
                  <a:tcPr marL="109467" marR="109467" marT="58055" marB="58055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0063" y="4304516"/>
            <a:ext cx="11589097" cy="401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640" tIns="63818" rIns="127640" bIns="63818" numCol="1" anchor="t" anchorCtr="0" compatLnSpc="1">
            <a:prstTxWarp prst="textNoShape">
              <a:avLst/>
            </a:prstTxWarp>
          </a:bodyPr>
          <a:lstStyle/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Vapaat</a:t>
            </a:r>
          </a:p>
        </p:txBody>
      </p:sp>
    </p:spTree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Palautetilasto ja yhteenveto 12.2.2015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10855" y="2420964"/>
          <a:ext cx="11785993" cy="166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025"/>
                <a:gridCol w="475940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505676"/>
                <a:gridCol w="1011860"/>
              </a:tblGrid>
              <a:tr h="417268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#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2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6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7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8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9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10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11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12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16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17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18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N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~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</a:tr>
              <a:tr h="428346"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1-auttaa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18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3,9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</a:tr>
              <a:tr h="391022"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2-pystyy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18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4,3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</a:tr>
              <a:tr h="428346"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3-laatu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3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2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5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4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18</a:t>
                      </a:r>
                      <a:endParaRPr lang="fi-FI" sz="1500" dirty="0"/>
                    </a:p>
                  </a:txBody>
                  <a:tcPr marL="109467" marR="109467" marT="58055" marB="58055"/>
                </a:tc>
                <a:tc>
                  <a:txBody>
                    <a:bodyPr/>
                    <a:lstStyle/>
                    <a:p>
                      <a:r>
                        <a:rPr lang="fi-FI" sz="1500" b="1" dirty="0" smtClean="0"/>
                        <a:t>4,1</a:t>
                      </a:r>
                      <a:endParaRPr lang="fi-FI" sz="1500" b="1" dirty="0"/>
                    </a:p>
                  </a:txBody>
                  <a:tcPr marL="109467" marR="109467" marT="58055" marB="58055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0063" y="4304516"/>
            <a:ext cx="11589097" cy="401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640" tIns="63818" rIns="127640" bIns="63818" numCol="1" anchor="t" anchorCtr="0" compatLnSpc="1">
            <a:prstTxWarp prst="textNoShape">
              <a:avLst/>
            </a:prstTxWarp>
          </a:bodyPr>
          <a:lstStyle/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  <a:sym typeface="Wingdings" pitchFamily="2" charset="2"/>
              </a:rPr>
              <a:t> </a:t>
            </a:r>
            <a:r>
              <a:rPr lang="fi-FI" sz="1500" kern="0" dirty="0" smtClean="0">
                <a:latin typeface="+mn-lt"/>
              </a:rPr>
              <a:t>Vähän vielä yleisellä tasolla -&gt; miten tästä eteenpäin?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Hyvä kokonaisuus! Johanilta erinomainen esitys! Huolellinen valmistautuminen näkyy!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Kiitos, tästä on hyvä jatkaa!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Mielenkiintoinen koulutus. Positiivisena jäi mieleen puutteiden tunnistaminen ja niiden samankaltaisuus.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Kiitos! Mukavasti vedetty historiallinen 1. kv-avun vastaanottamisen koulutus! Odotan innolla työpajan yhteenvetoa. Seuraava askel: sama asia ”rajapintojen” kanssa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Pohdinnat kollegan kanssa olivat hyviä. SPR:ssä tieto ja valta keskittyy tällä hetkellä liian suppealle joukolle. Osaamista tulee vahvistaa. (3-laatu 2: todella paljon vielä tehtävää)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Toisaalta olisi hyvä että piirin/kt/delegaatit olisivat toimineet omissa ryhmissään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Tästä sitten käsikirja, ohjeet ja koulutusmateriaali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Mukava koulutuspäivä. Kiitos!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r>
              <a:rPr lang="fi-FI" sz="1500" kern="0" dirty="0" smtClean="0">
                <a:latin typeface="+mn-lt"/>
              </a:rPr>
              <a:t>Lisää aikaa tähän, koko setti vaatii 2 päivän koulutuksen. Kiitos.</a:t>
            </a: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endParaRPr lang="fi-FI" sz="1500" kern="0" dirty="0" smtClean="0">
              <a:latin typeface="+mn-lt"/>
            </a:endParaRP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endParaRPr lang="fi-FI" sz="1500" kern="0" dirty="0" smtClean="0">
              <a:latin typeface="+mn-lt"/>
            </a:endParaRP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endParaRPr lang="fi-FI" sz="1500" kern="0" dirty="0" smtClean="0">
              <a:latin typeface="+mn-lt"/>
            </a:endParaRPr>
          </a:p>
          <a:p>
            <a:pPr marL="477010" indent="-477010" defTabSz="1277215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/>
            </a:pPr>
            <a:endParaRPr lang="fi-FI" sz="1500" kern="0" dirty="0" smtClean="0">
              <a:latin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Kouluttajan ohjeet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Resursointiehdotus kouluttajalle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Dokumentin käyttöohje kouluttajalle</a:t>
            </a:r>
            <a:endParaRPr lang="fi-FI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Host Nation Support Guidelines (HNSG) </a:t>
            </a:r>
            <a:r>
              <a:rPr lang="en-US" dirty="0" err="1" smtClean="0"/>
              <a:t>hankkeen</a:t>
            </a:r>
            <a:r>
              <a:rPr lang="en-US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US" dirty="0" err="1" smtClean="0"/>
              <a:t>taustaa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keskeiset</a:t>
            </a:r>
            <a:r>
              <a:rPr lang="en-US" dirty="0" smtClean="0"/>
              <a:t> </a:t>
            </a:r>
            <a:r>
              <a:rPr lang="en-US" dirty="0" err="1" smtClean="0"/>
              <a:t>järjestöt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420948"/>
          <a:ext cx="11590338" cy="2796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65759" y="5217160"/>
          <a:ext cx="11834179" cy="31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Donut 5"/>
          <p:cNvSpPr/>
          <p:nvPr/>
        </p:nvSpPr>
        <p:spPr bwMode="auto">
          <a:xfrm>
            <a:off x="8033184" y="5567680"/>
            <a:ext cx="4105795" cy="2438400"/>
          </a:xfrm>
          <a:prstGeom prst="donut">
            <a:avLst>
              <a:gd name="adj" fmla="val 24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3" tIns="45692" rIns="91383" bIns="45692" numCol="1" rtlCol="0" anchor="t" anchorCtr="0" compatLnSpc="1">
            <a:prstTxWarp prst="textNoShape">
              <a:avLst/>
            </a:prstTxWarp>
          </a:bodyPr>
          <a:lstStyle/>
          <a:p>
            <a:pPr defTabSz="958255"/>
            <a:endParaRPr lang="en-GB" sz="2500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Ohjelma</a:t>
            </a:r>
            <a:endParaRPr lang="fi-F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0063" y="2420963"/>
          <a:ext cx="11589097" cy="603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Mitkä ovat kansainvälisen avun vastaanottamisen suurimpia haasteita?</a:t>
            </a:r>
            <a:endParaRPr lang="fi-FI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599" y="2420940"/>
          <a:ext cx="8955024" cy="60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img_0439.jpg"/>
          <p:cNvPicPr>
            <a:picLocks noChangeAspect="1"/>
          </p:cNvPicPr>
          <p:nvPr/>
        </p:nvPicPr>
        <p:blipFill>
          <a:blip r:embed="rId8" cstate="print"/>
          <a:srcRect l="49818" t="3044" r="14462" b="7733"/>
          <a:stretch>
            <a:fillRect/>
          </a:stretch>
        </p:blipFill>
        <p:spPr>
          <a:xfrm>
            <a:off x="9564633" y="2992438"/>
            <a:ext cx="2914199" cy="5459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4975" y="8451850"/>
            <a:ext cx="1993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+mj-lt"/>
              </a:rPr>
              <a:t>Kuva</a:t>
            </a:r>
            <a:r>
              <a:rPr lang="en-US" sz="800" dirty="0" smtClean="0">
                <a:latin typeface="+mj-lt"/>
              </a:rPr>
              <a:t>: Johan </a:t>
            </a:r>
            <a:r>
              <a:rPr lang="en-US" sz="800" dirty="0" err="1" smtClean="0">
                <a:latin typeface="+mj-lt"/>
              </a:rPr>
              <a:t>Ehnberg</a:t>
            </a:r>
            <a:r>
              <a:rPr lang="en-US" sz="800" dirty="0" smtClean="0">
                <a:latin typeface="+mj-lt"/>
              </a:rPr>
              <a:t>, CC BY-SA</a:t>
            </a:r>
            <a:endParaRPr lang="en-GB" sz="8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66"/>
      </a:lt2>
      <a:accent1>
        <a:srgbClr val="CC00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E2AAAA"/>
      </a:accent5>
      <a:accent6>
        <a:srgbClr val="E7B900"/>
      </a:accent6>
      <a:hlink>
        <a:srgbClr val="990099"/>
      </a:hlink>
      <a:folHlink>
        <a:srgbClr val="009900"/>
      </a:folHlink>
    </a:clrScheme>
    <a:fontScheme name="Oletusrakenn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7703</TotalTime>
  <Words>6170</Words>
  <Application>Microsoft Office PowerPoint</Application>
  <PresentationFormat>A3 Paper (297x420 mm)</PresentationFormat>
  <Paragraphs>1047</Paragraphs>
  <Slides>68</Slides>
  <Notes>51</Notes>
  <HiddenSlides>12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Oletusrakenne</vt:lpstr>
      <vt:lpstr>KANSAINVÄLISEN AVUN VASTAANOTTO SUOMESSA</vt:lpstr>
      <vt:lpstr>Aikataulu</vt:lpstr>
      <vt:lpstr>Ohjelma</vt:lpstr>
      <vt:lpstr>Kurssista ja työpajasta, KOULUTTAJA, MUUTA TÄMÄ KOHDERYHMÄLLESI SOPIVAKSI</vt:lpstr>
      <vt:lpstr>Miten Suomi toimii isäntämaana äkillisessä, laajamittaisessa kriisitilanteessa?</vt:lpstr>
      <vt:lpstr>Päivän punainen lanka</vt:lpstr>
      <vt:lpstr>Host Nation Support Guidelines (HNSG) hankkeen  taustaa ja keskeiset järjestöt</vt:lpstr>
      <vt:lpstr>Ohjelma</vt:lpstr>
      <vt:lpstr>Mitkä ovat kansainvälisen avun vastaanottamisen suurimpia haasteita?</vt:lpstr>
      <vt:lpstr>Mitkä tahot Suomessa ohjaavat kansainvälisen avun vastaanottamista?</vt:lpstr>
      <vt:lpstr>Millaisissa tilanteissa Suomeen voisi tarvita kansainvälistä apua?</vt:lpstr>
      <vt:lpstr>Millä tasolla on Suomen valmius ottaa vastaan kansainvälistä apua?</vt:lpstr>
      <vt:lpstr>Mitkä instituutiot ohjaavat kansainvälisen avustuksen vastaanottamista?</vt:lpstr>
      <vt:lpstr>Mikä sai sinut kiinnostumaan ja hakeutumaan tälle kurssille?</vt:lpstr>
      <vt:lpstr>Ohjelma</vt:lpstr>
      <vt:lpstr>Välitehtävä: toimialueellasi tapahtuu laajamittainen maahantulo</vt:lpstr>
      <vt:lpstr>PowerPoint Presentation</vt:lpstr>
      <vt:lpstr>Ketkä voivat auttaa Suomea kriisitilanteessa?</vt:lpstr>
      <vt:lpstr>Keskeisimmät lait, sopimukset ja säännöt</vt:lpstr>
      <vt:lpstr>Kansainvälisiä standardeja humanitaariselle avulle</vt:lpstr>
      <vt:lpstr>Välitehtävä: toimialueellasi tapahtuu laajamittainen maahantulo</vt:lpstr>
      <vt:lpstr>Yleissairaalan kenttäkokoonpano  </vt:lpstr>
      <vt:lpstr>Punaisen Ristin ja Punaisen Puolikuun yhdistysten kansainvälisen liiton (IFRC) työvälineitä</vt:lpstr>
      <vt:lpstr>Punaisen Ristin ja Punaisen Puolikuun yhdistysten kansainvälisen liiton (IFRC) hätäapuyksiköitä</vt:lpstr>
      <vt:lpstr>PowerPoint Presentation</vt:lpstr>
      <vt:lpstr>Ohjelma</vt:lpstr>
      <vt:lpstr>Välitehtävä: toimialueellasi tapahtuu laajamittainen maahantulo</vt:lpstr>
      <vt:lpstr>Case-harjoitus: Barents ALARMEX</vt:lpstr>
      <vt:lpstr>Ohje kouluttajalle: Case-harjoitus</vt:lpstr>
      <vt:lpstr>Ohjelma</vt:lpstr>
      <vt:lpstr>Poikkileikkaavat teemat</vt:lpstr>
      <vt:lpstr>Johtaminen</vt:lpstr>
      <vt:lpstr>Koordinointi</vt:lpstr>
      <vt:lpstr>Välitehtävä: toimialueellasi tapahtuu laajamittainen maahantulo</vt:lpstr>
      <vt:lpstr>Turvallisuus</vt:lpstr>
      <vt:lpstr>Välitehtävä: toimialueellasi tapahtuu laajamittainen maahantulo</vt:lpstr>
      <vt:lpstr>Psykososiaalinen tuki</vt:lpstr>
      <vt:lpstr>Ohjelma</vt:lpstr>
      <vt:lpstr>Suomen onnettomuusprofiili ja vakavien häiriöiden aiheuttajat</vt:lpstr>
      <vt:lpstr>Välitehtävä: toimialueellasi tapahtuu laajamittainen maahantulo</vt:lpstr>
      <vt:lpstr>Suomen uhkamallit</vt:lpstr>
      <vt:lpstr>Rajalla tungosta ja ensiaputilanne</vt:lpstr>
      <vt:lpstr>Välitehtävä: toimialueellasi tapahtuu laajamittainen maahantulo</vt:lpstr>
      <vt:lpstr>Suomen operatiivinen valmius kansainvälisen avun pyytämiseen ja päättämiseen</vt:lpstr>
      <vt:lpstr>Henkilöstön tuloon liittyvä valmius</vt:lpstr>
      <vt:lpstr>Ammatillisen lupajärjestelyn käytännöt vaihtelevat </vt:lpstr>
      <vt:lpstr>Tavaroiden tuontiin liittyvä valmius</vt:lpstr>
      <vt:lpstr>PowerPoint Presentation</vt:lpstr>
      <vt:lpstr>Viestintään liittyvä valmius</vt:lpstr>
      <vt:lpstr>Suomen Punaisen Ristin rooli Sosiaali- ja terveysministeriön yhteistyöpöytäkirjan perusteella</vt:lpstr>
      <vt:lpstr>Sotilaalliset mekanismit Suomessa</vt:lpstr>
      <vt:lpstr>Ohjelma</vt:lpstr>
      <vt:lpstr>Työpajan alustus</vt:lpstr>
      <vt:lpstr>Mitä valmiuksia meillä pitää olla, kun otamme vastaan kansainvälistä apua?</vt:lpstr>
      <vt:lpstr>Mitä meiltä veilä puuttuu niistä valmiuksista joita tarvitsemme avun vastaanottamiseksi?</vt:lpstr>
      <vt:lpstr>Miten me järjestämme ne avun vastaanottamisen valmiudet jotka meiltä puuttuu?</vt:lpstr>
      <vt:lpstr>Valmiuden ja varautumisen ylläpitoprosessi Punaisessa Ristissä</vt:lpstr>
      <vt:lpstr>Toimintaohje</vt:lpstr>
      <vt:lpstr>Esimerkki muistilistasta valmiustoimijalle, muokkaa omaksi</vt:lpstr>
      <vt:lpstr>PowerPoint Presentation</vt:lpstr>
      <vt:lpstr>Palautekortti</vt:lpstr>
      <vt:lpstr>Palautteet</vt:lpstr>
      <vt:lpstr>Lähteitä ja lisää aiheesta</vt:lpstr>
      <vt:lpstr>Palautetilasto ja yhteenveto</vt:lpstr>
      <vt:lpstr>Palautetilasto ja yhteenveto 12.2.2015</vt:lpstr>
      <vt:lpstr>Kouluttajan ohjeet</vt:lpstr>
      <vt:lpstr>Resursointiehdotus kouluttajalle</vt:lpstr>
      <vt:lpstr>Dokumentin käyttöohje kouluttajalle</vt:lpstr>
    </vt:vector>
  </TitlesOfParts>
  <Company>Suomen Punainen Risti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Kansainvälisen</dc:title>
  <dc:creator>Johan Ehnberg</dc:creator>
  <cp:lastModifiedBy>Melinda Palomaa</cp:lastModifiedBy>
  <cp:revision>421</cp:revision>
  <dcterms:created xsi:type="dcterms:W3CDTF">2003-09-22T11:50:51Z</dcterms:created>
  <dcterms:modified xsi:type="dcterms:W3CDTF">2015-04-09T07:03:14Z</dcterms:modified>
</cp:coreProperties>
</file>