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317" r:id="rId5"/>
    <p:sldId id="312" r:id="rId6"/>
    <p:sldId id="314" r:id="rId7"/>
    <p:sldId id="315" r:id="rId8"/>
    <p:sldId id="316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6" autoAdjust="0"/>
    <p:restoredTop sz="94660"/>
  </p:normalViewPr>
  <p:slideViewPr>
    <p:cSldViewPr snapToGrid="0">
      <p:cViewPr varScale="1">
        <p:scale>
          <a:sx n="48" d="100"/>
          <a:sy n="48" d="100"/>
        </p:scale>
        <p:origin x="67" y="8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442756"/>
            <a:ext cx="9144000" cy="1067206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77036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099872"/>
            <a:ext cx="4114800" cy="36512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8324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3B01BD6-BFD4-449B-8C87-BDDAECDA5E82}" type="datetimeFigureOut">
              <a:rPr lang="en-US" smtClean="0"/>
              <a:t>12/30/2020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6F36DC8-EBE4-495B-842B-40BD5FC34B8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2268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303821"/>
            <a:ext cx="10515600" cy="435769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73765"/>
            <a:ext cx="5181600" cy="431552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973765"/>
            <a:ext cx="5181600" cy="43155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64074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95897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2216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30382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932771"/>
            <a:ext cx="10515600" cy="32441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8327" y="89210"/>
            <a:ext cx="1672683" cy="82519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1027906"/>
            <a:ext cx="12192000" cy="162409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2401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9BC72AE-5417-485C-91DA-7B7A67A467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13758"/>
            <a:ext cx="9144000" cy="1067206"/>
          </a:xfrm>
        </p:spPr>
        <p:txBody>
          <a:bodyPr/>
          <a:lstStyle/>
          <a:p>
            <a:r>
              <a:rPr lang="nn-NO" b="1" dirty="0">
                <a:latin typeface="+mn-lt"/>
              </a:rPr>
              <a:t>Skapande av teams i Teams</a:t>
            </a:r>
            <a:r>
              <a:rPr lang="nn-NO" dirty="0">
                <a:latin typeface="+mn-lt"/>
              </a:rPr>
              <a:t> </a:t>
            </a:r>
            <a:endParaRPr lang="fi-FI" dirty="0">
              <a:latin typeface="+mn-lt"/>
            </a:endParaRP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DC78ACA5-ACBD-4AC7-A06F-4F5CBF167E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149156"/>
            <a:ext cx="9144000" cy="1655762"/>
          </a:xfrm>
        </p:spPr>
        <p:txBody>
          <a:bodyPr>
            <a:noAutofit/>
          </a:bodyPr>
          <a:lstStyle/>
          <a:p>
            <a:r>
              <a:rPr lang="sv-SE" sz="2800" dirty="0"/>
              <a:t>Ett team är en grupp / publik i Teams, dit du kan bjudas in eller du kan bjuda in människor till. Team är ett bra sätt att planera gruppens verksamhet i tillsammans med andra frivilliga och dela relevanta filer till gruppen. Du hittar instruktioner för att skapa Teams som bilaga i sidans nedre kant. 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5092978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screenshot of a cell phone&#10;&#10;Description automatically generated">
            <a:extLst>
              <a:ext uri="{FF2B5EF4-FFF2-40B4-BE49-F238E27FC236}">
                <a16:creationId xmlns:a16="http://schemas.microsoft.com/office/drawing/2014/main" id="{6448E9AE-BD5F-4D67-B4D0-49D19B2758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0294" y="2630612"/>
            <a:ext cx="6968861" cy="3654805"/>
          </a:xfrm>
          <a:prstGeom prst="rect">
            <a:avLst/>
          </a:prstGeom>
        </p:spPr>
      </p:pic>
      <p:sp>
        <p:nvSpPr>
          <p:cNvPr id="6" name="Arrow: Down 5">
            <a:extLst>
              <a:ext uri="{FF2B5EF4-FFF2-40B4-BE49-F238E27FC236}">
                <a16:creationId xmlns:a16="http://schemas.microsoft.com/office/drawing/2014/main" id="{4BFF8148-C07F-407E-858F-D057B09C9D2B}"/>
              </a:ext>
            </a:extLst>
          </p:cNvPr>
          <p:cNvSpPr/>
          <p:nvPr/>
        </p:nvSpPr>
        <p:spPr>
          <a:xfrm rot="1737616">
            <a:off x="3909129" y="4876335"/>
            <a:ext cx="485661" cy="553999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isällön paikkamerkki 7">
            <a:extLst>
              <a:ext uri="{FF2B5EF4-FFF2-40B4-BE49-F238E27FC236}">
                <a16:creationId xmlns:a16="http://schemas.microsoft.com/office/drawing/2014/main" id="{CF7B675F-DF91-425E-B635-1B7F4969C3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5695" y="1521187"/>
            <a:ext cx="10808368" cy="1298824"/>
          </a:xfrm>
        </p:spPr>
        <p:txBody>
          <a:bodyPr/>
          <a:lstStyle/>
          <a:p>
            <a:pPr marL="0" indent="0">
              <a:buNone/>
            </a:pPr>
            <a:r>
              <a:rPr lang="sv-SE" b="1" dirty="0"/>
              <a:t>1. </a:t>
            </a:r>
            <a:r>
              <a:rPr lang="sv-SE" dirty="0"/>
              <a:t>För att bjuda in medlemmar till ditt team ska du </a:t>
            </a:r>
            <a:r>
              <a:rPr lang="sv-SE" b="1" dirty="0"/>
              <a:t> Klicka på</a:t>
            </a:r>
            <a:r>
              <a:rPr lang="sv-SE" dirty="0"/>
              <a:t> knappen </a:t>
            </a:r>
            <a:r>
              <a:rPr lang="sv-SE" b="1" dirty="0"/>
              <a:t>”Bjud in personer" </a:t>
            </a:r>
            <a:r>
              <a:rPr lang="sv-SE" dirty="0"/>
              <a:t> längst ned till vänster i fönstret.  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956076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screenshot of a cell phone&#10;&#10;Description automatically generated">
            <a:extLst>
              <a:ext uri="{FF2B5EF4-FFF2-40B4-BE49-F238E27FC236}">
                <a16:creationId xmlns:a16="http://schemas.microsoft.com/office/drawing/2014/main" id="{3081CABC-0A21-4F1E-A29F-3E11EFD4F4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8679" y="1377387"/>
            <a:ext cx="5119093" cy="5144947"/>
          </a:xfrm>
          <a:prstGeom prst="rect">
            <a:avLst/>
          </a:prstGeom>
        </p:spPr>
      </p:pic>
      <p:sp>
        <p:nvSpPr>
          <p:cNvPr id="2" name="Suorakulmio 1">
            <a:extLst>
              <a:ext uri="{FF2B5EF4-FFF2-40B4-BE49-F238E27FC236}">
                <a16:creationId xmlns:a16="http://schemas.microsoft.com/office/drawing/2014/main" id="{643E8C3D-1AFB-4366-A670-58B3059A68A6}"/>
              </a:ext>
            </a:extLst>
          </p:cNvPr>
          <p:cNvSpPr/>
          <p:nvPr/>
        </p:nvSpPr>
        <p:spPr>
          <a:xfrm>
            <a:off x="449179" y="1377387"/>
            <a:ext cx="5358063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2200" b="1" dirty="0">
                <a:solidFill>
                  <a:srgbClr val="241F20"/>
                </a:solidFill>
              </a:rPr>
              <a:t>2. </a:t>
            </a:r>
            <a:r>
              <a:rPr lang="sv-SE" sz="2200" dirty="0">
                <a:solidFill>
                  <a:srgbClr val="241F20"/>
                </a:solidFill>
              </a:rPr>
              <a:t>Ett fönster öppnas där du kan välja hur du vill bjuda in personerna till ditt team</a:t>
            </a:r>
          </a:p>
          <a:p>
            <a:endParaRPr lang="sv-SE" sz="2200" dirty="0">
              <a:solidFill>
                <a:srgbClr val="241F20"/>
              </a:solidFill>
            </a:endParaRPr>
          </a:p>
          <a:p>
            <a:r>
              <a:rPr lang="sv-SE" sz="2200" dirty="0">
                <a:solidFill>
                  <a:srgbClr val="241F20"/>
                </a:solidFill>
              </a:rPr>
              <a:t>Klicka </a:t>
            </a:r>
            <a:r>
              <a:rPr lang="sv-SE" sz="2200" b="1" dirty="0">
                <a:solidFill>
                  <a:srgbClr val="241F20"/>
                </a:solidFill>
              </a:rPr>
              <a:t>”kopiera länk” </a:t>
            </a:r>
            <a:r>
              <a:rPr lang="sv-SE" sz="2200" dirty="0">
                <a:solidFill>
                  <a:srgbClr val="241F20"/>
                </a:solidFill>
              </a:rPr>
              <a:t>Då du klickat på detta meddelar datorn, </a:t>
            </a:r>
            <a:r>
              <a:rPr lang="sv-SE" sz="2200" b="1" dirty="0">
                <a:solidFill>
                  <a:srgbClr val="241F20"/>
                </a:solidFill>
              </a:rPr>
              <a:t>”kopierat till klippbordet"</a:t>
            </a:r>
            <a:r>
              <a:rPr lang="sv-SE" sz="2200" dirty="0">
                <a:solidFill>
                  <a:srgbClr val="241F20"/>
                </a:solidFill>
              </a:rPr>
              <a:t>.  Logga in till e-posten, gå till var du vill skicka inbjudan från och klistra in länken till ditt meddelande </a:t>
            </a:r>
            <a:r>
              <a:rPr lang="sv-SE" sz="2200" b="1" dirty="0">
                <a:solidFill>
                  <a:srgbClr val="241F20"/>
                </a:solidFill>
              </a:rPr>
              <a:t>genom att högerklicka och välja ”Klistra in"</a:t>
            </a:r>
            <a:r>
              <a:rPr lang="sv-SE" sz="2200" dirty="0">
                <a:solidFill>
                  <a:srgbClr val="241F20"/>
                </a:solidFill>
              </a:rPr>
              <a:t> </a:t>
            </a:r>
          </a:p>
          <a:p>
            <a:endParaRPr lang="sv-SE" sz="2200" dirty="0">
              <a:solidFill>
                <a:srgbClr val="241F20"/>
              </a:solidFill>
            </a:endParaRPr>
          </a:p>
          <a:p>
            <a:r>
              <a:rPr lang="fi-FI" sz="2200" dirty="0">
                <a:ea typeface="Verdana" panose="020B0604030504040204" pitchFamily="34" charset="0"/>
                <a:cs typeface="Verdana" panose="020B0604030504040204" pitchFamily="34" charset="0"/>
              </a:rPr>
              <a:t>Vi </a:t>
            </a:r>
            <a:r>
              <a:rPr lang="fi-FI" sz="2200" dirty="0" err="1">
                <a:ea typeface="Verdana" panose="020B0604030504040204" pitchFamily="34" charset="0"/>
                <a:cs typeface="Verdana" panose="020B0604030504040204" pitchFamily="34" charset="0"/>
              </a:rPr>
              <a:t>rekommenderar</a:t>
            </a:r>
            <a:r>
              <a:rPr lang="fi-FI" sz="22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fi-FI" sz="2200" dirty="0" err="1">
                <a:ea typeface="Verdana" panose="020B0604030504040204" pitchFamily="34" charset="0"/>
                <a:cs typeface="Verdana" panose="020B0604030504040204" pitchFamily="34" charset="0"/>
              </a:rPr>
              <a:t>att</a:t>
            </a:r>
            <a:r>
              <a:rPr lang="fi-FI" sz="2200" dirty="0">
                <a:ea typeface="Verdana" panose="020B0604030504040204" pitchFamily="34" charset="0"/>
                <a:cs typeface="Verdana" panose="020B0604030504040204" pitchFamily="34" charset="0"/>
              </a:rPr>
              <a:t> du </a:t>
            </a:r>
            <a:r>
              <a:rPr lang="fi-FI" sz="2200" dirty="0" err="1">
                <a:ea typeface="Verdana" panose="020B0604030504040204" pitchFamily="34" charset="0"/>
                <a:cs typeface="Verdana" panose="020B0604030504040204" pitchFamily="34" charset="0"/>
              </a:rPr>
              <a:t>anvönder</a:t>
            </a:r>
            <a:r>
              <a:rPr lang="fi-FI" sz="22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fi-FI" sz="2200" dirty="0" err="1">
                <a:ea typeface="Verdana" panose="020B0604030504040204" pitchFamily="34" charset="0"/>
                <a:cs typeface="Verdana" panose="020B0604030504040204" pitchFamily="34" charset="0"/>
              </a:rPr>
              <a:t>det</a:t>
            </a:r>
            <a:r>
              <a:rPr lang="fi-FI" sz="22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fi-FI" sz="2200" dirty="0" err="1">
                <a:ea typeface="Verdana" panose="020B0604030504040204" pitchFamily="34" charset="0"/>
                <a:cs typeface="Verdana" panose="020B0604030504040204" pitchFamily="34" charset="0"/>
              </a:rPr>
              <a:t>här</a:t>
            </a:r>
            <a:r>
              <a:rPr lang="fi-FI" sz="22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fi-FI" sz="2200" dirty="0" err="1">
                <a:ea typeface="Verdana" panose="020B0604030504040204" pitchFamily="34" charset="0"/>
                <a:cs typeface="Verdana" panose="020B0604030504040204" pitchFamily="34" charset="0"/>
              </a:rPr>
              <a:t>alternativet</a:t>
            </a:r>
            <a:r>
              <a:rPr lang="fi-FI" sz="2200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fi-FI" sz="2200" dirty="0" err="1">
                <a:ea typeface="Verdana" panose="020B0604030504040204" pitchFamily="34" charset="0"/>
                <a:cs typeface="Verdana" panose="020B0604030504040204" pitchFamily="34" charset="0"/>
              </a:rPr>
              <a:t>eftersom</a:t>
            </a:r>
            <a:r>
              <a:rPr lang="fi-FI" sz="22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fi-FI" sz="2200" dirty="0" err="1">
                <a:ea typeface="Verdana" panose="020B0604030504040204" pitchFamily="34" charset="0"/>
                <a:cs typeface="Verdana" panose="020B0604030504040204" pitchFamily="34" charset="0"/>
              </a:rPr>
              <a:t>det</a:t>
            </a:r>
            <a:r>
              <a:rPr lang="fi-FI" sz="22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fi-FI" sz="2200" dirty="0" err="1">
                <a:ea typeface="Verdana" panose="020B0604030504040204" pitchFamily="34" charset="0"/>
                <a:cs typeface="Verdana" panose="020B0604030504040204" pitchFamily="34" charset="0"/>
              </a:rPr>
              <a:t>gör</a:t>
            </a:r>
            <a:r>
              <a:rPr lang="fi-FI" sz="22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fi-FI" sz="2200" dirty="0" err="1">
                <a:ea typeface="Verdana" panose="020B0604030504040204" pitchFamily="34" charset="0"/>
                <a:cs typeface="Verdana" panose="020B0604030504040204" pitchFamily="34" charset="0"/>
              </a:rPr>
              <a:t>att</a:t>
            </a:r>
            <a:r>
              <a:rPr lang="fi-FI" sz="2200" dirty="0">
                <a:ea typeface="Verdana" panose="020B0604030504040204" pitchFamily="34" charset="0"/>
                <a:cs typeface="Verdana" panose="020B0604030504040204" pitchFamily="34" charset="0"/>
              </a:rPr>
              <a:t> du </a:t>
            </a:r>
            <a:r>
              <a:rPr lang="fi-FI" sz="2200" dirty="0" err="1">
                <a:ea typeface="Verdana" panose="020B0604030504040204" pitchFamily="34" charset="0"/>
                <a:cs typeface="Verdana" panose="020B0604030504040204" pitchFamily="34" charset="0"/>
              </a:rPr>
              <a:t>kan</a:t>
            </a:r>
            <a:r>
              <a:rPr lang="fi-FI" sz="22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fi-FI" sz="2200" dirty="0" err="1">
                <a:ea typeface="Verdana" panose="020B0604030504040204" pitchFamily="34" charset="0"/>
                <a:cs typeface="Verdana" panose="020B0604030504040204" pitchFamily="34" charset="0"/>
              </a:rPr>
              <a:t>skriva</a:t>
            </a:r>
            <a:r>
              <a:rPr lang="fi-FI" sz="22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fi-FI" sz="2200" dirty="0" err="1">
                <a:ea typeface="Verdana" panose="020B0604030504040204" pitchFamily="34" charset="0"/>
                <a:cs typeface="Verdana" panose="020B0604030504040204" pitchFamily="34" charset="0"/>
              </a:rPr>
              <a:t>täckord</a:t>
            </a:r>
            <a:r>
              <a:rPr lang="fi-FI" sz="2200" dirty="0">
                <a:ea typeface="Verdana" panose="020B0604030504040204" pitchFamily="34" charset="0"/>
                <a:cs typeface="Verdana" panose="020B0604030504040204" pitchFamily="34" charset="0"/>
              </a:rPr>
              <a:t> du </a:t>
            </a:r>
            <a:r>
              <a:rPr lang="fi-FI" sz="2200" dirty="0" err="1">
                <a:ea typeface="Verdana" panose="020B0604030504040204" pitchFamily="34" charset="0"/>
                <a:cs typeface="Verdana" panose="020B0604030504040204" pitchFamily="34" charset="0"/>
              </a:rPr>
              <a:t>vill</a:t>
            </a:r>
            <a:r>
              <a:rPr lang="fi-FI" sz="2200" dirty="0">
                <a:ea typeface="Verdana" panose="020B0604030504040204" pitchFamily="34" charset="0"/>
                <a:cs typeface="Verdana" panose="020B0604030504040204" pitchFamily="34" charset="0"/>
              </a:rPr>
              <a:t> ha </a:t>
            </a:r>
            <a:r>
              <a:rPr lang="fi-FI" sz="2200" dirty="0" err="1">
                <a:ea typeface="Verdana" panose="020B0604030504040204" pitchFamily="34" charset="0"/>
                <a:cs typeface="Verdana" panose="020B0604030504040204" pitchFamily="34" charset="0"/>
              </a:rPr>
              <a:t>och</a:t>
            </a:r>
            <a:r>
              <a:rPr lang="fi-FI" sz="22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fi-FI" sz="2200" dirty="0" err="1">
                <a:ea typeface="Verdana" panose="020B0604030504040204" pitchFamily="34" charset="0"/>
                <a:cs typeface="Verdana" panose="020B0604030504040204" pitchFamily="34" charset="0"/>
              </a:rPr>
              <a:t>mottagaren</a:t>
            </a:r>
            <a:r>
              <a:rPr lang="fi-FI" sz="22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fi-FI" sz="2200" dirty="0" err="1">
                <a:ea typeface="Verdana" panose="020B0604030504040204" pitchFamily="34" charset="0"/>
                <a:cs typeface="Verdana" panose="020B0604030504040204" pitchFamily="34" charset="0"/>
              </a:rPr>
              <a:t>kommer</a:t>
            </a:r>
            <a:r>
              <a:rPr lang="fi-FI" sz="22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fi-FI" sz="2200" dirty="0" err="1">
                <a:ea typeface="Verdana" panose="020B0604030504040204" pitchFamily="34" charset="0"/>
                <a:cs typeface="Verdana" panose="020B0604030504040204" pitchFamily="34" charset="0"/>
              </a:rPr>
              <a:t>att</a:t>
            </a:r>
            <a:r>
              <a:rPr lang="fi-FI" sz="22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fi-FI" sz="2200" dirty="0" err="1">
                <a:ea typeface="Verdana" panose="020B0604030504040204" pitchFamily="34" charset="0"/>
                <a:cs typeface="Verdana" panose="020B0604030504040204" pitchFamily="34" charset="0"/>
              </a:rPr>
              <a:t>få</a:t>
            </a:r>
            <a:r>
              <a:rPr lang="fi-FI" sz="22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fi-FI" sz="2200" dirty="0" err="1">
                <a:ea typeface="Verdana" panose="020B0604030504040204" pitchFamily="34" charset="0"/>
                <a:cs typeface="Verdana" panose="020B0604030504040204" pitchFamily="34" charset="0"/>
              </a:rPr>
              <a:t>inbjudan</a:t>
            </a:r>
            <a:r>
              <a:rPr lang="fi-FI" sz="22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fi-FI" sz="2200" dirty="0" err="1">
                <a:ea typeface="Verdana" panose="020B0604030504040204" pitchFamily="34" charset="0"/>
                <a:cs typeface="Verdana" panose="020B0604030504040204" pitchFamily="34" charset="0"/>
              </a:rPr>
              <a:t>från</a:t>
            </a:r>
            <a:r>
              <a:rPr lang="fi-FI" sz="22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fi-FI" sz="2200" dirty="0" err="1">
                <a:ea typeface="Verdana" panose="020B0604030504040204" pitchFamily="34" charset="0"/>
                <a:cs typeface="Verdana" panose="020B0604030504040204" pitchFamily="34" charset="0"/>
              </a:rPr>
              <a:t>dig</a:t>
            </a:r>
            <a:r>
              <a:rPr lang="fi-FI" sz="22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fi-FI" sz="2200" dirty="0" err="1">
                <a:ea typeface="Verdana" panose="020B0604030504040204" pitchFamily="34" charset="0"/>
                <a:cs typeface="Verdana" panose="020B0604030504040204" pitchFamily="34" charset="0"/>
              </a:rPr>
              <a:t>personligen</a:t>
            </a:r>
            <a:r>
              <a:rPr lang="fi-FI" sz="2200" dirty="0"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25678466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94DE13E-5811-4339-B65C-02C5F957F425}"/>
              </a:ext>
            </a:extLst>
          </p:cNvPr>
          <p:cNvSpPr/>
          <p:nvPr/>
        </p:nvSpPr>
        <p:spPr>
          <a:xfrm>
            <a:off x="443697" y="1589948"/>
            <a:ext cx="6096000" cy="5447645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kumimoji="0" lang="fi-FI" sz="2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Verdana" panose="020B0604030504040204" pitchFamily="34" charset="0"/>
                <a:cs typeface="Verdana" panose="020B0604030504040204" pitchFamily="34" charset="0"/>
              </a:rPr>
              <a:t>3. </a:t>
            </a:r>
            <a:r>
              <a:rPr lang="sv-SE" sz="2100" dirty="0"/>
              <a:t>Mottagaren klickar på länken, anger sina uppgifter och skickar en begäran till dig om att bli godkänd som medlem i teamet genom att </a:t>
            </a:r>
            <a:r>
              <a:rPr lang="sv-SE" sz="2100" dirty="0" err="1"/>
              <a:t>klicka</a:t>
            </a:r>
            <a:r>
              <a:rPr lang="sv-SE" sz="2100" b="1" dirty="0" err="1"/>
              <a:t>”Anslut</a:t>
            </a:r>
            <a:r>
              <a:rPr lang="sv-SE" sz="2100" b="1" dirty="0"/>
              <a:t> till teamet".</a:t>
            </a:r>
            <a:r>
              <a:rPr lang="sv-SE" sz="2100" dirty="0"/>
              <a:t> </a:t>
            </a:r>
            <a:endParaRPr kumimoji="0" lang="fi-FI" sz="2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4AB62A26-C1CA-4A62-93AA-C4D99B3DEB1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697" y="3052399"/>
            <a:ext cx="5040999" cy="326787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1C80287-23FA-4685-918F-810A0ACC9E9B}"/>
              </a:ext>
            </a:extLst>
          </p:cNvPr>
          <p:cNvSpPr txBox="1"/>
          <p:nvPr/>
        </p:nvSpPr>
        <p:spPr>
          <a:xfrm>
            <a:off x="6539697" y="1585732"/>
            <a:ext cx="520860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sv-SE" sz="2100" b="1" dirty="0"/>
              <a:t>4. </a:t>
            </a:r>
            <a:r>
              <a:rPr lang="sv-SE" sz="2100" dirty="0"/>
              <a:t>För att den inbjudna personen ska kunna komma med i teamet, </a:t>
            </a:r>
            <a:r>
              <a:rPr lang="sv-SE" sz="2100" b="1" dirty="0"/>
              <a:t>Måste du godkänna hens begäran</a:t>
            </a:r>
            <a:r>
              <a:rPr lang="sv-SE" sz="2100" dirty="0"/>
              <a:t> När du öppnar Teams-</a:t>
            </a:r>
            <a:r>
              <a:rPr lang="sv-SE" sz="2100" dirty="0" err="1"/>
              <a:t>appen</a:t>
            </a:r>
            <a:r>
              <a:rPr lang="sv-SE" sz="2100" dirty="0"/>
              <a:t> och det har kommit ett meddelande till dig (en röd boll med en siffra i) Klicka på </a:t>
            </a:r>
            <a:r>
              <a:rPr lang="sv-SE" sz="2100" b="1" dirty="0"/>
              <a:t>”Bjud in personer”</a:t>
            </a:r>
            <a:r>
              <a:rPr lang="sv-SE" sz="2100" dirty="0"/>
              <a:t> så kan du godkänna begäran </a:t>
            </a:r>
            <a:endParaRPr kumimoji="0" lang="fi-FI" sz="2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8" name="Picture 7" descr="A screenshot of a cell phone&#10;&#10;Description automatically generated">
            <a:extLst>
              <a:ext uri="{FF2B5EF4-FFF2-40B4-BE49-F238E27FC236}">
                <a16:creationId xmlns:a16="http://schemas.microsoft.com/office/drawing/2014/main" id="{EEDB2B08-C94E-4870-865F-B2ABB205AC1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9697" y="3866147"/>
            <a:ext cx="4934371" cy="2454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14330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295D4EE-4CAA-4846-AFCF-125E49DD7FAB}"/>
              </a:ext>
            </a:extLst>
          </p:cNvPr>
          <p:cNvSpPr/>
          <p:nvPr/>
        </p:nvSpPr>
        <p:spPr>
          <a:xfrm>
            <a:off x="594166" y="1512515"/>
            <a:ext cx="1092406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kumimoji="0" lang="fi-FI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Verdana" panose="020B0604030504040204" pitchFamily="34" charset="0"/>
                <a:cs typeface="Verdana" panose="020B0604030504040204" pitchFamily="34" charset="0"/>
              </a:rPr>
              <a:t>5.</a:t>
            </a:r>
            <a:r>
              <a:rPr lang="sv-SE" sz="2800" dirty="0"/>
              <a:t> När du har godkänt begäran får den inbjudna personen ett meddelande om det till sin e-post och kan därefter ansluta sig till teamet. </a:t>
            </a:r>
            <a:endParaRPr kumimoji="0" lang="fi-FI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5" name="Picture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ECC96C87-DAF1-4E3E-B8DC-BC21913261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4840" y="2466622"/>
            <a:ext cx="6669362" cy="3473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94152"/>
      </p:ext>
    </p:extLst>
  </p:cSld>
  <p:clrMapOvr>
    <a:masterClrMapping/>
  </p:clrMapOvr>
</p:sld>
</file>

<file path=ppt/theme/theme1.xml><?xml version="1.0" encoding="utf-8"?>
<a:theme xmlns:a="http://schemas.openxmlformats.org/drawingml/2006/main" name="Matti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tti" id="{497419BF-896E-4947-8576-C393C6C9D4E0}" vid="{AC970D9C-0BBE-4167-AF93-7084A79D99BB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6372364697D1745B3BB705BDBAB252B" ma:contentTypeVersion="12" ma:contentTypeDescription="Skapa ett nytt dokument." ma:contentTypeScope="" ma:versionID="27c6c48191e525b063ecd20dc3750c06">
  <xsd:schema xmlns:xsd="http://www.w3.org/2001/XMLSchema" xmlns:xs="http://www.w3.org/2001/XMLSchema" xmlns:p="http://schemas.microsoft.com/office/2006/metadata/properties" xmlns:ns3="c52d19e2-5be0-483d-acdb-d8f6c6c68a09" xmlns:ns4="5330a814-6158-4b00-9d59-7c73f552eaee" targetNamespace="http://schemas.microsoft.com/office/2006/metadata/properties" ma:root="true" ma:fieldsID="690a34b7dbc15530954fcba0c5f537de" ns3:_="" ns4:_="">
    <xsd:import namespace="c52d19e2-5be0-483d-acdb-d8f6c6c68a09"/>
    <xsd:import namespace="5330a814-6158-4b00-9d59-7c73f552eae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2d19e2-5be0-483d-acdb-d8f6c6c68a0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30a814-6158-4b00-9d59-7c73f552eae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Delar tips,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5D1C43F-BAEC-43CE-93CF-4DDBEEDA5C7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52d19e2-5be0-483d-acdb-d8f6c6c68a09"/>
    <ds:schemaRef ds:uri="5330a814-6158-4b00-9d59-7c73f552eae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47C2B98-881A-4992-9E8F-B6A164BFE81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DA199D2-00B1-46F1-B747-580B96D6B592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c52d19e2-5be0-483d-acdb-d8f6c6c68a09"/>
    <ds:schemaRef ds:uri="5330a814-6158-4b00-9d59-7c73f552eaee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171</Words>
  <Application>Microsoft Office PowerPoint</Application>
  <PresentationFormat>Laajakuva</PresentationFormat>
  <Paragraphs>23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Matti</vt:lpstr>
      <vt:lpstr>Skapande av teams i Teams </vt:lpstr>
      <vt:lpstr>PowerPoint-esitys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Skapande av teams i Teams </dc:title>
  <dc:creator>Salmenrinne Varpu</dc:creator>
  <cp:lastModifiedBy>Salmenrinne Varpu</cp:lastModifiedBy>
  <cp:revision>2</cp:revision>
  <dcterms:created xsi:type="dcterms:W3CDTF">2020-12-30T08:02:04Z</dcterms:created>
  <dcterms:modified xsi:type="dcterms:W3CDTF">2020-12-30T08:16:55Z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0x010100B6372364697D1745B3BB705BDBAB252B</vt:lpwstr>
  </property>
</Properties>
</file>