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6" r:id="rId6"/>
    <p:sldId id="261" r:id="rId7"/>
    <p:sldId id="262" r:id="rId8"/>
    <p:sldId id="265" r:id="rId9"/>
    <p:sldId id="268" r:id="rId10"/>
    <p:sldId id="263" r:id="rId11"/>
    <p:sldId id="269" r:id="rId12"/>
    <p:sldId id="270" r:id="rId13"/>
    <p:sldId id="271" r:id="rId14"/>
    <p:sldId id="26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B0B6-7113-4CE6-98DA-B7B624E27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97C3B-0EE5-4637-BE6A-2F8FDA415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09D5-AD20-49ED-80AD-A6060349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32FF-2331-4130-A7D0-BEECDBCB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E81A-B5C4-4C6B-8DA9-F2FC01D3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60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A4DD-2533-493F-B175-B13ADCBD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2C79-1819-4214-873C-F03D2D05C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D6F9-2F82-49DD-A005-3ABD5F9E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C759-514F-4DF4-A769-2E1E80A2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2365-9333-4BD6-993A-241E29C6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1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097E5-945E-4458-9FAE-7A407E35E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1CAEF-67BD-4D96-85E7-05EC3713C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657D6-4404-4666-9476-F4CFCF50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5C965-7FD4-4AF7-8E83-3715A031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2994D-8A54-4333-8776-7E323CE5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68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5185-4B2E-453E-9B6C-AAC3381C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E74CC-6EFD-44F6-832C-BEE7C5CC4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11C2-3159-4042-B3D6-D8114BE7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D9F8E-C62D-46C3-89FB-463663EA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3B1B-BB20-4804-B30D-C95E39C8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6C75-2AC3-4A26-8A96-17E18400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7EE2D-015A-4BF5-AE42-5DCDF13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4A88-C095-44E6-AD71-74B4A9A8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77002-2CFA-4DFA-B2E0-8B9FB271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00FE-E03C-473A-B005-AAF51C04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83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8AA7-DF0F-4A2A-ADC4-6FF50A5B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F159-852F-4514-8D5B-C001BEA4E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E4B96-5ABB-4F7E-AB94-27EA28E68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33B66-FE44-4DB8-8BEF-55B82B7C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2AF46-8B25-489C-9BD8-14442155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3516-9D3E-462F-96D3-FB99A970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71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9F2D-00D0-414E-A975-4219AADE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EE5AC-DB8D-4C30-91B6-401043083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3398B-F77F-43DB-9E9B-5E390A360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1F691-ADBC-48D6-8F26-6931FC94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9C06E-5419-4B64-A156-5D7E58EDF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E4A21-596C-400E-8A58-B950F771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1BED2-E88E-4BC2-995C-51B1A627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AEB76-CB56-41F3-8ABC-6199B815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1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1CAE-2CF4-4280-9B17-E56759FA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68338-FE06-43F2-B2C2-1888F394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B2590-ED20-4726-A3D4-5C71AE7E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07CF6-02A8-4A9B-8C32-D01A2DE3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52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8A05E-38A7-4E0C-A9B7-E4CC1B44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D9D5E-FA53-4386-9EB1-8BFB8091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172EB-2934-4EA3-B35F-3825DBA2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21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C6ED-8EF6-4CC6-998A-81FAF975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6A00-9E3D-4B9D-8059-2DCDDE06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696F7-ACFC-4E92-9AB2-833204215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48D5F-EB7F-44E8-9546-80282454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88ED4-91AA-4D96-B758-60C84BD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9BAC6-28A3-4272-85A9-193BCA31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1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87ED-1EE1-4234-B73B-E468B354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E2B91-5EDC-481B-869C-BD70BDDB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4DA78-A944-43CB-AE2E-29C8ACF5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158F6-5671-4CE2-A145-431CB98F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362E9-DA0A-4B97-BFEC-724C03D7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63A27-3439-4DC6-92BD-26BBE572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6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F67C9-DA90-4979-8A39-EFD4FC85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97A4B-4F64-46B0-9AC9-08686E77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79FC1-C653-4126-9FA7-DB6C4BE6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223F-7494-4967-A592-2C79559DC166}" type="datetimeFigureOut">
              <a:rPr lang="fi-FI" smtClean="0"/>
              <a:t>10.11.2018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BA1D-95F3-4B8D-8D4C-47FFBA25A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9981-F1B6-4F0E-A564-CE7F7FD77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F1E3-A8CA-451A-9916-FAE0A00CA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57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8B76-01D5-4F62-BDEF-6B426630D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650662" y="3386276"/>
            <a:ext cx="3628572" cy="3108301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Miksi </a:t>
            </a:r>
            <a:r>
              <a:rPr lang="fi-FI" sz="44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hyvää</a:t>
            </a:r>
            <a:r>
              <a:rPr lang="fi-FI" sz="4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kannattaa edistää?</a:t>
            </a:r>
          </a:p>
        </p:txBody>
      </p:sp>
    </p:spTree>
    <p:extLst>
      <p:ext uri="{BB962C8B-B14F-4D97-AF65-F5344CB8AC3E}">
        <p14:creationId xmlns:p14="http://schemas.microsoft.com/office/powerpoint/2010/main" val="254868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798F8F-82FA-4F79-8171-6C6E7DE21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452" y="0"/>
            <a:ext cx="14357452" cy="8076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C8DBB-291B-4E8B-8370-F58D4EB35693}"/>
              </a:ext>
            </a:extLst>
          </p:cNvPr>
          <p:cNvSpPr txBox="1"/>
          <p:nvPr/>
        </p:nvSpPr>
        <p:spPr>
          <a:xfrm>
            <a:off x="7707086" y="2733665"/>
            <a:ext cx="4032491" cy="3375041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Kuka?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Miten?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Mitä?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Milloin?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Missä?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220D1-A573-45AF-9CDB-31AFA90F0231}"/>
              </a:ext>
            </a:extLst>
          </p:cNvPr>
          <p:cNvSpPr txBox="1"/>
          <p:nvPr/>
        </p:nvSpPr>
        <p:spPr>
          <a:xfrm>
            <a:off x="7707085" y="749294"/>
            <a:ext cx="4032491" cy="163097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000" spc="2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Coachaamalla</a:t>
            </a:r>
            <a:r>
              <a:rPr lang="fi-FI" sz="40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40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huipulle</a:t>
            </a:r>
            <a:r>
              <a:rPr lang="fi-FI" sz="40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693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82C4E-AD18-4C65-AF1B-6AF207CB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086" y="0"/>
            <a:ext cx="15327086" cy="8621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C8DBB-291B-4E8B-8370-F58D4EB35693}"/>
              </a:ext>
            </a:extLst>
          </p:cNvPr>
          <p:cNvSpPr txBox="1"/>
          <p:nvPr/>
        </p:nvSpPr>
        <p:spPr>
          <a:xfrm>
            <a:off x="7707084" y="1637106"/>
            <a:ext cx="4032491" cy="1251382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 of </a:t>
            </a:r>
            <a:r>
              <a:rPr lang="fi-FI" sz="2600" spc="2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inspiration</a:t>
            </a:r>
            <a:r>
              <a:rPr lang="fi-FI" sz="2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99% of </a:t>
            </a:r>
            <a:r>
              <a:rPr lang="fi-FI" sz="2600" spc="2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perspiration</a:t>
            </a:r>
            <a:r>
              <a:rPr lang="fi-FI" sz="2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220D1-A573-45AF-9CDB-31AFA90F0231}"/>
              </a:ext>
            </a:extLst>
          </p:cNvPr>
          <p:cNvSpPr txBox="1"/>
          <p:nvPr/>
        </p:nvSpPr>
        <p:spPr>
          <a:xfrm>
            <a:off x="7707084" y="417163"/>
            <a:ext cx="4032491" cy="1015420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0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46501-1DCA-4A7D-95CA-7FC7C69AE12F}"/>
              </a:ext>
            </a:extLst>
          </p:cNvPr>
          <p:cNvSpPr txBox="1"/>
          <p:nvPr/>
        </p:nvSpPr>
        <p:spPr>
          <a:xfrm>
            <a:off x="7707084" y="3093011"/>
            <a:ext cx="4032491" cy="3416078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Tarjoaa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digitaalisesti toimivan väylän 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vapaaehtoisten johtamiseen.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Johtamista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tarvitaan silti. </a:t>
            </a:r>
          </a:p>
        </p:txBody>
      </p:sp>
    </p:spTree>
    <p:extLst>
      <p:ext uri="{BB962C8B-B14F-4D97-AF65-F5344CB8AC3E}">
        <p14:creationId xmlns:p14="http://schemas.microsoft.com/office/powerpoint/2010/main" val="268318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59C08-F603-4BD4-AF02-9B805D3E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220D1-A573-45AF-9CDB-31AFA90F0231}"/>
              </a:ext>
            </a:extLst>
          </p:cNvPr>
          <p:cNvSpPr txBox="1"/>
          <p:nvPr/>
        </p:nvSpPr>
        <p:spPr>
          <a:xfrm>
            <a:off x="8168638" y="789226"/>
            <a:ext cx="3570935" cy="1692529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Spontaanien 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vapaaehtoisten johtaminen.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46501-1DCA-4A7D-95CA-7FC7C69AE12F}"/>
              </a:ext>
            </a:extLst>
          </p:cNvPr>
          <p:cNvSpPr txBox="1"/>
          <p:nvPr/>
        </p:nvSpPr>
        <p:spPr>
          <a:xfrm>
            <a:off x="8168639" y="2898918"/>
            <a:ext cx="3570935" cy="3169856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Ihmemies-asenne</a:t>
            </a: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Käytä sitä mitä sinulla on.</a:t>
            </a:r>
          </a:p>
        </p:txBody>
      </p:sp>
    </p:spTree>
    <p:extLst>
      <p:ext uri="{BB962C8B-B14F-4D97-AF65-F5344CB8AC3E}">
        <p14:creationId xmlns:p14="http://schemas.microsoft.com/office/powerpoint/2010/main" val="70067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F9E811-E76B-48D4-81E8-FA05D8A2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220D1-A573-45AF-9CDB-31AFA90F0231}"/>
              </a:ext>
            </a:extLst>
          </p:cNvPr>
          <p:cNvSpPr txBox="1"/>
          <p:nvPr/>
        </p:nvSpPr>
        <p:spPr>
          <a:xfrm>
            <a:off x="7802880" y="789226"/>
            <a:ext cx="3936693" cy="150786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Nuoret </a:t>
            </a: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ovat</a:t>
            </a: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spontaaneja.</a:t>
            </a:r>
            <a:endParaRPr lang="fi-FI" sz="3600" spc="2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46501-1DCA-4A7D-95CA-7FC7C69AE12F}"/>
              </a:ext>
            </a:extLst>
          </p:cNvPr>
          <p:cNvSpPr txBox="1"/>
          <p:nvPr/>
        </p:nvSpPr>
        <p:spPr>
          <a:xfrm>
            <a:off x="7802880" y="2655078"/>
            <a:ext cx="3936694" cy="2985190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vaihtoehtoisia toimintatapoja. Mikä on kokonaisuuden kannalta hyödyllistä?</a:t>
            </a:r>
          </a:p>
        </p:txBody>
      </p:sp>
    </p:spTree>
    <p:extLst>
      <p:ext uri="{BB962C8B-B14F-4D97-AF65-F5344CB8AC3E}">
        <p14:creationId xmlns:p14="http://schemas.microsoft.com/office/powerpoint/2010/main" val="209186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2577526" y="1797905"/>
            <a:ext cx="7036948" cy="3508410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 </a:t>
            </a:r>
            <a:r>
              <a:rPr lang="fi-FI" sz="4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minä</a:t>
            </a:r>
            <a:r>
              <a:rPr lang="fi-FI" sz="4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 </a:t>
            </a:r>
            <a:r>
              <a:rPr lang="fi-FI" sz="4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</a:t>
            </a:r>
            <a:r>
              <a:rPr lang="fi-FI" sz="4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 meidän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joukkue</a:t>
            </a:r>
            <a:r>
              <a:rPr lang="fi-FI" sz="4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74E14-54EC-4BF9-8D15-01F30EA2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74" y="257774"/>
            <a:ext cx="2286000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B3CEE-374D-4BEF-9957-307F0FC2B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621632" y="443810"/>
            <a:ext cx="3732653" cy="2061861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Koska siinä voidaan </a:t>
            </a: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onnistua</a:t>
            </a: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C8DBB-291B-4E8B-8370-F58D4EB35693}"/>
              </a:ext>
            </a:extLst>
          </p:cNvPr>
          <p:cNvSpPr txBox="1"/>
          <p:nvPr/>
        </p:nvSpPr>
        <p:spPr>
          <a:xfrm>
            <a:off x="621633" y="4167663"/>
            <a:ext cx="3732652" cy="2246527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4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Oma mielemme </a:t>
            </a:r>
            <a:r>
              <a:rPr lang="fi-FI" sz="2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rakentaa vahvimmat vankilat, jotka </a:t>
            </a:r>
            <a:r>
              <a:rPr lang="fi-FI" sz="24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estävät</a:t>
            </a:r>
            <a:r>
              <a:rPr lang="fi-FI" sz="2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meitä onnistumasta.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EF105-8876-4A14-8E16-54E80B91C6C9}"/>
              </a:ext>
            </a:extLst>
          </p:cNvPr>
          <p:cNvSpPr txBox="1"/>
          <p:nvPr/>
        </p:nvSpPr>
        <p:spPr>
          <a:xfrm>
            <a:off x="621633" y="2705846"/>
            <a:ext cx="3732652" cy="1261642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Pelot ovat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ennakkoluuloja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4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3E3A47-12EF-4047-8860-CD966C26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631555" y="4413576"/>
            <a:ext cx="4226138" cy="2123416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Mitkä ovat meidät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alttiudet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haavoittuvuudet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selviämiskeinot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D330B-3D8B-4021-B741-F909FC521012}"/>
              </a:ext>
            </a:extLst>
          </p:cNvPr>
          <p:cNvSpPr txBox="1"/>
          <p:nvPr/>
        </p:nvSpPr>
        <p:spPr>
          <a:xfrm>
            <a:off x="631555" y="3010645"/>
            <a:ext cx="4226138" cy="1261642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Ilmastonmuutoksen heijastevaikutukset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A4DEA-7889-4B30-AD81-6CF52CFF4E1C}"/>
              </a:ext>
            </a:extLst>
          </p:cNvPr>
          <p:cNvSpPr txBox="1"/>
          <p:nvPr/>
        </p:nvSpPr>
        <p:spPr>
          <a:xfrm>
            <a:off x="631555" y="315053"/>
            <a:ext cx="4226138" cy="255430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Mitkä ovat tulevaisuuden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kriisejä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Mihin meidän tulee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varautua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399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16DEE-684F-4E40-B979-14C5FFAD0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8212605" y="706728"/>
            <a:ext cx="3628572" cy="150786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Johtajuutta</a:t>
            </a: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muutoksessa.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C8DBB-291B-4E8B-8370-F58D4EB35693}"/>
              </a:ext>
            </a:extLst>
          </p:cNvPr>
          <p:cNvSpPr txBox="1"/>
          <p:nvPr/>
        </p:nvSpPr>
        <p:spPr>
          <a:xfrm>
            <a:off x="8212605" y="2630714"/>
            <a:ext cx="3628572" cy="2369637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2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Toivo</a:t>
            </a:r>
            <a:r>
              <a:rPr lang="fi-FI" sz="32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auttaa </a:t>
            </a:r>
            <a:r>
              <a:rPr lang="fi-FI" sz="32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onnistumaan</a:t>
            </a:r>
            <a:r>
              <a:rPr lang="fi-FI" sz="32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haastavissa tilanteissa.</a:t>
            </a:r>
          </a:p>
        </p:txBody>
      </p:sp>
    </p:spTree>
    <p:extLst>
      <p:ext uri="{BB962C8B-B14F-4D97-AF65-F5344CB8AC3E}">
        <p14:creationId xmlns:p14="http://schemas.microsoft.com/office/powerpoint/2010/main" val="21867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6F2E53-A68F-4A40-8579-39192AC16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8212605" y="708246"/>
            <a:ext cx="3628572" cy="953865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Tarina</a:t>
            </a: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1CC9A-2D96-4691-B5C3-5A6A5A5BE736}"/>
              </a:ext>
            </a:extLst>
          </p:cNvPr>
          <p:cNvSpPr txBox="1"/>
          <p:nvPr/>
        </p:nvSpPr>
        <p:spPr>
          <a:xfrm>
            <a:off x="8212605" y="2013528"/>
            <a:ext cx="3628572" cy="2123416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Kohtaa 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kuuntele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Mikä vapaaehtoisen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ydintarina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AC542-252F-49EF-83CF-4D752CBC0168}"/>
              </a:ext>
            </a:extLst>
          </p:cNvPr>
          <p:cNvSpPr txBox="1"/>
          <p:nvPr/>
        </p:nvSpPr>
        <p:spPr>
          <a:xfrm>
            <a:off x="8212605" y="4435764"/>
            <a:ext cx="3628572" cy="150786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Mikä </a:t>
            </a: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sinun</a:t>
            </a: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tarinasi on? </a:t>
            </a:r>
          </a:p>
        </p:txBody>
      </p:sp>
    </p:spTree>
    <p:extLst>
      <p:ext uri="{BB962C8B-B14F-4D97-AF65-F5344CB8AC3E}">
        <p14:creationId xmlns:p14="http://schemas.microsoft.com/office/powerpoint/2010/main" val="269216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6728F-7891-4BA4-9D5C-B68EC8AF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621633" y="683570"/>
            <a:ext cx="3628572" cy="2061861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6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Voiko vapaaehtoisia </a:t>
            </a:r>
            <a:r>
              <a:rPr lang="fi-FI" sz="36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johtaa?</a:t>
            </a:r>
            <a:endParaRPr lang="fi-FI" sz="3600" spc="2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C8DBB-291B-4E8B-8370-F58D4EB35693}"/>
              </a:ext>
            </a:extLst>
          </p:cNvPr>
          <p:cNvSpPr txBox="1"/>
          <p:nvPr/>
        </p:nvSpPr>
        <p:spPr>
          <a:xfrm>
            <a:off x="621633" y="3124454"/>
            <a:ext cx="3628572" cy="3354522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Kaikki johtajat – ja johdettavat – ovat </a:t>
            </a:r>
            <a:r>
              <a:rPr lang="fi-FI" sz="24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erilaisia</a:t>
            </a:r>
            <a:r>
              <a:rPr lang="fi-FI" sz="2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Voimme tarjota koulutusta ja hyviä prosesseja, mutta </a:t>
            </a:r>
            <a:r>
              <a:rPr lang="fi-FI" sz="24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jokaisen on löydettävä oma tapansa johtaa</a:t>
            </a:r>
            <a:r>
              <a:rPr lang="fi-FI" sz="24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64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6728F-7891-4BA4-9D5C-B68EC8AF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BC2-6A81-4ACE-AF7D-BA152EA3A9B4}"/>
              </a:ext>
            </a:extLst>
          </p:cNvPr>
          <p:cNvSpPr txBox="1"/>
          <p:nvPr/>
        </p:nvSpPr>
        <p:spPr>
          <a:xfrm>
            <a:off x="491004" y="701254"/>
            <a:ext cx="3776196" cy="3354522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32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Tehdään ongelmista </a:t>
            </a:r>
            <a:r>
              <a:rPr lang="fi-FI" sz="32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tavoitteita</a:t>
            </a:r>
            <a:r>
              <a:rPr lang="fi-FI" sz="32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muistetaan myös se mikä </a:t>
            </a:r>
            <a:r>
              <a:rPr lang="fi-FI" sz="32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toimii</a:t>
            </a:r>
            <a:r>
              <a:rPr lang="fi-FI" sz="32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9B632-E14A-4961-BF0B-33D497A451EB}"/>
              </a:ext>
            </a:extLst>
          </p:cNvPr>
          <p:cNvSpPr txBox="1"/>
          <p:nvPr/>
        </p:nvSpPr>
        <p:spPr>
          <a:xfrm>
            <a:off x="491004" y="4479485"/>
            <a:ext cx="3776196" cy="1692529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Tärkeää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jakaa tietoa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käydä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dialogia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27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DAD26-2ABC-4985-A759-D0C812167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C8DBB-291B-4E8B-8370-F58D4EB35693}"/>
              </a:ext>
            </a:extLst>
          </p:cNvPr>
          <p:cNvSpPr txBox="1"/>
          <p:nvPr/>
        </p:nvSpPr>
        <p:spPr>
          <a:xfrm>
            <a:off x="7315200" y="3325123"/>
            <a:ext cx="4308262" cy="255430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Järjestömme valmius = </a:t>
            </a:r>
            <a:r>
              <a:rPr lang="fi-FI" sz="28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kyky mobilisoida auttajia</a:t>
            </a:r>
            <a:r>
              <a:rPr lang="fi-FI" sz="28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(uusia ja vanhoja) paikallisesti?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220D1-A573-45AF-9CDB-31AFA90F0231}"/>
              </a:ext>
            </a:extLst>
          </p:cNvPr>
          <p:cNvSpPr txBox="1"/>
          <p:nvPr/>
        </p:nvSpPr>
        <p:spPr>
          <a:xfrm>
            <a:off x="7315200" y="734109"/>
            <a:ext cx="4308262" cy="2246527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0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Mikä on meidän </a:t>
            </a:r>
            <a:r>
              <a:rPr lang="fi-FI" sz="40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huippumme?</a:t>
            </a:r>
            <a:endParaRPr lang="fi-FI" sz="4000" spc="2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4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DAD26-2ABC-4985-A759-D0C812167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709055-8C42-4CF1-B572-2FCDEFDF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26BB5-0174-48BC-B4DC-46B0CAE4FF61}"/>
              </a:ext>
            </a:extLst>
          </p:cNvPr>
          <p:cNvSpPr txBox="1"/>
          <p:nvPr/>
        </p:nvSpPr>
        <p:spPr>
          <a:xfrm>
            <a:off x="394063" y="4795658"/>
            <a:ext cx="4356768" cy="1630973"/>
          </a:xfrm>
          <a:prstGeom prst="rect">
            <a:avLst/>
          </a:prstGeom>
          <a:solidFill>
            <a:schemeClr val="bg1"/>
          </a:solidFill>
        </p:spPr>
        <p:txBody>
          <a:bodyPr wrap="square" lIns="198000" tIns="198000" rIns="198000" bIns="19800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i-FI" sz="4000" b="1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Läsnäolo</a:t>
            </a:r>
            <a:r>
              <a:rPr lang="fi-FI" sz="4000" spc="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auttamista.</a:t>
            </a:r>
          </a:p>
        </p:txBody>
      </p:sp>
    </p:spTree>
    <p:extLst>
      <p:ext uri="{BB962C8B-B14F-4D97-AF65-F5344CB8AC3E}">
        <p14:creationId xmlns:p14="http://schemas.microsoft.com/office/powerpoint/2010/main" val="237140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209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 Sanna</dc:creator>
  <cp:lastModifiedBy>Olli Sanna</cp:lastModifiedBy>
  <cp:revision>19</cp:revision>
  <dcterms:created xsi:type="dcterms:W3CDTF">2018-11-10T12:46:03Z</dcterms:created>
  <dcterms:modified xsi:type="dcterms:W3CDTF">2018-11-13T12:02:03Z</dcterms:modified>
</cp:coreProperties>
</file>