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6" r:id="rId4"/>
    <p:sldId id="271" r:id="rId5"/>
    <p:sldId id="270" r:id="rId6"/>
    <p:sldId id="267" r:id="rId7"/>
    <p:sldId id="272" r:id="rId8"/>
    <p:sldId id="268" r:id="rId9"/>
    <p:sldId id="273" r:id="rId10"/>
    <p:sldId id="275" r:id="rId11"/>
    <p:sldId id="289" r:id="rId12"/>
    <p:sldId id="291" r:id="rId13"/>
    <p:sldId id="260" r:id="rId14"/>
    <p:sldId id="292" r:id="rId15"/>
    <p:sldId id="293" r:id="rId16"/>
    <p:sldId id="29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60097-0E00-4984-AAE8-522F97C85C68}" v="9" dt="2025-06-27T05:56:57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19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ves Tiina" userId="2f50afc0-736f-494b-851e-9d10d690789c" providerId="ADAL" clId="{02A60097-0E00-4984-AAE8-522F97C85C68}"/>
    <pc:docChg chg="undo custSel addSld modSld">
      <pc:chgData name="Kirves Tiina" userId="2f50afc0-736f-494b-851e-9d10d690789c" providerId="ADAL" clId="{02A60097-0E00-4984-AAE8-522F97C85C68}" dt="2025-06-27T09:38:32.636" v="1942" actId="20577"/>
      <pc:docMkLst>
        <pc:docMk/>
      </pc:docMkLst>
      <pc:sldChg chg="addSp delSp modSp mod">
        <pc:chgData name="Kirves Tiina" userId="2f50afc0-736f-494b-851e-9d10d690789c" providerId="ADAL" clId="{02A60097-0E00-4984-AAE8-522F97C85C68}" dt="2025-06-26T08:59:23.521" v="1287" actId="27636"/>
        <pc:sldMkLst>
          <pc:docMk/>
          <pc:sldMk cId="1878443906" sldId="260"/>
        </pc:sldMkLst>
        <pc:spChg chg="mod">
          <ac:chgData name="Kirves Tiina" userId="2f50afc0-736f-494b-851e-9d10d690789c" providerId="ADAL" clId="{02A60097-0E00-4984-AAE8-522F97C85C68}" dt="2025-06-26T08:58:30.907" v="1279" actId="26606"/>
          <ac:spMkLst>
            <pc:docMk/>
            <pc:sldMk cId="1878443906" sldId="260"/>
            <ac:spMk id="2" creationId="{00000000-0000-0000-0000-000000000000}"/>
          </ac:spMkLst>
        </pc:spChg>
        <pc:spChg chg="mod">
          <ac:chgData name="Kirves Tiina" userId="2f50afc0-736f-494b-851e-9d10d690789c" providerId="ADAL" clId="{02A60097-0E00-4984-AAE8-522F97C85C68}" dt="2025-06-26T08:59:23.521" v="1287" actId="27636"/>
          <ac:spMkLst>
            <pc:docMk/>
            <pc:sldMk cId="1878443906" sldId="260"/>
            <ac:spMk id="3" creationId="{00000000-0000-0000-0000-000000000000}"/>
          </ac:spMkLst>
        </pc:spChg>
        <pc:spChg chg="add del">
          <ac:chgData name="Kirves Tiina" userId="2f50afc0-736f-494b-851e-9d10d690789c" providerId="ADAL" clId="{02A60097-0E00-4984-AAE8-522F97C85C68}" dt="2025-06-26T08:58:30.907" v="1279" actId="26606"/>
          <ac:spMkLst>
            <pc:docMk/>
            <pc:sldMk cId="1878443906" sldId="260"/>
            <ac:spMk id="12" creationId="{5E39A796-BE83-48B1-B33F-35C4A32AAB57}"/>
          </ac:spMkLst>
        </pc:spChg>
        <pc:spChg chg="add del">
          <ac:chgData name="Kirves Tiina" userId="2f50afc0-736f-494b-851e-9d10d690789c" providerId="ADAL" clId="{02A60097-0E00-4984-AAE8-522F97C85C68}" dt="2025-06-26T08:58:30.907" v="1279" actId="26606"/>
          <ac:spMkLst>
            <pc:docMk/>
            <pc:sldMk cId="1878443906" sldId="260"/>
            <ac:spMk id="14" creationId="{72F84B47-E267-4194-8194-831DB7B5547F}"/>
          </ac:spMkLst>
        </pc:spChg>
        <pc:spChg chg="add del">
          <ac:chgData name="Kirves Tiina" userId="2f50afc0-736f-494b-851e-9d10d690789c" providerId="ADAL" clId="{02A60097-0E00-4984-AAE8-522F97C85C68}" dt="2025-06-26T08:58:30.907" v="1279" actId="26606"/>
          <ac:spMkLst>
            <pc:docMk/>
            <pc:sldMk cId="1878443906" sldId="260"/>
            <ac:spMk id="19" creationId="{0E3596DD-156A-473E-9BB3-C6A29F7574E9}"/>
          </ac:spMkLst>
        </pc:spChg>
        <pc:spChg chg="add del">
          <ac:chgData name="Kirves Tiina" userId="2f50afc0-736f-494b-851e-9d10d690789c" providerId="ADAL" clId="{02A60097-0E00-4984-AAE8-522F97C85C68}" dt="2025-06-26T08:58:30.907" v="1279" actId="26606"/>
          <ac:spMkLst>
            <pc:docMk/>
            <pc:sldMk cId="1878443906" sldId="260"/>
            <ac:spMk id="21" creationId="{2C46C4D6-C474-4E92-B52E-944C1118F7B6}"/>
          </ac:spMkLst>
        </pc:spChg>
        <pc:picChg chg="add mod">
          <ac:chgData name="Kirves Tiina" userId="2f50afc0-736f-494b-851e-9d10d690789c" providerId="ADAL" clId="{02A60097-0E00-4984-AAE8-522F97C85C68}" dt="2025-06-26T08:58:50.570" v="1285" actId="14100"/>
          <ac:picMkLst>
            <pc:docMk/>
            <pc:sldMk cId="1878443906" sldId="260"/>
            <ac:picMk id="5" creationId="{BBD9CB3B-CE1B-32AD-ACEE-86E5CC63B4D3}"/>
          </ac:picMkLst>
        </pc:picChg>
        <pc:picChg chg="add del">
          <ac:chgData name="Kirves Tiina" userId="2f50afc0-736f-494b-851e-9d10d690789c" providerId="ADAL" clId="{02A60097-0E00-4984-AAE8-522F97C85C68}" dt="2025-06-26T08:58:06.514" v="1274" actId="478"/>
          <ac:picMkLst>
            <pc:docMk/>
            <pc:sldMk cId="1878443906" sldId="260"/>
            <ac:picMk id="7" creationId="{D88C4D03-88F2-4C7A-8455-F05A75C2A11A}"/>
          </ac:picMkLst>
        </pc:picChg>
      </pc:sldChg>
      <pc:sldChg chg="modSp mod">
        <pc:chgData name="Kirves Tiina" userId="2f50afc0-736f-494b-851e-9d10d690789c" providerId="ADAL" clId="{02A60097-0E00-4984-AAE8-522F97C85C68}" dt="2025-06-26T08:30:00.834" v="53" actId="20577"/>
        <pc:sldMkLst>
          <pc:docMk/>
          <pc:sldMk cId="740191935" sldId="266"/>
        </pc:sldMkLst>
        <pc:spChg chg="mod">
          <ac:chgData name="Kirves Tiina" userId="2f50afc0-736f-494b-851e-9d10d690789c" providerId="ADAL" clId="{02A60097-0E00-4984-AAE8-522F97C85C68}" dt="2025-06-26T08:30:00.834" v="53" actId="20577"/>
          <ac:spMkLst>
            <pc:docMk/>
            <pc:sldMk cId="740191935" sldId="266"/>
            <ac:spMk id="3" creationId="{00000000-0000-0000-0000-000000000000}"/>
          </ac:spMkLst>
        </pc:spChg>
      </pc:sldChg>
      <pc:sldChg chg="modSp mod">
        <pc:chgData name="Kirves Tiina" userId="2f50afc0-736f-494b-851e-9d10d690789c" providerId="ADAL" clId="{02A60097-0E00-4984-AAE8-522F97C85C68}" dt="2025-06-26T08:29:37.086" v="4" actId="20577"/>
        <pc:sldMkLst>
          <pc:docMk/>
          <pc:sldMk cId="1917154713" sldId="267"/>
        </pc:sldMkLst>
        <pc:spChg chg="mod">
          <ac:chgData name="Kirves Tiina" userId="2f50afc0-736f-494b-851e-9d10d690789c" providerId="ADAL" clId="{02A60097-0E00-4984-AAE8-522F97C85C68}" dt="2025-06-26T08:29:37.086" v="4" actId="20577"/>
          <ac:spMkLst>
            <pc:docMk/>
            <pc:sldMk cId="1917154713" sldId="267"/>
            <ac:spMk id="2" creationId="{00000000-0000-0000-0000-000000000000}"/>
          </ac:spMkLst>
        </pc:spChg>
      </pc:sldChg>
      <pc:sldChg chg="modSp mod">
        <pc:chgData name="Kirves Tiina" userId="2f50afc0-736f-494b-851e-9d10d690789c" providerId="ADAL" clId="{02A60097-0E00-4984-AAE8-522F97C85C68}" dt="2025-06-26T08:39:42.293" v="441" actId="20577"/>
        <pc:sldMkLst>
          <pc:docMk/>
          <pc:sldMk cId="2845867561" sldId="268"/>
        </pc:sldMkLst>
        <pc:spChg chg="mod">
          <ac:chgData name="Kirves Tiina" userId="2f50afc0-736f-494b-851e-9d10d690789c" providerId="ADAL" clId="{02A60097-0E00-4984-AAE8-522F97C85C68}" dt="2025-06-26T08:39:42.293" v="441" actId="20577"/>
          <ac:spMkLst>
            <pc:docMk/>
            <pc:sldMk cId="2845867561" sldId="268"/>
            <ac:spMk id="3" creationId="{00000000-0000-0000-0000-000000000000}"/>
          </ac:spMkLst>
        </pc:spChg>
      </pc:sldChg>
      <pc:sldChg chg="modSp mod">
        <pc:chgData name="Kirves Tiina" userId="2f50afc0-736f-494b-851e-9d10d690789c" providerId="ADAL" clId="{02A60097-0E00-4984-AAE8-522F97C85C68}" dt="2025-06-26T08:37:35.849" v="403" actId="27636"/>
        <pc:sldMkLst>
          <pc:docMk/>
          <pc:sldMk cId="1969592721" sldId="271"/>
        </pc:sldMkLst>
        <pc:spChg chg="mod">
          <ac:chgData name="Kirves Tiina" userId="2f50afc0-736f-494b-851e-9d10d690789c" providerId="ADAL" clId="{02A60097-0E00-4984-AAE8-522F97C85C68}" dt="2025-06-26T08:37:35.849" v="403" actId="27636"/>
          <ac:spMkLst>
            <pc:docMk/>
            <pc:sldMk cId="1969592721" sldId="271"/>
            <ac:spMk id="3" creationId="{00000000-0000-0000-0000-000000000000}"/>
          </ac:spMkLst>
        </pc:spChg>
        <pc:spChg chg="mod">
          <ac:chgData name="Kirves Tiina" userId="2f50afc0-736f-494b-851e-9d10d690789c" providerId="ADAL" clId="{02A60097-0E00-4984-AAE8-522F97C85C68}" dt="2025-06-26T08:31:07.194" v="71" actId="20577"/>
          <ac:spMkLst>
            <pc:docMk/>
            <pc:sldMk cId="1969592721" sldId="271"/>
            <ac:spMk id="4" creationId="{00000000-0000-0000-0000-000000000000}"/>
          </ac:spMkLst>
        </pc:spChg>
      </pc:sldChg>
      <pc:sldChg chg="modSp mod">
        <pc:chgData name="Kirves Tiina" userId="2f50afc0-736f-494b-851e-9d10d690789c" providerId="ADAL" clId="{02A60097-0E00-4984-AAE8-522F97C85C68}" dt="2025-06-26T08:32:35.633" v="135" actId="20577"/>
        <pc:sldMkLst>
          <pc:docMk/>
          <pc:sldMk cId="3031456181" sldId="272"/>
        </pc:sldMkLst>
        <pc:spChg chg="mod">
          <ac:chgData name="Kirves Tiina" userId="2f50afc0-736f-494b-851e-9d10d690789c" providerId="ADAL" clId="{02A60097-0E00-4984-AAE8-522F97C85C68}" dt="2025-06-26T08:32:35.633" v="135" actId="20577"/>
          <ac:spMkLst>
            <pc:docMk/>
            <pc:sldMk cId="3031456181" sldId="272"/>
            <ac:spMk id="3" creationId="{00000000-0000-0000-0000-000000000000}"/>
          </ac:spMkLst>
        </pc:spChg>
      </pc:sldChg>
      <pc:sldChg chg="modSp mod">
        <pc:chgData name="Kirves Tiina" userId="2f50afc0-736f-494b-851e-9d10d690789c" providerId="ADAL" clId="{02A60097-0E00-4984-AAE8-522F97C85C68}" dt="2025-06-27T05:59:36.297" v="1925" actId="113"/>
        <pc:sldMkLst>
          <pc:docMk/>
          <pc:sldMk cId="1705667147" sldId="273"/>
        </pc:sldMkLst>
        <pc:spChg chg="mod">
          <ac:chgData name="Kirves Tiina" userId="2f50afc0-736f-494b-851e-9d10d690789c" providerId="ADAL" clId="{02A60097-0E00-4984-AAE8-522F97C85C68}" dt="2025-06-27T05:59:36.297" v="1925" actId="113"/>
          <ac:spMkLst>
            <pc:docMk/>
            <pc:sldMk cId="1705667147" sldId="273"/>
            <ac:spMk id="3" creationId="{00000000-0000-0000-0000-000000000000}"/>
          </ac:spMkLst>
        </pc:spChg>
      </pc:sldChg>
      <pc:sldChg chg="addSp delSp modSp mod">
        <pc:chgData name="Kirves Tiina" userId="2f50afc0-736f-494b-851e-9d10d690789c" providerId="ADAL" clId="{02A60097-0E00-4984-AAE8-522F97C85C68}" dt="2025-06-26T10:14:46.232" v="1642" actId="20577"/>
        <pc:sldMkLst>
          <pc:docMk/>
          <pc:sldMk cId="778293556" sldId="276"/>
        </pc:sldMkLst>
        <pc:spChg chg="mod">
          <ac:chgData name="Kirves Tiina" userId="2f50afc0-736f-494b-851e-9d10d690789c" providerId="ADAL" clId="{02A60097-0E00-4984-AAE8-522F97C85C68}" dt="2025-06-26T10:14:46.232" v="1642" actId="20577"/>
          <ac:spMkLst>
            <pc:docMk/>
            <pc:sldMk cId="778293556" sldId="276"/>
            <ac:spMk id="2" creationId="{22FC98C2-132D-45F6-8110-3EF87D654585}"/>
          </ac:spMkLst>
        </pc:spChg>
        <pc:spChg chg="add del mod">
          <ac:chgData name="Kirves Tiina" userId="2f50afc0-736f-494b-851e-9d10d690789c" providerId="ADAL" clId="{02A60097-0E00-4984-AAE8-522F97C85C68}" dt="2025-06-26T10:14:36.153" v="1637" actId="478"/>
          <ac:spMkLst>
            <pc:docMk/>
            <pc:sldMk cId="778293556" sldId="276"/>
            <ac:spMk id="6" creationId="{4A9AECA6-6D17-3981-D60A-E3D1B0307379}"/>
          </ac:spMkLst>
        </pc:spChg>
        <pc:picChg chg="add mod">
          <ac:chgData name="Kirves Tiina" userId="2f50afc0-736f-494b-851e-9d10d690789c" providerId="ADAL" clId="{02A60097-0E00-4984-AAE8-522F97C85C68}" dt="2025-06-26T10:14:44.044" v="1640" actId="1076"/>
          <ac:picMkLst>
            <pc:docMk/>
            <pc:sldMk cId="778293556" sldId="276"/>
            <ac:picMk id="3" creationId="{A1BAB9B3-67AD-0322-04CD-8230BDA3C6D1}"/>
          </ac:picMkLst>
        </pc:picChg>
        <pc:picChg chg="del">
          <ac:chgData name="Kirves Tiina" userId="2f50afc0-736f-494b-851e-9d10d690789c" providerId="ADAL" clId="{02A60097-0E00-4984-AAE8-522F97C85C68}" dt="2025-06-26T10:14:32.205" v="1636" actId="478"/>
          <ac:picMkLst>
            <pc:docMk/>
            <pc:sldMk cId="778293556" sldId="276"/>
            <ac:picMk id="4" creationId="{390D8D35-A941-40A7-9284-0440C0058E30}"/>
          </ac:picMkLst>
        </pc:picChg>
      </pc:sldChg>
      <pc:sldChg chg="modSp mod">
        <pc:chgData name="Kirves Tiina" userId="2f50afc0-736f-494b-851e-9d10d690789c" providerId="ADAL" clId="{02A60097-0E00-4984-AAE8-522F97C85C68}" dt="2025-06-26T10:16:01.906" v="1691" actId="27636"/>
        <pc:sldMkLst>
          <pc:docMk/>
          <pc:sldMk cId="645351970" sldId="289"/>
        </pc:sldMkLst>
        <pc:spChg chg="mod">
          <ac:chgData name="Kirves Tiina" userId="2f50afc0-736f-494b-851e-9d10d690789c" providerId="ADAL" clId="{02A60097-0E00-4984-AAE8-522F97C85C68}" dt="2025-06-26T08:55:59.736" v="1218" actId="20577"/>
          <ac:spMkLst>
            <pc:docMk/>
            <pc:sldMk cId="645351970" sldId="289"/>
            <ac:spMk id="2" creationId="{BA73C3DA-7CA1-74C0-7E53-4A0FA43C9534}"/>
          </ac:spMkLst>
        </pc:spChg>
        <pc:spChg chg="mod">
          <ac:chgData name="Kirves Tiina" userId="2f50afc0-736f-494b-851e-9d10d690789c" providerId="ADAL" clId="{02A60097-0E00-4984-AAE8-522F97C85C68}" dt="2025-06-26T10:16:01.906" v="1691" actId="27636"/>
          <ac:spMkLst>
            <pc:docMk/>
            <pc:sldMk cId="645351970" sldId="289"/>
            <ac:spMk id="3" creationId="{F0DC1769-8D56-159F-E055-916CAB38E46A}"/>
          </ac:spMkLst>
        </pc:spChg>
      </pc:sldChg>
      <pc:sldChg chg="modSp mod">
        <pc:chgData name="Kirves Tiina" userId="2f50afc0-736f-494b-851e-9d10d690789c" providerId="ADAL" clId="{02A60097-0E00-4984-AAE8-522F97C85C68}" dt="2025-06-27T09:38:32.636" v="1942" actId="20577"/>
        <pc:sldMkLst>
          <pc:docMk/>
          <pc:sldMk cId="351979711" sldId="290"/>
        </pc:sldMkLst>
        <pc:spChg chg="mod">
          <ac:chgData name="Kirves Tiina" userId="2f50afc0-736f-494b-851e-9d10d690789c" providerId="ADAL" clId="{02A60097-0E00-4984-AAE8-522F97C85C68}" dt="2025-06-27T09:38:32.636" v="1942" actId="20577"/>
          <ac:spMkLst>
            <pc:docMk/>
            <pc:sldMk cId="351979711" sldId="290"/>
            <ac:spMk id="2" creationId="{987FD251-A101-E470-3537-6C4316103BD8}"/>
          </ac:spMkLst>
        </pc:spChg>
        <pc:spChg chg="mod">
          <ac:chgData name="Kirves Tiina" userId="2f50afc0-736f-494b-851e-9d10d690789c" providerId="ADAL" clId="{02A60097-0E00-4984-AAE8-522F97C85C68}" dt="2025-06-27T09:38:26.507" v="1934" actId="20577"/>
          <ac:spMkLst>
            <pc:docMk/>
            <pc:sldMk cId="351979711" sldId="290"/>
            <ac:spMk id="3" creationId="{BA24BEB2-2A71-3965-46A5-5B17287C37C3}"/>
          </ac:spMkLst>
        </pc:spChg>
      </pc:sldChg>
      <pc:sldChg chg="addSp modSp new mod">
        <pc:chgData name="Kirves Tiina" userId="2f50afc0-736f-494b-851e-9d10d690789c" providerId="ADAL" clId="{02A60097-0E00-4984-AAE8-522F97C85C68}" dt="2025-06-26T10:15:24.704" v="1649" actId="20577"/>
        <pc:sldMkLst>
          <pc:docMk/>
          <pc:sldMk cId="865628502" sldId="291"/>
        </pc:sldMkLst>
        <pc:spChg chg="mod">
          <ac:chgData name="Kirves Tiina" userId="2f50afc0-736f-494b-851e-9d10d690789c" providerId="ADAL" clId="{02A60097-0E00-4984-AAE8-522F97C85C68}" dt="2025-06-26T08:50:32.480" v="955" actId="20577"/>
          <ac:spMkLst>
            <pc:docMk/>
            <pc:sldMk cId="865628502" sldId="291"/>
            <ac:spMk id="2" creationId="{4719A7F1-1396-462C-F398-7227F17F3BE6}"/>
          </ac:spMkLst>
        </pc:spChg>
        <pc:spChg chg="mod">
          <ac:chgData name="Kirves Tiina" userId="2f50afc0-736f-494b-851e-9d10d690789c" providerId="ADAL" clId="{02A60097-0E00-4984-AAE8-522F97C85C68}" dt="2025-06-26T10:15:24.704" v="1649" actId="20577"/>
          <ac:spMkLst>
            <pc:docMk/>
            <pc:sldMk cId="865628502" sldId="291"/>
            <ac:spMk id="3" creationId="{90CB1E31-6794-41C4-2CCF-2E6243709893}"/>
          </ac:spMkLst>
        </pc:spChg>
        <pc:picChg chg="add mod">
          <ac:chgData name="Kirves Tiina" userId="2f50afc0-736f-494b-851e-9d10d690789c" providerId="ADAL" clId="{02A60097-0E00-4984-AAE8-522F97C85C68}" dt="2025-06-26T10:15:09.710" v="1643" actId="1076"/>
          <ac:picMkLst>
            <pc:docMk/>
            <pc:sldMk cId="865628502" sldId="291"/>
            <ac:picMk id="4" creationId="{CBE06E8B-7062-02BA-CA81-5DA5DA1834CE}"/>
          </ac:picMkLst>
        </pc:picChg>
      </pc:sldChg>
      <pc:sldChg chg="addSp delSp modSp new mod">
        <pc:chgData name="Kirves Tiina" userId="2f50afc0-736f-494b-851e-9d10d690789c" providerId="ADAL" clId="{02A60097-0E00-4984-AAE8-522F97C85C68}" dt="2025-06-26T10:12:00.774" v="1566" actId="1076"/>
        <pc:sldMkLst>
          <pc:docMk/>
          <pc:sldMk cId="1365491529" sldId="292"/>
        </pc:sldMkLst>
        <pc:spChg chg="mod">
          <ac:chgData name="Kirves Tiina" userId="2f50afc0-736f-494b-851e-9d10d690789c" providerId="ADAL" clId="{02A60097-0E00-4984-AAE8-522F97C85C68}" dt="2025-06-26T10:11:50.427" v="1563" actId="27636"/>
          <ac:spMkLst>
            <pc:docMk/>
            <pc:sldMk cId="1365491529" sldId="292"/>
            <ac:spMk id="2" creationId="{778BAA33-03A2-C67C-E94A-A480AE5E4350}"/>
          </ac:spMkLst>
        </pc:spChg>
        <pc:spChg chg="del mod">
          <ac:chgData name="Kirves Tiina" userId="2f50afc0-736f-494b-851e-9d10d690789c" providerId="ADAL" clId="{02A60097-0E00-4984-AAE8-522F97C85C68}" dt="2025-06-26T10:11:53.858" v="1564" actId="478"/>
          <ac:spMkLst>
            <pc:docMk/>
            <pc:sldMk cId="1365491529" sldId="292"/>
            <ac:spMk id="3" creationId="{56542E08-3452-812F-0BDC-DD86D6C6B09D}"/>
          </ac:spMkLst>
        </pc:spChg>
        <pc:spChg chg="add del mod">
          <ac:chgData name="Kirves Tiina" userId="2f50afc0-736f-494b-851e-9d10d690789c" providerId="ADAL" clId="{02A60097-0E00-4984-AAE8-522F97C85C68}" dt="2025-06-26T10:11:56.633" v="1565" actId="478"/>
          <ac:spMkLst>
            <pc:docMk/>
            <pc:sldMk cId="1365491529" sldId="292"/>
            <ac:spMk id="6" creationId="{B9A55307-8982-43E1-F7C6-74179FF70601}"/>
          </ac:spMkLst>
        </pc:spChg>
        <pc:picChg chg="add mod">
          <ac:chgData name="Kirves Tiina" userId="2f50afc0-736f-494b-851e-9d10d690789c" providerId="ADAL" clId="{02A60097-0E00-4984-AAE8-522F97C85C68}" dt="2025-06-26T10:12:00.774" v="1566" actId="1076"/>
          <ac:picMkLst>
            <pc:docMk/>
            <pc:sldMk cId="1365491529" sldId="292"/>
            <ac:picMk id="4" creationId="{F7EF0CB2-193D-251E-F742-57977C791DDD}"/>
          </ac:picMkLst>
        </pc:picChg>
      </pc:sldChg>
      <pc:sldChg chg="addSp modSp new mod">
        <pc:chgData name="Kirves Tiina" userId="2f50afc0-736f-494b-851e-9d10d690789c" providerId="ADAL" clId="{02A60097-0E00-4984-AAE8-522F97C85C68}" dt="2025-06-26T10:11:40.761" v="1561"/>
        <pc:sldMkLst>
          <pc:docMk/>
          <pc:sldMk cId="2692785836" sldId="293"/>
        </pc:sldMkLst>
        <pc:spChg chg="mod">
          <ac:chgData name="Kirves Tiina" userId="2f50afc0-736f-494b-851e-9d10d690789c" providerId="ADAL" clId="{02A60097-0E00-4984-AAE8-522F97C85C68}" dt="2025-06-26T10:11:40.761" v="1561"/>
          <ac:spMkLst>
            <pc:docMk/>
            <pc:sldMk cId="2692785836" sldId="293"/>
            <ac:spMk id="2" creationId="{6440369C-1BEA-5749-8BF4-540524001470}"/>
          </ac:spMkLst>
        </pc:spChg>
        <pc:spChg chg="mod">
          <ac:chgData name="Kirves Tiina" userId="2f50afc0-736f-494b-851e-9d10d690789c" providerId="ADAL" clId="{02A60097-0E00-4984-AAE8-522F97C85C68}" dt="2025-06-26T10:11:24.032" v="1560" actId="20577"/>
          <ac:spMkLst>
            <pc:docMk/>
            <pc:sldMk cId="2692785836" sldId="293"/>
            <ac:spMk id="3" creationId="{FECE56C4-7797-40EC-93E8-090AA48D35F0}"/>
          </ac:spMkLst>
        </pc:spChg>
        <pc:spChg chg="add mod">
          <ac:chgData name="Kirves Tiina" userId="2f50afc0-736f-494b-851e-9d10d690789c" providerId="ADAL" clId="{02A60097-0E00-4984-AAE8-522F97C85C68}" dt="2025-06-26T10:09:42.653" v="1471" actId="13822"/>
          <ac:spMkLst>
            <pc:docMk/>
            <pc:sldMk cId="2692785836" sldId="293"/>
            <ac:spMk id="5" creationId="{BC0D30F2-26E6-F168-8056-D72FD655B090}"/>
          </ac:spMkLst>
        </pc:spChg>
        <pc:picChg chg="add mod">
          <ac:chgData name="Kirves Tiina" userId="2f50afc0-736f-494b-851e-9d10d690789c" providerId="ADAL" clId="{02A60097-0E00-4984-AAE8-522F97C85C68}" dt="2025-06-26T10:09:20.587" v="1469" actId="1076"/>
          <ac:picMkLst>
            <pc:docMk/>
            <pc:sldMk cId="2692785836" sldId="293"/>
            <ac:picMk id="4" creationId="{E94DCD3B-B8E2-DD17-434E-B9CCF1CB64A3}"/>
          </ac:picMkLst>
        </pc:picChg>
      </pc:sldChg>
      <pc:sldChg chg="addSp modSp new mod">
        <pc:chgData name="Kirves Tiina" userId="2f50afc0-736f-494b-851e-9d10d690789c" providerId="ADAL" clId="{02A60097-0E00-4984-AAE8-522F97C85C68}" dt="2025-06-26T10:13:57.176" v="1634" actId="27636"/>
        <pc:sldMkLst>
          <pc:docMk/>
          <pc:sldMk cId="2984547286" sldId="294"/>
        </pc:sldMkLst>
        <pc:spChg chg="mod">
          <ac:chgData name="Kirves Tiina" userId="2f50afc0-736f-494b-851e-9d10d690789c" providerId="ADAL" clId="{02A60097-0E00-4984-AAE8-522F97C85C68}" dt="2025-06-26T10:13:57.176" v="1634" actId="27636"/>
          <ac:spMkLst>
            <pc:docMk/>
            <pc:sldMk cId="2984547286" sldId="294"/>
            <ac:spMk id="2" creationId="{DD51CC25-64B7-FF93-F503-E083D95A5C1E}"/>
          </ac:spMkLst>
        </pc:spChg>
        <pc:spChg chg="mod">
          <ac:chgData name="Kirves Tiina" userId="2f50afc0-736f-494b-851e-9d10d690789c" providerId="ADAL" clId="{02A60097-0E00-4984-AAE8-522F97C85C68}" dt="2025-06-26T10:13:09.217" v="1592" actId="20577"/>
          <ac:spMkLst>
            <pc:docMk/>
            <pc:sldMk cId="2984547286" sldId="294"/>
            <ac:spMk id="3" creationId="{0127584D-FA9C-F2AF-F1F2-959EB41CE4E7}"/>
          </ac:spMkLst>
        </pc:spChg>
        <pc:picChg chg="add mod">
          <ac:chgData name="Kirves Tiina" userId="2f50afc0-736f-494b-851e-9d10d690789c" providerId="ADAL" clId="{02A60097-0E00-4984-AAE8-522F97C85C68}" dt="2025-06-26T10:13:43.570" v="1596" actId="1076"/>
          <ac:picMkLst>
            <pc:docMk/>
            <pc:sldMk cId="2984547286" sldId="294"/>
            <ac:picMk id="4" creationId="{ED3FE252-772A-F695-8F6D-6EDE2A4389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8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0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2A94-E411-4848-8923-66200E8F285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a.ekstrom@redcross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zettle.com/fi/help/articles/1113715-auta-meita-todentamaan-henkilollisyytes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in.zettle.com/register/f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izettle.android&amp;hl=fi" TargetMode="External"/><Relationship Id="rId2" Type="http://schemas.openxmlformats.org/officeDocument/2006/relationships/hyperlink" Target="https://www.zettle.com/fi/help/articles/1083274-tietoja-zettles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ettle.com/fi/help/articles/1084705-yhteensopivat-alypuhelimet-ja-tabletit" TargetMode="External"/><Relationship Id="rId5" Type="http://schemas.openxmlformats.org/officeDocument/2006/relationships/hyperlink" Target="https://www.zettle.com/fi/maksupalvelu/korttimaksupaate" TargetMode="External"/><Relationship Id="rId4" Type="http://schemas.openxmlformats.org/officeDocument/2006/relationships/hyperlink" Target="https://itunes.apple.com/fi/app/izettle/id447785763?l=fi&amp;mt=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zettle.com/register/fi" TargetMode="External"/><Relationship Id="rId7" Type="http://schemas.openxmlformats.org/officeDocument/2006/relationships/hyperlink" Target="https://www.zettle.com/fi/help/contact" TargetMode="External"/><Relationship Id="rId2" Type="http://schemas.openxmlformats.org/officeDocument/2006/relationships/hyperlink" Target="https://www.zettle.com/fi/help/articles/1083274-tietoja-zettles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izettle.android&amp;pli=1" TargetMode="External"/><Relationship Id="rId5" Type="http://schemas.openxmlformats.org/officeDocument/2006/relationships/hyperlink" Target="https://apps.apple.com/us/app/paypal-pos-ex-zettle/id447785763" TargetMode="External"/><Relationship Id="rId4" Type="http://schemas.openxmlformats.org/officeDocument/2006/relationships/hyperlink" Target="https://login.zettl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zettl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ttle.com/fi/help/articles/1083274-tietoja-zettlesta" TargetMode="External"/><Relationship Id="rId2" Type="http://schemas.openxmlformats.org/officeDocument/2006/relationships/hyperlink" Target="https://login.zettle.com/register/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zett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a.ekstrom@redcross.fi" TargetMode="External"/><Relationship Id="rId2" Type="http://schemas.openxmlformats.org/officeDocument/2006/relationships/hyperlink" Target="https://www.zettle.com/fi/help/conta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Zettle</a:t>
            </a:r>
            <a:r>
              <a:rPr lang="fi-FI" dirty="0"/>
              <a:t> käyttöönotto, ohjeita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064896" cy="1752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fi-FI" dirty="0"/>
              <a:t>Katastrofirahasto &amp; lahjoitusten keräämistä varten</a:t>
            </a:r>
          </a:p>
          <a:p>
            <a:pPr marL="514350" indent="-514350">
              <a:buAutoNum type="arabicPeriod"/>
            </a:pPr>
            <a:r>
              <a:rPr lang="fi-FI" dirty="0" err="1"/>
              <a:t>Zettle</a:t>
            </a:r>
            <a:r>
              <a:rPr lang="fi-FI" dirty="0"/>
              <a:t> piirin tai osaston omaa myyntiä varten</a:t>
            </a:r>
          </a:p>
          <a:p>
            <a:endParaRPr lang="fi-FI" sz="1700" dirty="0"/>
          </a:p>
          <a:p>
            <a:r>
              <a:rPr lang="fi-FI" sz="1700" dirty="0"/>
              <a:t>Ohjeet: Mia Ekström, </a:t>
            </a:r>
            <a:r>
              <a:rPr lang="fi-FI" sz="1700" dirty="0">
                <a:hlinkClick r:id="rId2"/>
              </a:rPr>
              <a:t>mia.ekstrom@redcross.fi</a:t>
            </a:r>
            <a:r>
              <a:rPr lang="fi-FI" sz="1700" dirty="0"/>
              <a:t>, 040 562 2472</a:t>
            </a:r>
          </a:p>
          <a:p>
            <a:r>
              <a:rPr lang="fi-FI" sz="1700" dirty="0"/>
              <a:t>(päivitetty 26.6.25 koskien </a:t>
            </a:r>
            <a:r>
              <a:rPr lang="fi-FI" sz="1700" dirty="0" err="1"/>
              <a:t>Zettle</a:t>
            </a:r>
            <a:r>
              <a:rPr lang="fi-FI" sz="1700" dirty="0"/>
              <a:t>-tilin rekisteröimistä, Tiina Kirves)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4011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3. Esimerkki OSASTON rekisteröitymisestä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Seuraavilla</a:t>
            </a:r>
            <a:r>
              <a:rPr lang="en-US" dirty="0"/>
              <a:t> </a:t>
            </a:r>
            <a:r>
              <a:rPr lang="en-US" dirty="0" err="1"/>
              <a:t>sivuilla</a:t>
            </a:r>
            <a:r>
              <a:rPr lang="en-US" dirty="0"/>
              <a:t> </a:t>
            </a:r>
            <a:r>
              <a:rPr lang="en-US" dirty="0" err="1"/>
              <a:t>näet</a:t>
            </a:r>
            <a:r>
              <a:rPr lang="en-US" dirty="0"/>
              <a:t> </a:t>
            </a:r>
            <a:r>
              <a:rPr lang="en-US" dirty="0" err="1"/>
              <a:t>esimerkin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Zettlen</a:t>
            </a:r>
            <a:r>
              <a:rPr lang="en-US" dirty="0"/>
              <a:t> </a:t>
            </a:r>
            <a:r>
              <a:rPr lang="en-US" dirty="0" err="1"/>
              <a:t>rekisteröitymissivuilla</a:t>
            </a:r>
            <a:r>
              <a:rPr lang="en-US" dirty="0"/>
              <a:t> </a:t>
            </a:r>
            <a:r>
              <a:rPr lang="en-US" dirty="0" err="1"/>
              <a:t>kysytään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avaat</a:t>
            </a:r>
            <a:r>
              <a:rPr lang="en-US" dirty="0"/>
              <a:t> </a:t>
            </a:r>
            <a:r>
              <a:rPr lang="en-US" dirty="0" err="1"/>
              <a:t>osastolle</a:t>
            </a:r>
            <a:r>
              <a:rPr lang="en-US" dirty="0"/>
              <a:t> </a:t>
            </a:r>
            <a:r>
              <a:rPr lang="en-US" dirty="0" err="1"/>
              <a:t>omaa</a:t>
            </a:r>
            <a:r>
              <a:rPr lang="en-US" dirty="0"/>
              <a:t> </a:t>
            </a:r>
            <a:r>
              <a:rPr lang="en-US" dirty="0" err="1"/>
              <a:t>Zettle-tiliä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2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C3DA-7CA1-74C0-7E53-4A0FA43C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Tarvitset näitä tietoja osaston </a:t>
            </a:r>
            <a:r>
              <a:rPr lang="fi-FI" dirty="0" err="1"/>
              <a:t>Zettle</a:t>
            </a:r>
            <a:r>
              <a:rPr lang="fi-FI" dirty="0"/>
              <a:t>-tilin avaamisen yhteydessä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1769-8D56-159F-E055-916CAB38E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01615" cy="498316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Etsi tiedot valmiiksi ennen kun aloitat rekisteröitymisen</a:t>
            </a:r>
          </a:p>
          <a:p>
            <a:r>
              <a:rPr lang="fi-FI" dirty="0"/>
              <a:t>Voit myös jättää rekisteröitymisen kesken, ja jatkaa myöhemmin, jos joudut esimerkiksi etsimään jotain tietoa.</a:t>
            </a:r>
          </a:p>
          <a:p>
            <a:r>
              <a:rPr lang="fi-FI" dirty="0"/>
              <a:t>Järjestelmä tallentaa sinne jo syötetyt tiedot ja voit jatkaa siitä mihin jäit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6DA0B-0A4E-0F16-5DB7-DC2C74D1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15" y="1573367"/>
            <a:ext cx="4640655" cy="45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A7F1-1396-462C-F398-7227F17F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Sinulta kysytään henkilötietojasi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B1E31-6794-41C4-2CCF-2E624370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514116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Kun rekisteröidyt, eli avaat osaston tiliä, samassa yhteydessä kysytään sinun henkilötietojasi</a:t>
            </a:r>
          </a:p>
          <a:p>
            <a:r>
              <a:rPr lang="fi-FI" dirty="0"/>
              <a:t>Viranomaisten määräysten vuoksi </a:t>
            </a:r>
            <a:r>
              <a:rPr lang="fi-FI" dirty="0" err="1"/>
              <a:t>Zettlen</a:t>
            </a:r>
            <a:r>
              <a:rPr lang="fi-FI" dirty="0"/>
              <a:t> täytyy vahvistaa asiakkaiden henkilötiedot (kuten nimi, osoite ja syntymäaika) ja yrityksen/organisaation  tiedot.</a:t>
            </a:r>
          </a:p>
          <a:p>
            <a:r>
              <a:rPr lang="fi-FI" dirty="0"/>
              <a:t>Löydät täältä lisätietoa henkilötiedoista ja niiden vahvistamisesta: </a:t>
            </a:r>
            <a:r>
              <a:rPr lang="fi-FI" dirty="0">
                <a:hlinkClick r:id="rId2"/>
              </a:rPr>
              <a:t>https://www.zettle.com/fi/help/articles/1113715-auta-meita-todentamaan-henkilollisyytesi</a:t>
            </a:r>
            <a:r>
              <a:rPr lang="fi-FI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06E8B-7062-02BA-CA81-5DA5DA183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551" y="1600200"/>
            <a:ext cx="43215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2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3700"/>
              <a:t>Aloita osaston Zettle-tilin rekisteröiminen näin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3479292" cy="4518992"/>
          </a:xfrm>
        </p:spPr>
        <p:txBody>
          <a:bodyPr>
            <a:normAutofit fontScale="92500"/>
          </a:bodyPr>
          <a:lstStyle/>
          <a:p>
            <a:r>
              <a:rPr lang="en-US" sz="1700" dirty="0"/>
              <a:t>Luo </a:t>
            </a:r>
            <a:r>
              <a:rPr lang="en-US" sz="1700" dirty="0" err="1"/>
              <a:t>tili</a:t>
            </a:r>
            <a:r>
              <a:rPr lang="en-US" sz="1700" dirty="0"/>
              <a:t> </a:t>
            </a:r>
            <a:r>
              <a:rPr lang="en-US" sz="1700" dirty="0" err="1"/>
              <a:t>osoitteessa</a:t>
            </a:r>
            <a:r>
              <a:rPr lang="en-US" sz="1700" dirty="0"/>
              <a:t> </a:t>
            </a:r>
            <a:r>
              <a:rPr lang="fi-FI" sz="1700" dirty="0">
                <a:hlinkClick r:id="rId2"/>
              </a:rPr>
              <a:t>https://login.zettle.com/register/fi</a:t>
            </a:r>
            <a:r>
              <a:rPr lang="fi-FI" sz="1700" dirty="0"/>
              <a:t> </a:t>
            </a:r>
            <a:endParaRPr lang="en-US" sz="1700" dirty="0"/>
          </a:p>
          <a:p>
            <a:r>
              <a:rPr lang="en-US" sz="1700" dirty="0" err="1"/>
              <a:t>Sähköpostiosoite</a:t>
            </a:r>
            <a:r>
              <a:rPr lang="en-US" sz="1700" dirty="0"/>
              <a:t> </a:t>
            </a:r>
            <a:r>
              <a:rPr lang="en-US" sz="1700" dirty="0" err="1"/>
              <a:t>toimii</a:t>
            </a:r>
            <a:r>
              <a:rPr lang="en-US" sz="1700" dirty="0"/>
              <a:t> </a:t>
            </a:r>
            <a:r>
              <a:rPr lang="en-US" sz="1700" dirty="0" err="1"/>
              <a:t>osastonne</a:t>
            </a:r>
            <a:r>
              <a:rPr lang="en-US" sz="1700" dirty="0"/>
              <a:t> </a:t>
            </a:r>
            <a:r>
              <a:rPr lang="en-US" sz="1700" dirty="0" err="1"/>
              <a:t>käyttäjätunnuksena</a:t>
            </a:r>
            <a:endParaRPr lang="en-US" sz="1700" dirty="0"/>
          </a:p>
          <a:p>
            <a:r>
              <a:rPr lang="en-US" sz="1700" dirty="0" err="1"/>
              <a:t>Käytä</a:t>
            </a:r>
            <a:r>
              <a:rPr lang="en-US" sz="1700" dirty="0"/>
              <a:t> </a:t>
            </a:r>
            <a:r>
              <a:rPr lang="en-US" sz="1700" dirty="0" err="1"/>
              <a:t>esim</a:t>
            </a:r>
            <a:r>
              <a:rPr lang="en-US" sz="1700" dirty="0"/>
              <a:t> </a:t>
            </a:r>
            <a:r>
              <a:rPr lang="en-US" sz="1700" dirty="0" err="1"/>
              <a:t>osaston</a:t>
            </a:r>
            <a:r>
              <a:rPr lang="en-US" sz="1700" dirty="0"/>
              <a:t> </a:t>
            </a:r>
            <a:r>
              <a:rPr lang="en-US" sz="1700" dirty="0" err="1"/>
              <a:t>sähköpostiosoitetta</a:t>
            </a:r>
            <a:endParaRPr lang="en-US" sz="1700" dirty="0"/>
          </a:p>
          <a:p>
            <a:r>
              <a:rPr lang="en-US" sz="1700" dirty="0" err="1"/>
              <a:t>Varmista</a:t>
            </a:r>
            <a:r>
              <a:rPr lang="en-US" sz="1700" dirty="0"/>
              <a:t> </a:t>
            </a:r>
            <a:r>
              <a:rPr lang="en-US" sz="1700" dirty="0" err="1"/>
              <a:t>että</a:t>
            </a:r>
            <a:r>
              <a:rPr lang="en-US" sz="1700" dirty="0"/>
              <a:t> </a:t>
            </a:r>
            <a:r>
              <a:rPr lang="en-US" sz="1700" dirty="0" err="1"/>
              <a:t>pääset</a:t>
            </a:r>
            <a:r>
              <a:rPr lang="en-US" sz="1700" dirty="0"/>
              <a:t> </a:t>
            </a:r>
            <a:r>
              <a:rPr lang="en-US" sz="1700" dirty="0" err="1"/>
              <a:t>itse</a:t>
            </a:r>
            <a:r>
              <a:rPr lang="en-US" sz="1700" dirty="0"/>
              <a:t>, tai </a:t>
            </a:r>
            <a:r>
              <a:rPr lang="en-US" sz="1700" dirty="0" err="1"/>
              <a:t>joku</a:t>
            </a:r>
            <a:r>
              <a:rPr lang="en-US" sz="1700" dirty="0"/>
              <a:t> </a:t>
            </a:r>
            <a:r>
              <a:rPr lang="en-US" sz="1700" dirty="0" err="1"/>
              <a:t>pääsee</a:t>
            </a:r>
            <a:r>
              <a:rPr lang="en-US" sz="1700" dirty="0"/>
              <a:t> </a:t>
            </a:r>
            <a:r>
              <a:rPr lang="en-US" sz="1700" dirty="0" err="1"/>
              <a:t>kyseiseen</a:t>
            </a:r>
            <a:r>
              <a:rPr lang="en-US" sz="1700" dirty="0"/>
              <a:t> </a:t>
            </a:r>
            <a:r>
              <a:rPr lang="en-US" sz="1700" dirty="0" err="1"/>
              <a:t>sähköpostiin</a:t>
            </a:r>
            <a:r>
              <a:rPr lang="en-US" sz="1700" dirty="0"/>
              <a:t>. </a:t>
            </a:r>
            <a:r>
              <a:rPr lang="en-US" sz="1700" dirty="0" err="1"/>
              <a:t>Tilin</a:t>
            </a:r>
            <a:r>
              <a:rPr lang="en-US" sz="1700" dirty="0"/>
              <a:t> </a:t>
            </a:r>
            <a:r>
              <a:rPr lang="en-US" sz="1700" dirty="0" err="1"/>
              <a:t>vahvistuspyyntö</a:t>
            </a:r>
            <a:r>
              <a:rPr lang="en-US" sz="1700" dirty="0"/>
              <a:t> </a:t>
            </a:r>
            <a:r>
              <a:rPr lang="en-US" sz="1700" dirty="0" err="1"/>
              <a:t>tulee</a:t>
            </a:r>
            <a:r>
              <a:rPr lang="en-US" sz="1700" dirty="0"/>
              <a:t> </a:t>
            </a:r>
            <a:r>
              <a:rPr lang="en-US" sz="1700" dirty="0" err="1"/>
              <a:t>sinne</a:t>
            </a:r>
            <a:r>
              <a:rPr lang="en-US" sz="1700" dirty="0"/>
              <a:t>.</a:t>
            </a:r>
          </a:p>
          <a:p>
            <a:r>
              <a:rPr lang="en-US" sz="1700" dirty="0"/>
              <a:t>HUOM </a:t>
            </a:r>
            <a:r>
              <a:rPr lang="en-US" sz="1700" dirty="0" err="1"/>
              <a:t>Sähköpostiosoite</a:t>
            </a:r>
            <a:r>
              <a:rPr lang="en-US" sz="1700" dirty="0"/>
              <a:t> </a:t>
            </a:r>
            <a:r>
              <a:rPr lang="en-US" sz="1700" dirty="0" err="1"/>
              <a:t>ei</a:t>
            </a:r>
            <a:r>
              <a:rPr lang="en-US" sz="1700" dirty="0"/>
              <a:t> </a:t>
            </a:r>
            <a:r>
              <a:rPr lang="en-US" sz="1700" dirty="0" err="1"/>
              <a:t>voi</a:t>
            </a:r>
            <a:r>
              <a:rPr lang="en-US" sz="1700" dirty="0"/>
              <a:t> olla </a:t>
            </a:r>
            <a:r>
              <a:rPr lang="en-US" sz="1700" dirty="0" err="1"/>
              <a:t>sama</a:t>
            </a:r>
            <a:r>
              <a:rPr lang="en-US" sz="1700" dirty="0"/>
              <a:t>, jota </a:t>
            </a:r>
            <a:r>
              <a:rPr lang="en-US" sz="1700" dirty="0" err="1"/>
              <a:t>käytätte</a:t>
            </a:r>
            <a:r>
              <a:rPr lang="en-US" sz="1700" dirty="0"/>
              <a:t> </a:t>
            </a:r>
            <a:r>
              <a:rPr lang="fi-FI" sz="1700" dirty="0"/>
              <a:t>katastrofirahaston </a:t>
            </a:r>
            <a:r>
              <a:rPr lang="fi-FI" sz="1700" dirty="0" err="1"/>
              <a:t>Zettle</a:t>
            </a:r>
            <a:r>
              <a:rPr lang="fi-FI" sz="1700" dirty="0"/>
              <a:t>-tilin ”</a:t>
            </a:r>
            <a:r>
              <a:rPr lang="fi-FI" sz="1700" dirty="0" err="1"/>
              <a:t>sub</a:t>
            </a:r>
            <a:r>
              <a:rPr lang="fi-FI" sz="1700" dirty="0"/>
              <a:t> </a:t>
            </a:r>
            <a:r>
              <a:rPr lang="fi-FI" sz="1700" dirty="0" err="1"/>
              <a:t>account</a:t>
            </a:r>
            <a:r>
              <a:rPr lang="fi-FI" sz="1700" dirty="0"/>
              <a:t>” käyttäjätunnuksena.</a:t>
            </a:r>
            <a:r>
              <a:rPr lang="en-US" sz="1700" dirty="0"/>
              <a:t> </a:t>
            </a:r>
          </a:p>
          <a:p>
            <a:r>
              <a:rPr lang="en-US" sz="1700" dirty="0" err="1"/>
              <a:t>Tällä</a:t>
            </a:r>
            <a:r>
              <a:rPr lang="en-US" sz="1700" dirty="0"/>
              <a:t> </a:t>
            </a:r>
            <a:r>
              <a:rPr lang="en-US" sz="1700" dirty="0" err="1"/>
              <a:t>sähköpostiosoitteella</a:t>
            </a:r>
            <a:r>
              <a:rPr lang="en-US" sz="1700" dirty="0"/>
              <a:t> ja </a:t>
            </a:r>
            <a:r>
              <a:rPr lang="en-US" sz="1700" dirty="0" err="1"/>
              <a:t>käyttäjätunnuksella</a:t>
            </a:r>
            <a:r>
              <a:rPr lang="en-US" sz="1700" dirty="0"/>
              <a:t> </a:t>
            </a:r>
            <a:r>
              <a:rPr lang="en-US" sz="1700" dirty="0" err="1"/>
              <a:t>pääsette</a:t>
            </a:r>
            <a:r>
              <a:rPr lang="en-US" sz="1700" dirty="0"/>
              <a:t> </a:t>
            </a:r>
            <a:r>
              <a:rPr lang="en-US" sz="1700" dirty="0" err="1"/>
              <a:t>jatkossa</a:t>
            </a:r>
            <a:r>
              <a:rPr lang="en-US" sz="1700" dirty="0"/>
              <a:t> </a:t>
            </a:r>
            <a:r>
              <a:rPr lang="en-US" sz="1700" dirty="0" err="1"/>
              <a:t>hallinnoimaan</a:t>
            </a:r>
            <a:r>
              <a:rPr lang="en-US" sz="1700" dirty="0"/>
              <a:t> </a:t>
            </a:r>
            <a:r>
              <a:rPr lang="en-US" sz="1700" dirty="0" err="1"/>
              <a:t>osaston</a:t>
            </a:r>
            <a:r>
              <a:rPr lang="en-US" sz="1700" dirty="0"/>
              <a:t> </a:t>
            </a:r>
            <a:r>
              <a:rPr lang="en-US" sz="1700" dirty="0" err="1"/>
              <a:t>tiliä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9CB3B-CE1B-32AD-ACEE-86E5CC63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629266"/>
            <a:ext cx="2204760" cy="56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4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AA33-03A2-C67C-E94A-A480AE5E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Saat sähköpostiin vahvistuspyynnön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F0CB2-193D-251E-F742-57977C79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368066"/>
            <a:ext cx="4423319" cy="52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369C-1BEA-5749-8BF4-54052400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Vahvista sähköpostiosoite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56C4-7797-40EC-93E8-090AA48D3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80748" cy="4525963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Saat sähköpostin jonka lähettäjänä on ”</a:t>
            </a:r>
            <a:r>
              <a:rPr lang="fi-FI" dirty="0" err="1"/>
              <a:t>Zettle</a:t>
            </a:r>
            <a:r>
              <a:rPr lang="fi-FI" dirty="0"/>
              <a:t>”</a:t>
            </a:r>
          </a:p>
          <a:p>
            <a:r>
              <a:rPr lang="fi-FI" dirty="0"/>
              <a:t>Vahvista antamasi sähköpostiosoite klikkaamalla linkkiä</a:t>
            </a:r>
          </a:p>
          <a:p>
            <a:r>
              <a:rPr lang="fi-FI" dirty="0"/>
              <a:t>Linkki toimii 15 min ajan</a:t>
            </a:r>
          </a:p>
          <a:p>
            <a:r>
              <a:rPr lang="fi-FI" dirty="0"/>
              <a:t>Jos et ehdi vahvistaa sähköpostia tässä ajassa, niin pyydä uusi viesti</a:t>
            </a:r>
          </a:p>
          <a:p>
            <a:r>
              <a:rPr lang="fi-FI" dirty="0"/>
              <a:t>Jos et löydä viestiä, niin tarkista myös roskaposti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DCD3B-B8E2-DD17-434E-B9CCF1CB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48" y="1417638"/>
            <a:ext cx="3948852" cy="47396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0D30F2-26E6-F168-8056-D72FD655B090}"/>
              </a:ext>
            </a:extLst>
          </p:cNvPr>
          <p:cNvSpPr/>
          <p:nvPr/>
        </p:nvSpPr>
        <p:spPr>
          <a:xfrm>
            <a:off x="5220072" y="2060848"/>
            <a:ext cx="936104" cy="144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78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CC25-64B7-FF93-F503-E083D95A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Jatka rekisteröitymistä kirjautumalla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7584D-FA9C-F2AF-F1F2-959EB41C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fi-FI" dirty="0"/>
              <a:t>Kun klikkaat sähköpostin ”Vahvista ” –linkkiä, niin sinulle avautuu tällainen sivu.</a:t>
            </a:r>
          </a:p>
          <a:p>
            <a:r>
              <a:rPr lang="fi-FI" dirty="0"/>
              <a:t>Syötä tähän käyttämäsi sähköpostiosoite, ja kirjaudu sisään</a:t>
            </a:r>
          </a:p>
          <a:p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FE252-772A-F695-8F6D-6EDE2A43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52" y="1700808"/>
            <a:ext cx="3803148" cy="38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4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C98C2-132D-45F6-8110-3EF87D65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yritysmuodoksi 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AB9B3-67AD-0322-04CD-8230BDA3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4947800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9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F33B89-8004-48F3-87EE-A4BD47E6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Ilmoita osastonne Y-tunnus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6096F37-6BFA-466F-97F9-066C19308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1632617"/>
            <a:ext cx="5523706" cy="151983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41280F9-8111-4508-BC31-F882E7068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3212976"/>
            <a:ext cx="5523706" cy="32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80439-9F0F-40DB-8778-0BBD2FEF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Ilmoita osastonne nimi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E34D9AA-5BE5-4AA4-9ABE-EFE44D07B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546" y="1666828"/>
            <a:ext cx="4138908" cy="51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3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301"/>
            <a:ext cx="8229600" cy="1143000"/>
          </a:xfrm>
        </p:spPr>
        <p:txBody>
          <a:bodyPr/>
          <a:lstStyle/>
          <a:p>
            <a:r>
              <a:rPr lang="fi-FI" dirty="0"/>
              <a:t>Yleistä </a:t>
            </a:r>
            <a:r>
              <a:rPr lang="fi-FI" dirty="0" err="1"/>
              <a:t>Zettlen</a:t>
            </a:r>
            <a:r>
              <a:rPr lang="fi-FI" dirty="0"/>
              <a:t> käyttöönotosta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442" y="800100"/>
            <a:ext cx="5029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200" b="1" dirty="0"/>
              <a:t>Ohjeita käyttöönottoa varten: </a:t>
            </a:r>
            <a:r>
              <a:rPr lang="fi-FI" sz="1200" dirty="0">
                <a:hlinkClick r:id="rId2"/>
              </a:rPr>
              <a:t>https://www.zettle.com/fi/help/articles/1083274-tietoja-zettlesta</a:t>
            </a:r>
            <a:r>
              <a:rPr lang="fi-FI" sz="1200" dirty="0"/>
              <a:t> </a:t>
            </a:r>
          </a:p>
          <a:p>
            <a:pPr marL="0" indent="0">
              <a:buNone/>
            </a:pPr>
            <a:r>
              <a:rPr lang="fi-FI" sz="1200" b="1" dirty="0" err="1"/>
              <a:t>Zettlen</a:t>
            </a:r>
            <a:r>
              <a:rPr lang="fi-FI" sz="1200" b="1" dirty="0"/>
              <a:t> käyttöönotto vaatii</a:t>
            </a:r>
            <a:endParaRPr lang="en-US" sz="1200" b="1" dirty="0"/>
          </a:p>
          <a:p>
            <a:pPr lvl="1"/>
            <a:r>
              <a:rPr lang="fi-FI" sz="1200" dirty="0" err="1"/>
              <a:t>Zettle</a:t>
            </a:r>
            <a:r>
              <a:rPr lang="fi-FI" sz="1200" dirty="0"/>
              <a:t>-lukulaitteen</a:t>
            </a:r>
          </a:p>
          <a:p>
            <a:pPr lvl="1"/>
            <a:r>
              <a:rPr lang="fi-FI" sz="1200" dirty="0"/>
              <a:t>Yhteensopivan puhelimen tai tablettitietokoneen. Laite voi olla Punaisen Ristin tai  tarvittaessa myös oma laitteesi.</a:t>
            </a:r>
          </a:p>
          <a:p>
            <a:pPr lvl="1"/>
            <a:r>
              <a:rPr lang="fi-FI" sz="1200" dirty="0"/>
              <a:t>Puhelimeen tai tabletille ladatun </a:t>
            </a:r>
            <a:r>
              <a:rPr lang="fi-FI" sz="1200" dirty="0" err="1"/>
              <a:t>Zettle</a:t>
            </a:r>
            <a:r>
              <a:rPr lang="fi-FI" sz="1200" dirty="0"/>
              <a:t> Go -sovelluksen</a:t>
            </a:r>
          </a:p>
          <a:p>
            <a:pPr lvl="2"/>
            <a:r>
              <a:rPr lang="en-US" sz="1200" dirty="0"/>
              <a:t>Google Play / Android: </a:t>
            </a:r>
            <a:r>
              <a:rPr lang="en-US" sz="1200" dirty="0">
                <a:hlinkClick r:id="rId3"/>
              </a:rPr>
              <a:t>https://play.google.com/store/apps/details?id=com.izettle.android&amp;hl=fi</a:t>
            </a:r>
            <a:endParaRPr lang="en-US" sz="1200" dirty="0"/>
          </a:p>
          <a:p>
            <a:pPr lvl="2"/>
            <a:r>
              <a:rPr lang="fi-FI" sz="1200" dirty="0" err="1"/>
              <a:t>iTunes</a:t>
            </a:r>
            <a:r>
              <a:rPr lang="fi-FI" sz="1200" dirty="0"/>
              <a:t> / Apple: </a:t>
            </a:r>
            <a:r>
              <a:rPr lang="fi-FI" sz="1200" dirty="0">
                <a:hlinkClick r:id="rId4"/>
              </a:rPr>
              <a:t>https://itunes.apple.com/fi/app/izettle/id447785763?l=fi&amp;mt=8</a:t>
            </a:r>
            <a:r>
              <a:rPr lang="fi-FI" sz="1200" dirty="0"/>
              <a:t> </a:t>
            </a:r>
            <a:endParaRPr lang="en-US" sz="1200" dirty="0"/>
          </a:p>
          <a:p>
            <a:pPr lvl="1"/>
            <a:r>
              <a:rPr lang="fi-FI" sz="1200" dirty="0" err="1"/>
              <a:t>Zettle</a:t>
            </a:r>
            <a:r>
              <a:rPr lang="fi-FI" sz="1200" dirty="0"/>
              <a:t>-sovelluksen</a:t>
            </a:r>
            <a:r>
              <a:rPr lang="fi-FI" sz="1400" dirty="0"/>
              <a:t>, katastrofirahaston </a:t>
            </a:r>
            <a:r>
              <a:rPr lang="fi-FI" sz="1400" dirty="0" err="1"/>
              <a:t>Zettle</a:t>
            </a:r>
            <a:r>
              <a:rPr lang="fi-FI" sz="1400" dirty="0"/>
              <a:t> tilin ”</a:t>
            </a:r>
            <a:r>
              <a:rPr lang="fi-FI" sz="1400" dirty="0" err="1"/>
              <a:t>sub</a:t>
            </a:r>
            <a:r>
              <a:rPr lang="fi-FI" sz="1400" dirty="0"/>
              <a:t> </a:t>
            </a:r>
            <a:r>
              <a:rPr lang="fi-FI" sz="1400" dirty="0" err="1"/>
              <a:t>account</a:t>
            </a:r>
            <a:r>
              <a:rPr lang="fi-FI" sz="1400" dirty="0"/>
              <a:t>” käyttäjätunnuksen (sähköpostiosoite) </a:t>
            </a:r>
            <a:r>
              <a:rPr lang="fi-FI" sz="1200" dirty="0"/>
              <a:t>ja salasanan</a:t>
            </a:r>
          </a:p>
          <a:p>
            <a:pPr lvl="2"/>
            <a:r>
              <a:rPr lang="fi-FI" sz="1200" dirty="0"/>
              <a:t>Lahjoitusten keräämistä varten, </a:t>
            </a:r>
            <a:r>
              <a:rPr lang="fi-FI" sz="1200" dirty="0" err="1"/>
              <a:t>esim</a:t>
            </a:r>
            <a:r>
              <a:rPr lang="fi-FI" sz="1200" dirty="0"/>
              <a:t> Nälkäpäivänä tai hätäapukeräyksissä</a:t>
            </a:r>
          </a:p>
          <a:p>
            <a:pPr lvl="2"/>
            <a:r>
              <a:rPr lang="fi-FI" sz="1200" dirty="0"/>
              <a:t>Ohjeet tässä dokumentissa</a:t>
            </a:r>
          </a:p>
          <a:p>
            <a:pPr lvl="1"/>
            <a:r>
              <a:rPr lang="fi-FI" sz="1200" dirty="0" err="1"/>
              <a:t>Zettle</a:t>
            </a:r>
            <a:r>
              <a:rPr lang="fi-FI" sz="1200" dirty="0"/>
              <a:t>-tilin &amp; käyttäjätunnuksen (sähköpostiosoite) ja salasanan</a:t>
            </a:r>
          </a:p>
          <a:p>
            <a:pPr lvl="2"/>
            <a:r>
              <a:rPr lang="fi-FI" sz="1200" dirty="0"/>
              <a:t>Oma tili = piirin tai osaston oman </a:t>
            </a:r>
            <a:r>
              <a:rPr lang="fi-FI" sz="1200" dirty="0" err="1"/>
              <a:t>Zettle</a:t>
            </a:r>
            <a:r>
              <a:rPr lang="fi-FI" sz="1200" dirty="0"/>
              <a:t>-tilin, mm. tuotemyyntiä ja tapahtumia varten. Ohjeet käyttöönotosta tässä dokumentissa.</a:t>
            </a:r>
            <a:endParaRPr lang="en-US" sz="1200" dirty="0"/>
          </a:p>
          <a:p>
            <a:pPr marL="0" indent="0">
              <a:buNone/>
            </a:pPr>
            <a:r>
              <a:rPr lang="fi-FI" sz="1200" b="1" dirty="0" err="1"/>
              <a:t>Zettle</a:t>
            </a:r>
            <a:r>
              <a:rPr lang="fi-FI" sz="1200" b="1" dirty="0"/>
              <a:t> lukulaitteen tilaus </a:t>
            </a:r>
          </a:p>
          <a:p>
            <a:pPr lvl="1"/>
            <a:r>
              <a:rPr lang="en-US" sz="1200" dirty="0">
                <a:hlinkClick r:id="rId5"/>
              </a:rPr>
              <a:t>https://www.zettle.com/fi/maksupalvelu/korttimaksupaate</a:t>
            </a:r>
            <a:endParaRPr lang="en-US" sz="1200" dirty="0"/>
          </a:p>
          <a:p>
            <a:pPr marL="0" indent="0">
              <a:buNone/>
            </a:pPr>
            <a:r>
              <a:rPr lang="fi-FI" sz="1200" b="1" dirty="0"/>
              <a:t>Lukulaitteesta	</a:t>
            </a:r>
            <a:endParaRPr lang="en-US" sz="1200" b="1" dirty="0"/>
          </a:p>
          <a:p>
            <a:pPr lvl="1"/>
            <a:r>
              <a:rPr lang="fi-FI" sz="1200" dirty="0"/>
              <a:t>Lukulaite yhdistetään </a:t>
            </a:r>
            <a:r>
              <a:rPr lang="fi-FI" sz="1200" dirty="0" err="1"/>
              <a:t>bluetooth-yhteydellä</a:t>
            </a:r>
            <a:r>
              <a:rPr lang="fi-FI" sz="1200" dirty="0"/>
              <a:t> haluttuun tablettiin tai puhelimeen</a:t>
            </a:r>
          </a:p>
          <a:p>
            <a:pPr lvl="1"/>
            <a:r>
              <a:rPr lang="fi-FI" sz="1200" dirty="0" err="1"/>
              <a:t>Huom</a:t>
            </a:r>
            <a:r>
              <a:rPr lang="fi-FI" sz="1200" dirty="0"/>
              <a:t>, uusissa </a:t>
            </a:r>
            <a:r>
              <a:rPr lang="fi-FI" sz="1200" dirty="0" err="1"/>
              <a:t>Zettle</a:t>
            </a:r>
            <a:r>
              <a:rPr lang="fi-FI" sz="1200" dirty="0"/>
              <a:t>-laitteissa on lähimaksuominaisuus.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016758" y="801316"/>
            <a:ext cx="411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Toiminta muiden kuin </a:t>
            </a:r>
            <a:r>
              <a:rPr lang="fi-FI" sz="1200" b="1" dirty="0" err="1"/>
              <a:t>iPhonen</a:t>
            </a:r>
            <a:r>
              <a:rPr lang="fi-FI" sz="1200" b="1" dirty="0"/>
              <a:t> &amp; </a:t>
            </a:r>
            <a:r>
              <a:rPr lang="fi-FI" sz="1200" b="1" dirty="0" err="1"/>
              <a:t>iPadien</a:t>
            </a:r>
            <a:r>
              <a:rPr lang="fi-FI" sz="1200" b="1" dirty="0"/>
              <a:t> kanssa?</a:t>
            </a:r>
            <a:endParaRPr lang="en-US" sz="1200" b="1" dirty="0"/>
          </a:p>
          <a:p>
            <a:pPr lvl="1"/>
            <a:r>
              <a:rPr lang="fi-FI" sz="1200" dirty="0"/>
              <a:t>Laite toimii myös monien muiden </a:t>
            </a:r>
            <a:r>
              <a:rPr lang="fi-FI" sz="1200" dirty="0" err="1"/>
              <a:t>padien</a:t>
            </a:r>
            <a:r>
              <a:rPr lang="fi-FI" sz="1200" dirty="0"/>
              <a:t> ja puhelinten kanssa, katso lista täällä </a:t>
            </a:r>
            <a:r>
              <a:rPr lang="fi-FI" sz="1200" u="sng" dirty="0">
                <a:hlinkClick r:id="rId6"/>
              </a:rPr>
              <a:t>https://www.zettle.com/fi/help/articles/1084705-yhteensopivat-alypuhelimet-ja-tabletit</a:t>
            </a:r>
            <a:endParaRPr lang="en-US" sz="1200" dirty="0"/>
          </a:p>
          <a:p>
            <a:br>
              <a:rPr lang="fi-FI" sz="1200" b="1" dirty="0"/>
            </a:br>
            <a:r>
              <a:rPr lang="fi-FI" sz="1200" b="1" dirty="0"/>
              <a:t>Mikä on Punaisen Ristin välityspalkkio maksuista? Entä muut kustannukset?</a:t>
            </a:r>
          </a:p>
          <a:p>
            <a:pPr lvl="1"/>
            <a:r>
              <a:rPr lang="fi-FI" sz="1200" dirty="0"/>
              <a:t>Punaisen Ristin välityspalkkioksi on sovittu 1,75%. Lukulaitteen hankinnan lisäksi muita käyttökustannuksia, kuten kuukausimaksuja, ei ole. </a:t>
            </a:r>
            <a:endParaRPr lang="fi-FI" sz="1200" b="1" dirty="0"/>
          </a:p>
          <a:p>
            <a:endParaRPr lang="fi-FI" sz="1200" b="1" dirty="0"/>
          </a:p>
          <a:p>
            <a:r>
              <a:rPr lang="fi-FI" sz="1200" b="1" dirty="0"/>
              <a:t>Entä onko mahdollista saada </a:t>
            </a:r>
            <a:r>
              <a:rPr lang="fi-FI" sz="1200" b="1" dirty="0" err="1"/>
              <a:t>Zettlellä</a:t>
            </a:r>
            <a:r>
              <a:rPr lang="fi-FI" sz="1200" b="1" dirty="0"/>
              <a:t> maksavien asiakkaiden asiakastiedot omaan käyttöön?</a:t>
            </a:r>
          </a:p>
          <a:p>
            <a:pPr lvl="1"/>
            <a:r>
              <a:rPr lang="fi-FI" sz="1200" dirty="0"/>
              <a:t>Asiakastietojen saaminen/tallentaminen ei ole mahdollista.</a:t>
            </a:r>
            <a:endParaRPr lang="fi-FI" sz="1200" b="1" dirty="0"/>
          </a:p>
          <a:p>
            <a:endParaRPr lang="fi-FI" sz="1200" b="1" dirty="0"/>
          </a:p>
          <a:p>
            <a:r>
              <a:rPr lang="fi-FI" sz="1200" b="1" dirty="0"/>
              <a:t>Rajoitteita</a:t>
            </a:r>
          </a:p>
          <a:p>
            <a:pPr lvl="1"/>
            <a:r>
              <a:rPr lang="fi-FI" sz="1200" dirty="0"/>
              <a:t>Voi olla ainoastaan yksi </a:t>
            </a:r>
            <a:r>
              <a:rPr lang="fi-FI" sz="1200" dirty="0" err="1"/>
              <a:t>Zettle</a:t>
            </a:r>
            <a:r>
              <a:rPr lang="fi-FI" sz="1200" dirty="0"/>
              <a:t>-tili per pankkitili. Katastrofirahaston ”</a:t>
            </a:r>
            <a:r>
              <a:rPr lang="fi-FI" sz="1200" dirty="0" err="1"/>
              <a:t>sub-account</a:t>
            </a:r>
            <a:r>
              <a:rPr lang="fi-FI" sz="1200" dirty="0"/>
              <a:t>” tiliä käytetään ainoastaan lahjoitusten keräämiseen. </a:t>
            </a:r>
          </a:p>
          <a:p>
            <a:pPr lvl="1"/>
            <a:r>
              <a:rPr lang="fi-FI" sz="1200" dirty="0"/>
              <a:t>Jos haluatte samaan aikaan kerätä lahjoituksia katastrofirahastoon ja myydä tuotteita, on tuotemyynti tehtävä osaston omalle pankkitilille. </a:t>
            </a:r>
          </a:p>
          <a:p>
            <a:pPr lvl="1"/>
            <a:r>
              <a:rPr lang="fi-FI" sz="1200" dirty="0"/>
              <a:t>Tällöin käytännössä </a:t>
            </a:r>
            <a:r>
              <a:rPr lang="fi-FI" sz="1200" dirty="0" err="1"/>
              <a:t>logataan</a:t>
            </a:r>
            <a:r>
              <a:rPr lang="fi-FI" sz="1200" dirty="0"/>
              <a:t> välillä ulos / vaihdetaan tiliä , tai käytetään kahta Padia/puhelinta  joissa auki eri tilit</a:t>
            </a:r>
          </a:p>
          <a:p>
            <a:pPr lvl="1"/>
            <a:r>
              <a:rPr lang="fi-FI" sz="1200" dirty="0" err="1"/>
              <a:t>Huom</a:t>
            </a:r>
            <a:r>
              <a:rPr lang="fi-FI" sz="1200" dirty="0"/>
              <a:t>! Jos vastaanottaa </a:t>
            </a:r>
            <a:r>
              <a:rPr lang="fi-FI" sz="1200" b="1" dirty="0"/>
              <a:t>lahjoituksia</a:t>
            </a:r>
            <a:r>
              <a:rPr lang="fi-FI" sz="1200" dirty="0"/>
              <a:t> piirin tai osaston omalle tilille, pitää olla tätä varten </a:t>
            </a:r>
            <a:r>
              <a:rPr lang="fi-FI" sz="1200" b="1" dirty="0"/>
              <a:t>oma keräyslupa!</a:t>
            </a:r>
          </a:p>
        </p:txBody>
      </p:sp>
    </p:spTree>
    <p:extLst>
      <p:ext uri="{BB962C8B-B14F-4D97-AF65-F5344CB8AC3E}">
        <p14:creationId xmlns:p14="http://schemas.microsoft.com/office/powerpoint/2010/main" val="264251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F782EA-5C6C-42E6-9181-AD76FA7D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Ilmoita osastonne rekisteröity osoite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D9A635E-D14D-411D-85CA-3DBB36BB8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593" y="1348120"/>
            <a:ext cx="3170813" cy="5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7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4711DF-6510-43EA-A6E9-32D87A86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Anna omat tietosi: nimi, </a:t>
            </a:r>
            <a:r>
              <a:rPr lang="fi-FI" dirty="0" err="1"/>
              <a:t>hetu</a:t>
            </a:r>
            <a:r>
              <a:rPr lang="fi-FI" dirty="0"/>
              <a:t>, osoite, puhelinnumero ja kansallisuus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CC01EF7-AC6D-498E-AFAF-508030F07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24" y="2204864"/>
            <a:ext cx="3127519" cy="292633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D61F35D-040F-4BB3-B1D0-D7CA1A8BD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225948"/>
            <a:ext cx="303607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9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553FB2-81C8-4864-A239-957D66F0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Anna tiedot osaston rekisteröidyistä nimenkirjoittajista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3137D41-19A2-4F09-B0B2-084CA6704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1" y="2085406"/>
            <a:ext cx="3888432" cy="155976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1AE9D0F-BF63-4414-B755-B2D32D51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09" y="4562371"/>
            <a:ext cx="4074136" cy="221871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4F7A001-0C7A-4EC4-88EA-034A43671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653928"/>
            <a:ext cx="3295103" cy="8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7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CAB66-9549-4473-88AA-F59D2E4A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Kerro, miten aiotte käyttää </a:t>
            </a:r>
            <a:r>
              <a:rPr lang="fi-FI" dirty="0" err="1"/>
              <a:t>Zettleä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E544D5E-9DCC-4302-8397-ECC9754EF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524" y="1700804"/>
            <a:ext cx="2995445" cy="50614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71DD138-0129-400B-A252-B2953218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78" y="2679974"/>
            <a:ext cx="325554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7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AD7916-3151-4B21-8D87-C26CD68D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Voit valita useita vaihtoehtoja alta: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2645D3C-D2E0-4FAB-BE14-C0268833B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600200"/>
            <a:ext cx="3211235" cy="51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46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3CDB1A-C5A6-4138-BB31-174B50CF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Arvioi, miten usein käytätte </a:t>
            </a:r>
            <a:r>
              <a:rPr lang="fi-FI" dirty="0" err="1"/>
              <a:t>Zettleä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EBA7407-E946-4222-AF06-E9A102A6F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738" y="1988840"/>
            <a:ext cx="420055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2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04B94C-5C35-4E7A-8332-40924FE2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 keskimääräiset tuotot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7431171-2F0C-4A6C-A44B-7FF2B44BA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903" y="2015872"/>
            <a:ext cx="3716926" cy="380156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6E29ED3-A748-4514-B3AA-51FC96355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173" y="2016458"/>
            <a:ext cx="3500900" cy="38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1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0C861-9499-431E-9713-6B3CA1BB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Arvioi osastonne vuotuinen liikevaihto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E751C26-6DD8-4E7D-8B19-849BAB63A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841" y="1469162"/>
            <a:ext cx="3340317" cy="51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B0413F-5402-408A-AFB8-54D7A3BA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Tarkista antamasi tiedot ja lähetä 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EF43EB6-4F93-4EBA-AA6D-1CB295102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417638"/>
            <a:ext cx="3240018" cy="5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55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D251-A101-E470-3537-6C431610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Linkkivinkkejä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BEB2-2A71-3965-46A5-5B17287C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Täältä löydät </a:t>
            </a:r>
            <a:r>
              <a:rPr lang="fi-FI" dirty="0" err="1"/>
              <a:t>Zettlen</a:t>
            </a:r>
            <a:r>
              <a:rPr lang="fi-FI" dirty="0"/>
              <a:t> omat ohjeet sekä muuta lisätietoa: </a:t>
            </a:r>
            <a:r>
              <a:rPr lang="fi-FI" dirty="0">
                <a:hlinkClick r:id="rId2"/>
              </a:rPr>
              <a:t>https://www.zettle.com/fi/help/articles/1083274-tietoja-zettlesta</a:t>
            </a:r>
            <a:endParaRPr lang="fi-FI" dirty="0"/>
          </a:p>
          <a:p>
            <a:r>
              <a:rPr lang="fi-FI" dirty="0"/>
              <a:t>Tällä sivulla rekisteröidytään eli avataan tili: </a:t>
            </a:r>
            <a:r>
              <a:rPr lang="fi-FI" dirty="0">
                <a:hlinkClick r:id="rId3"/>
              </a:rPr>
              <a:t>https://login.zettle.com/register/fi</a:t>
            </a:r>
            <a:r>
              <a:rPr lang="fi-FI" dirty="0"/>
              <a:t>  </a:t>
            </a:r>
          </a:p>
          <a:p>
            <a:r>
              <a:rPr lang="fi-FI" dirty="0"/>
              <a:t>Tältä sivulta kirjaudutaan sisään: </a:t>
            </a:r>
            <a:r>
              <a:rPr lang="fi-FI" dirty="0">
                <a:hlinkClick r:id="rId4"/>
              </a:rPr>
              <a:t>https://login.zettle.com/</a:t>
            </a:r>
            <a:endParaRPr lang="fi-FI" dirty="0"/>
          </a:p>
          <a:p>
            <a:r>
              <a:rPr lang="fi-FI" dirty="0"/>
              <a:t>Löydät </a:t>
            </a:r>
            <a:r>
              <a:rPr lang="fi-FI" dirty="0" err="1"/>
              <a:t>Zettle</a:t>
            </a:r>
            <a:r>
              <a:rPr lang="fi-FI" dirty="0"/>
              <a:t> Go -sovelluksen älypuhelimeesi tai tablettiisi </a:t>
            </a:r>
            <a:r>
              <a:rPr lang="fi-FI" dirty="0" err="1"/>
              <a:t>App</a:t>
            </a:r>
            <a:r>
              <a:rPr lang="fi-FI" dirty="0"/>
              <a:t> </a:t>
            </a:r>
            <a:r>
              <a:rPr lang="fi-FI" dirty="0" err="1"/>
              <a:t>Storesta</a:t>
            </a:r>
            <a:r>
              <a:rPr lang="fi-FI" dirty="0"/>
              <a:t> tai Google Playsta hakusanalla “</a:t>
            </a:r>
            <a:r>
              <a:rPr lang="fi-FI" dirty="0" err="1"/>
              <a:t>Zettle</a:t>
            </a:r>
            <a:r>
              <a:rPr lang="fi-FI" dirty="0"/>
              <a:t>” </a:t>
            </a:r>
          </a:p>
          <a:p>
            <a:pPr lvl="1"/>
            <a:r>
              <a:rPr lang="fi-FI" dirty="0" err="1"/>
              <a:t>AppStore</a:t>
            </a:r>
            <a:r>
              <a:rPr lang="fi-FI" dirty="0"/>
              <a:t>: </a:t>
            </a:r>
            <a:r>
              <a:rPr lang="fi-FI" dirty="0">
                <a:hlinkClick r:id="rId5"/>
              </a:rPr>
              <a:t>https://apps.apple.com/us/app/paypal-pos-ex-zettle/id447785763</a:t>
            </a:r>
            <a:endParaRPr lang="fi-FI" dirty="0"/>
          </a:p>
          <a:p>
            <a:pPr lvl="1"/>
            <a:r>
              <a:rPr lang="fi-FI" dirty="0" err="1"/>
              <a:t>GooglePlay</a:t>
            </a:r>
            <a:r>
              <a:rPr lang="fi-FI" dirty="0"/>
              <a:t>: </a:t>
            </a:r>
            <a:r>
              <a:rPr lang="fi-FI" dirty="0">
                <a:hlinkClick r:id="rId6"/>
              </a:rPr>
              <a:t>https://play.google.com/store/apps/details?id=com.izettle.android&amp;pli=1</a:t>
            </a:r>
            <a:r>
              <a:rPr lang="fi-FI" dirty="0"/>
              <a:t> </a:t>
            </a:r>
          </a:p>
          <a:p>
            <a:r>
              <a:rPr lang="fi-FI" dirty="0"/>
              <a:t>Ongelmatilanteissa kannattaa olla ensisijaisesti yhteydessä suoraan </a:t>
            </a:r>
            <a:r>
              <a:rPr lang="fi-FI" dirty="0" err="1"/>
              <a:t>Zettlen</a:t>
            </a:r>
            <a:r>
              <a:rPr lang="fi-FI" dirty="0"/>
              <a:t> asiakaspalveluun:</a:t>
            </a:r>
          </a:p>
          <a:p>
            <a:pPr lvl="1"/>
            <a:r>
              <a:rPr lang="fi-FI" dirty="0">
                <a:hlinkClick r:id="rId7"/>
              </a:rPr>
              <a:t>https://www.zettle.com/fi/help/contact</a:t>
            </a:r>
            <a:r>
              <a:rPr lang="fi-FI" dirty="0"/>
              <a:t> sivulta löydät usein kysytyt kysymykset, puhelinnumeron, chat-tuen ja sähköpostin tiedot </a:t>
            </a:r>
          </a:p>
          <a:p>
            <a:pPr lvl="1"/>
            <a:r>
              <a:rPr lang="fi-FI" dirty="0"/>
              <a:t>puh. </a:t>
            </a:r>
            <a:r>
              <a:rPr lang="en-US" dirty="0"/>
              <a:t>09 747 90 560</a:t>
            </a:r>
          </a:p>
          <a:p>
            <a:pPr lvl="1"/>
            <a:r>
              <a:rPr lang="en-US" b="1" dirty="0"/>
              <a:t>Tuki </a:t>
            </a:r>
            <a:r>
              <a:rPr lang="en-US" b="1" dirty="0" err="1"/>
              <a:t>palvelee</a:t>
            </a:r>
            <a:r>
              <a:rPr lang="en-US" b="1" dirty="0"/>
              <a:t> </a:t>
            </a:r>
            <a:r>
              <a:rPr lang="en-US" b="1" dirty="0" err="1"/>
              <a:t>arkipäivisin</a:t>
            </a:r>
            <a:r>
              <a:rPr lang="en-US" b="1" dirty="0"/>
              <a:t> 9-17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97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1. Katastrofirahasto &amp; lahjoitukset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Näin keräät </a:t>
            </a:r>
            <a:r>
              <a:rPr lang="fi-FI" dirty="0" err="1"/>
              <a:t>Zettlellä</a:t>
            </a:r>
            <a:r>
              <a:rPr lang="fi-FI" dirty="0"/>
              <a:t> lahjoituksia katastrofirahastoon. Rahat tilitetään katastrofirahaston tilille.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/>
              <a:t>Zettle</a:t>
            </a:r>
            <a:r>
              <a:rPr lang="fi-FI" dirty="0"/>
              <a:t>-lukulaite</a:t>
            </a:r>
          </a:p>
          <a:p>
            <a:r>
              <a:rPr lang="fi-FI" dirty="0"/>
              <a:t>Yhteensopiva puhelin tai tablettitietokone</a:t>
            </a:r>
          </a:p>
          <a:p>
            <a:r>
              <a:rPr lang="fi-FI" dirty="0"/>
              <a:t>Puhelimeen tai tabletille sovelluskaupasta ladattu </a:t>
            </a:r>
            <a:r>
              <a:rPr lang="fi-FI" dirty="0" err="1"/>
              <a:t>Zettle</a:t>
            </a:r>
            <a:r>
              <a:rPr lang="fi-FI" dirty="0"/>
              <a:t> Go -sovellus</a:t>
            </a:r>
          </a:p>
          <a:p>
            <a:r>
              <a:rPr lang="fi-FI" dirty="0"/>
              <a:t>Katastrofirahaston </a:t>
            </a:r>
            <a:r>
              <a:rPr lang="fi-FI" dirty="0" err="1"/>
              <a:t>Zettle</a:t>
            </a:r>
            <a:r>
              <a:rPr lang="fi-FI" dirty="0"/>
              <a:t>-tilin ”</a:t>
            </a:r>
            <a:r>
              <a:rPr lang="fi-FI" dirty="0" err="1"/>
              <a:t>sub</a:t>
            </a:r>
            <a:r>
              <a:rPr lang="fi-FI" dirty="0"/>
              <a:t> </a:t>
            </a:r>
            <a:r>
              <a:rPr lang="fi-FI" dirty="0" err="1"/>
              <a:t>account</a:t>
            </a:r>
            <a:r>
              <a:rPr lang="fi-FI" dirty="0"/>
              <a:t>” tunnus &amp; itse luomanne salasana</a:t>
            </a:r>
          </a:p>
          <a:p>
            <a:r>
              <a:rPr lang="fi-FI" dirty="0"/>
              <a:t>Tilille kirjaudutaan täällä: </a:t>
            </a:r>
            <a:r>
              <a:rPr lang="fi-FI" dirty="0">
                <a:hlinkClick r:id="rId2"/>
              </a:rPr>
              <a:t>https://login.zettle.com/</a:t>
            </a:r>
            <a:endParaRPr lang="fi-FI" dirty="0"/>
          </a:p>
          <a:p>
            <a:r>
              <a:rPr lang="fi-FI" b="1" dirty="0"/>
              <a:t>Saat tarvittavan tunnuksen näin:</a:t>
            </a:r>
          </a:p>
          <a:p>
            <a:pPr lvl="1"/>
            <a:r>
              <a:rPr lang="fi-FI" dirty="0"/>
              <a:t>Ota yhteyttä keskustoimistoon varainhankintaan, Mia Ekström, mia.ekstrom@redcross.fi, 040 562 2472</a:t>
            </a:r>
          </a:p>
          <a:p>
            <a:pPr lvl="1"/>
            <a:r>
              <a:rPr lang="fi-FI" dirty="0"/>
              <a:t>Ilmoita Mialle sähköpostiosoite, josta tulee osastonne katastrofirahaston tilin käyttäjätunnus</a:t>
            </a:r>
          </a:p>
          <a:p>
            <a:pPr lvl="1"/>
            <a:r>
              <a:rPr lang="fi-FI" dirty="0"/>
              <a:t>Mia luo teille katastrofirahaston tunnukset</a:t>
            </a:r>
          </a:p>
          <a:p>
            <a:pPr lvl="1"/>
            <a:r>
              <a:rPr lang="fi-FI" dirty="0"/>
              <a:t>Saat vahvistuksen siihen sähköpostiin, joka on annettu käyttäjätunnukseksenne. Vahvistusviestissä on ohjeet salasanan luomiseen. </a:t>
            </a:r>
          </a:p>
          <a:p>
            <a:r>
              <a:rPr lang="fi-FI" dirty="0"/>
              <a:t>Näette sovelluksesta raportilta omat maksutapahtumanne, ja voitte seurata lahjoituspottianne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osastossa tarvitaan, jotta pääsee keräämään lahjoituksia katastrofirahastoon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9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Pikaohje lahjoitusten vastaanottamiseen </a:t>
            </a:r>
            <a:r>
              <a:rPr lang="fi-FI" sz="3600" dirty="0" err="1"/>
              <a:t>Zettlellä</a:t>
            </a:r>
            <a:endParaRPr lang="en-US" sz="4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52538"/>
              </p:ext>
            </p:extLst>
          </p:nvPr>
        </p:nvGraphicFramePr>
        <p:xfrm>
          <a:off x="424036" y="1417638"/>
          <a:ext cx="8896772" cy="532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7746652" imgH="9037371" progId="Word.Document.12">
                  <p:embed/>
                </p:oleObj>
              </mc:Choice>
              <mc:Fallback>
                <p:oleObj name="Document" r:id="rId2" imgW="17746652" imgH="9037371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036" y="1417638"/>
                        <a:ext cx="8896772" cy="5323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86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2. </a:t>
            </a:r>
            <a:r>
              <a:rPr lang="fi-FI" dirty="0" err="1"/>
              <a:t>Zettle</a:t>
            </a:r>
            <a:r>
              <a:rPr lang="fi-FI" dirty="0"/>
              <a:t>-TILI OSASTON TAI piirin omaan käyttöön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Zettleä</a:t>
            </a:r>
            <a:r>
              <a:rPr lang="en-US" dirty="0"/>
              <a:t> osaston tai </a:t>
            </a:r>
            <a:r>
              <a:rPr lang="en-US" dirty="0" err="1"/>
              <a:t>piirin</a:t>
            </a:r>
            <a:r>
              <a:rPr lang="en-US" dirty="0"/>
              <a:t> </a:t>
            </a:r>
            <a:r>
              <a:rPr lang="en-US" dirty="0" err="1"/>
              <a:t>omissa</a:t>
            </a:r>
            <a:r>
              <a:rPr lang="en-US" dirty="0"/>
              <a:t> </a:t>
            </a:r>
            <a:r>
              <a:rPr lang="en-US" dirty="0" err="1"/>
              <a:t>tapahtumissa</a:t>
            </a:r>
            <a:r>
              <a:rPr lang="en-US" dirty="0"/>
              <a:t> ja </a:t>
            </a:r>
            <a:r>
              <a:rPr lang="en-US" dirty="0" err="1"/>
              <a:t>tuotteiden</a:t>
            </a:r>
            <a:r>
              <a:rPr lang="en-US" dirty="0"/>
              <a:t> </a:t>
            </a:r>
            <a:r>
              <a:rPr lang="en-US" dirty="0" err="1"/>
              <a:t>myynnissä</a:t>
            </a:r>
            <a:r>
              <a:rPr lang="en-US" dirty="0"/>
              <a:t>. </a:t>
            </a:r>
            <a:r>
              <a:rPr lang="en-US" dirty="0" err="1"/>
              <a:t>Rahat</a:t>
            </a:r>
            <a:r>
              <a:rPr lang="en-US" dirty="0"/>
              <a:t> </a:t>
            </a:r>
            <a:r>
              <a:rPr lang="en-US" dirty="0" err="1"/>
              <a:t>tulevat</a:t>
            </a:r>
            <a:r>
              <a:rPr lang="en-US" dirty="0"/>
              <a:t> </a:t>
            </a:r>
            <a:r>
              <a:rPr lang="en-US" u="sng" dirty="0" err="1"/>
              <a:t>teidän</a:t>
            </a:r>
            <a:r>
              <a:rPr lang="en-US" u="sng" dirty="0"/>
              <a:t> </a:t>
            </a:r>
            <a:r>
              <a:rPr lang="en-US" u="sng" dirty="0" err="1"/>
              <a:t>omalle</a:t>
            </a:r>
            <a:r>
              <a:rPr lang="en-US" u="sng" dirty="0"/>
              <a:t> </a:t>
            </a:r>
            <a:r>
              <a:rPr lang="en-US" u="sng" dirty="0" err="1"/>
              <a:t>tilille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715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/>
              <a:t>Zettle</a:t>
            </a:r>
            <a:r>
              <a:rPr lang="fi-FI" dirty="0"/>
              <a:t> lukulaite</a:t>
            </a:r>
          </a:p>
          <a:p>
            <a:r>
              <a:rPr lang="fi-FI" dirty="0"/>
              <a:t>Yhteensopiva puhelin tai tablettitietokone</a:t>
            </a:r>
          </a:p>
          <a:p>
            <a:r>
              <a:rPr lang="fi-FI" dirty="0"/>
              <a:t>Puhelimeen tai tabletille ladattu </a:t>
            </a:r>
            <a:r>
              <a:rPr lang="fi-FI" dirty="0" err="1"/>
              <a:t>Zettle</a:t>
            </a:r>
            <a:r>
              <a:rPr lang="fi-FI" dirty="0"/>
              <a:t> Go -sovellus</a:t>
            </a:r>
          </a:p>
          <a:p>
            <a:r>
              <a:rPr lang="fi-FI" dirty="0"/>
              <a:t>Osaston tai piirin oma </a:t>
            </a:r>
            <a:r>
              <a:rPr lang="fi-FI" dirty="0" err="1"/>
              <a:t>Zettle</a:t>
            </a:r>
            <a:r>
              <a:rPr lang="fi-FI" dirty="0"/>
              <a:t>-tili &amp; käyttäjätunnukset. Tilin rekisteröimistä varten tarvitaan:</a:t>
            </a:r>
          </a:p>
          <a:p>
            <a:pPr lvl="1"/>
            <a:r>
              <a:rPr lang="fi-FI" dirty="0"/>
              <a:t>Osaston y-tunnus, nimi sekä osoite juuri siinä muodossa kuin ne näkyvät YTJ-palvelussa</a:t>
            </a:r>
          </a:p>
          <a:p>
            <a:pPr lvl="1"/>
            <a:r>
              <a:rPr lang="fi-FI" dirty="0"/>
              <a:t>Kaikkien virallisissa asiakirjoissa mainittujen henkilöiden nimi, henkilötunnus, kansallisuus ja kotiosoite</a:t>
            </a:r>
          </a:p>
          <a:p>
            <a:pPr lvl="1"/>
            <a:r>
              <a:rPr lang="fi-FI" dirty="0"/>
              <a:t>Lisäksi tulee ilmoittaa miten tiliä on tarkoitus käyttää</a:t>
            </a:r>
          </a:p>
          <a:p>
            <a:pPr lvl="1"/>
            <a:r>
              <a:rPr lang="fi-FI" dirty="0"/>
              <a:t>Tarkemmat ohjeet ovat seuraavalla </a:t>
            </a:r>
            <a:r>
              <a:rPr lang="fi-FI" dirty="0" err="1"/>
              <a:t>slidellä</a:t>
            </a:r>
            <a:r>
              <a:rPr lang="fi-FI" dirty="0"/>
              <a:t> -&gt;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dirty="0"/>
              <a:t>Mitä tarvitaan, jotta pääsee alkuun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5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Ohje osaston oman tilin rekisteröimiseen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i-FI" sz="1600" dirty="0"/>
              <a:t>Luokaa tili sivulla </a:t>
            </a:r>
            <a:r>
              <a:rPr lang="fi-FI" sz="1600" dirty="0">
                <a:hlinkClick r:id="rId2"/>
              </a:rPr>
              <a:t>https://login.zettle.com/register/fi</a:t>
            </a:r>
            <a:r>
              <a:rPr lang="fi-FI" sz="1600" dirty="0"/>
              <a:t> </a:t>
            </a:r>
          </a:p>
          <a:p>
            <a:pPr lvl="1"/>
            <a:r>
              <a:rPr lang="fi-FI" sz="1400" dirty="0"/>
              <a:t>Katso tarkemmat ohjeet seuraavilta </a:t>
            </a:r>
            <a:r>
              <a:rPr lang="fi-FI" sz="1400" dirty="0" err="1"/>
              <a:t>slideiltä</a:t>
            </a:r>
            <a:r>
              <a:rPr lang="fi-FI" sz="1400" dirty="0"/>
              <a:t>, alkaen </a:t>
            </a:r>
            <a:r>
              <a:rPr lang="fi-FI" sz="1400" dirty="0" err="1"/>
              <a:t>slide</a:t>
            </a:r>
            <a:r>
              <a:rPr lang="fi-FI" sz="1400" dirty="0"/>
              <a:t> 10</a:t>
            </a:r>
          </a:p>
          <a:p>
            <a:pPr lvl="1"/>
            <a:r>
              <a:rPr lang="fi-FI" sz="1400" dirty="0" err="1"/>
              <a:t>Huom</a:t>
            </a:r>
            <a:r>
              <a:rPr lang="fi-FI" sz="1400" dirty="0"/>
              <a:t> rekisteröitymisen voi jättää kesken, ja jatkaa myöhemmin siitä mihin asti on päässyt</a:t>
            </a:r>
          </a:p>
          <a:p>
            <a:r>
              <a:rPr lang="fi-FI" sz="1600" dirty="0"/>
              <a:t>Kun tili on luotu, voitte vahvistaa pankkitilin, jolle vastaanottamanne varat talletetaan. </a:t>
            </a:r>
          </a:p>
          <a:p>
            <a:r>
              <a:rPr lang="fi-FI" sz="1600" dirty="0"/>
              <a:t>Tämän jälkeen </a:t>
            </a:r>
            <a:r>
              <a:rPr lang="fi-FI" sz="1600" dirty="0" err="1"/>
              <a:t>Zettle</a:t>
            </a:r>
            <a:r>
              <a:rPr lang="fi-FI" sz="1600" dirty="0"/>
              <a:t> lähettää teille sähköisesti allekirjoitettavan “sopimuksen”, jolla lasketaan välityspalkkio 1,75%:iin, kuten Punaisen Ristin kanssa on sovittu.</a:t>
            </a:r>
          </a:p>
          <a:p>
            <a:r>
              <a:rPr lang="fi-FI" sz="1600" dirty="0"/>
              <a:t>Tätä </a:t>
            </a:r>
            <a:r>
              <a:rPr lang="fi-FI" sz="1600" dirty="0" err="1"/>
              <a:t>Zettle</a:t>
            </a:r>
            <a:r>
              <a:rPr lang="fi-FI" sz="1600" dirty="0"/>
              <a:t>-tiliä </a:t>
            </a:r>
            <a:r>
              <a:rPr lang="fi-FI" sz="1600" dirty="0" err="1"/>
              <a:t>tiliä</a:t>
            </a:r>
            <a:r>
              <a:rPr lang="fi-FI" sz="1600" dirty="0"/>
              <a:t> voitte käyttää osastonne omissa tapahtumissa ja tuotteiden myynnissä, ja luotte tänne tuotteet oman tarpeenne mukaisesti.</a:t>
            </a:r>
          </a:p>
          <a:p>
            <a:r>
              <a:rPr lang="fi-FI" sz="1600" dirty="0"/>
              <a:t>Täältä löydät </a:t>
            </a:r>
            <a:r>
              <a:rPr lang="fi-FI" sz="1600" dirty="0" err="1"/>
              <a:t>Zettlen</a:t>
            </a:r>
            <a:r>
              <a:rPr lang="fi-FI" sz="1600" dirty="0"/>
              <a:t> omat ohjeet sekä muuta lisätietoa: </a:t>
            </a:r>
            <a:r>
              <a:rPr lang="fi-FI" sz="1600" dirty="0">
                <a:hlinkClick r:id="rId3"/>
              </a:rPr>
              <a:t>https://www.zettle.com/fi/help/articles/1083274-tietoja-zettlesta</a:t>
            </a:r>
            <a:endParaRPr lang="fi-FI" sz="1600" dirty="0"/>
          </a:p>
          <a:p>
            <a:r>
              <a:rPr lang="fi-FI" sz="1600" dirty="0"/>
              <a:t>Tilille kirjaudutaan täällä: </a:t>
            </a:r>
            <a:r>
              <a:rPr lang="fi-FI" sz="1600" dirty="0">
                <a:hlinkClick r:id="rId4"/>
              </a:rPr>
              <a:t>https://login.zettle.com/</a:t>
            </a:r>
            <a:r>
              <a:rPr lang="fi-FI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86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Yhteystiedot &amp;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Ongelmatilanteissa kannattaa olla ensisijaisesti yhteydessä suoraan </a:t>
            </a:r>
            <a:r>
              <a:rPr lang="fi-FI" dirty="0" err="1"/>
              <a:t>Zettlen</a:t>
            </a:r>
            <a:r>
              <a:rPr lang="fi-FI" dirty="0"/>
              <a:t> asiakaspalveluun:</a:t>
            </a:r>
          </a:p>
          <a:p>
            <a:pPr lvl="1"/>
            <a:r>
              <a:rPr lang="fi-FI" dirty="0">
                <a:hlinkClick r:id="rId2"/>
              </a:rPr>
              <a:t>https://www.zettle.com/fi/help/contact</a:t>
            </a:r>
            <a:r>
              <a:rPr lang="fi-FI" dirty="0"/>
              <a:t> sivulta löydät usein kysytyt kysymykset, puhelinnumeron, chat-tuen ja sähköpostin tiedot </a:t>
            </a:r>
          </a:p>
          <a:p>
            <a:pPr lvl="1"/>
            <a:r>
              <a:rPr lang="fi-FI" dirty="0"/>
              <a:t>puh. </a:t>
            </a:r>
            <a:r>
              <a:rPr lang="en-US" dirty="0"/>
              <a:t>09 747 90 560</a:t>
            </a:r>
          </a:p>
          <a:p>
            <a:pPr lvl="1"/>
            <a:r>
              <a:rPr lang="en-US" b="1" dirty="0"/>
              <a:t>Tuki </a:t>
            </a:r>
            <a:r>
              <a:rPr lang="en-US" b="1" dirty="0" err="1"/>
              <a:t>palvelee</a:t>
            </a:r>
            <a:r>
              <a:rPr lang="en-US" b="1" dirty="0"/>
              <a:t> </a:t>
            </a:r>
            <a:r>
              <a:rPr lang="en-US" b="1" dirty="0" err="1"/>
              <a:t>arkipäivisin</a:t>
            </a:r>
            <a:r>
              <a:rPr lang="en-US" b="1" dirty="0"/>
              <a:t> 9-17</a:t>
            </a:r>
          </a:p>
          <a:p>
            <a:r>
              <a:rPr lang="fi-FI" dirty="0"/>
              <a:t>Jos et saa apua </a:t>
            </a:r>
            <a:r>
              <a:rPr lang="fi-FI" dirty="0" err="1"/>
              <a:t>Zettlen</a:t>
            </a:r>
            <a:r>
              <a:rPr lang="fi-FI" dirty="0"/>
              <a:t> asiakaspalvelusta, ota yhteyttä Punainen Risti / Mia Ekström, </a:t>
            </a:r>
            <a:r>
              <a:rPr lang="fi-FI" dirty="0">
                <a:hlinkClick r:id="rId3"/>
              </a:rPr>
              <a:t>mia.ekstrom@redcross.fi</a:t>
            </a:r>
            <a:r>
              <a:rPr lang="fi-FI" dirty="0"/>
              <a:t>, puh. 040 562 2472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6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1322</Words>
  <Application>Microsoft Office PowerPoint</Application>
  <PresentationFormat>On-screen Show (4:3)</PresentationFormat>
  <Paragraphs>128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Office Theme</vt:lpstr>
      <vt:lpstr>Document</vt:lpstr>
      <vt:lpstr>Zettle käyttöönotto, ohjeita</vt:lpstr>
      <vt:lpstr>Yleistä Zettlen käyttöönotosta</vt:lpstr>
      <vt:lpstr>1. Katastrofirahasto &amp; lahjoitukset</vt:lpstr>
      <vt:lpstr>Mitä osastossa tarvitaan, jotta pääsee keräämään lahjoituksia katastrofirahastoon</vt:lpstr>
      <vt:lpstr>Pikaohje lahjoitusten vastaanottamiseen Zettlellä</vt:lpstr>
      <vt:lpstr>2. Zettle-TILI OSASTON TAI piirin omaan käyttöön</vt:lpstr>
      <vt:lpstr>Mitä tarvitaan, jotta pääsee alkuun</vt:lpstr>
      <vt:lpstr>Ohje osaston oman tilin rekisteröimiseen</vt:lpstr>
      <vt:lpstr>Yhteystiedot &amp; help</vt:lpstr>
      <vt:lpstr>3. Esimerkki OSASTON rekisteröitymisestä</vt:lpstr>
      <vt:lpstr>Tarvitset näitä tietoja osaston Zettle-tilin avaamisen yhteydessä</vt:lpstr>
      <vt:lpstr>Sinulta kysytään henkilötietojasi</vt:lpstr>
      <vt:lpstr>Aloita osaston Zettle-tilin rekisteröiminen näin</vt:lpstr>
      <vt:lpstr>Saat sähköpostiin vahvistuspyynnön</vt:lpstr>
      <vt:lpstr>Vahvista sähköpostiosoite</vt:lpstr>
      <vt:lpstr>Jatka rekisteröitymistä kirjautumalla</vt:lpstr>
      <vt:lpstr>Valitse yritysmuodoksi Ry</vt:lpstr>
      <vt:lpstr>Ilmoita osastonne Y-tunnus</vt:lpstr>
      <vt:lpstr>Ilmoita osastonne nimi</vt:lpstr>
      <vt:lpstr>Ilmoita osastonne rekisteröity osoite</vt:lpstr>
      <vt:lpstr>Anna omat tietosi: nimi, hetu, osoite, puhelinnumero ja kansallisuus</vt:lpstr>
      <vt:lpstr>Anna tiedot osaston rekisteröidyistä nimenkirjoittajista</vt:lpstr>
      <vt:lpstr>Kerro, miten aiotte käyttää Zettleä</vt:lpstr>
      <vt:lpstr>Voit valita useita vaihtoehtoja alta:</vt:lpstr>
      <vt:lpstr>Arvioi, miten usein käytätte Zettleä</vt:lpstr>
      <vt:lpstr>Arvioi keskimääräiset tuotot</vt:lpstr>
      <vt:lpstr>Arvioi osastonne vuotuinen liikevaihto</vt:lpstr>
      <vt:lpstr>Tarkista antamasi tiedot ja lähetä </vt:lpstr>
      <vt:lpstr>Linkkivinkkejä</vt:lpstr>
    </vt:vector>
  </TitlesOfParts>
  <Company>SPR Järjestöt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Kirves Tiina</dc:creator>
  <cp:lastModifiedBy>Kirves Tiina</cp:lastModifiedBy>
  <cp:revision>53</cp:revision>
  <dcterms:created xsi:type="dcterms:W3CDTF">2014-11-03T10:37:37Z</dcterms:created>
  <dcterms:modified xsi:type="dcterms:W3CDTF">2025-06-27T09:38:34Z</dcterms:modified>
</cp:coreProperties>
</file>